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5" r:id="rId1"/>
  </p:sldMasterIdLst>
  <p:sldIdLst>
    <p:sldId id="256" r:id="rId2"/>
    <p:sldId id="257" r:id="rId3"/>
    <p:sldId id="259" r:id="rId4"/>
    <p:sldId id="258" r:id="rId5"/>
    <p:sldId id="276" r:id="rId6"/>
    <p:sldId id="277"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660"/>
  </p:normalViewPr>
  <p:slideViewPr>
    <p:cSldViewPr snapToGrid="0">
      <p:cViewPr>
        <p:scale>
          <a:sx n="59" d="100"/>
          <a:sy n="59" d="100"/>
        </p:scale>
        <p:origin x="276"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99553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35998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789684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8874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56566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5/11/2017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08538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5/11/2017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50054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30901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777775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30318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6695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14551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5577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179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5/11/2017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4008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87689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32986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5/11/2017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522241992"/>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18" Type="http://schemas.openxmlformats.org/officeDocument/2006/relationships/image" Target="../media/image22.jpeg"/><Relationship Id="rId3" Type="http://schemas.openxmlformats.org/officeDocument/2006/relationships/image" Target="../media/image7.jpeg"/><Relationship Id="rId21" Type="http://schemas.openxmlformats.org/officeDocument/2006/relationships/image" Target="../media/image25.jpeg"/><Relationship Id="rId7" Type="http://schemas.openxmlformats.org/officeDocument/2006/relationships/image" Target="../media/image11.jpeg"/><Relationship Id="rId12" Type="http://schemas.openxmlformats.org/officeDocument/2006/relationships/image" Target="../media/image16.png"/><Relationship Id="rId17" Type="http://schemas.openxmlformats.org/officeDocument/2006/relationships/image" Target="../media/image21.jpeg"/><Relationship Id="rId2" Type="http://schemas.openxmlformats.org/officeDocument/2006/relationships/image" Target="../media/image6.jpeg"/><Relationship Id="rId16" Type="http://schemas.openxmlformats.org/officeDocument/2006/relationships/image" Target="../media/image20.jpeg"/><Relationship Id="rId20"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jpeg"/><Relationship Id="rId19" Type="http://schemas.openxmlformats.org/officeDocument/2006/relationships/image" Target="../media/image23.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PEDRO BASE DE DA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081" y="1751527"/>
            <a:ext cx="8817472" cy="2661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6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463640" y="193183"/>
            <a:ext cx="11410682" cy="6323527"/>
          </a:xfrm>
        </p:spPr>
        <p:txBody>
          <a:bodyPr>
            <a:normAutofit/>
          </a:bodyPr>
          <a:lstStyle/>
          <a:p>
            <a:r>
              <a:rPr lang="es-MX" dirty="0" smtClean="0"/>
              <a:t>Búsqueda exacta </a:t>
            </a:r>
          </a:p>
          <a:p>
            <a:r>
              <a:rPr lang="es-MX" dirty="0" smtClean="0"/>
              <a:t>Se </a:t>
            </a:r>
            <a:r>
              <a:rPr lang="es-MX" dirty="0"/>
              <a:t>puede buscar una palabra exacta escribiendo el signo igual (=) delante del criterio de búsqueda</a:t>
            </a:r>
            <a:r>
              <a:rPr lang="es-MX" dirty="0" smtClean="0"/>
              <a:t>.</a:t>
            </a:r>
          </a:p>
          <a:p>
            <a:pPr>
              <a:buFont typeface="Wingdings" panose="05000000000000000000" pitchFamily="2" charset="2"/>
              <a:buChar char="ü"/>
            </a:pPr>
            <a:r>
              <a:rPr lang="es-MX" dirty="0"/>
              <a:t>=Bo recupera todos los registros que contengan Bo K o Williams BO, pero no los registros que contengan Boers M</a:t>
            </a:r>
            <a:r>
              <a:rPr lang="es-MX" dirty="0" smtClean="0"/>
              <a:t>.</a:t>
            </a:r>
          </a:p>
          <a:p>
            <a:r>
              <a:rPr lang="es-MX" dirty="0"/>
              <a:t>Combinar términos de búsqueda: </a:t>
            </a:r>
          </a:p>
          <a:p>
            <a:pPr>
              <a:buFont typeface="Wingdings" panose="05000000000000000000" pitchFamily="2" charset="2"/>
              <a:buChar char="ü"/>
            </a:pPr>
            <a:r>
              <a:rPr lang="es-MX" dirty="0"/>
              <a:t>En el caso de querer buscar más de un término de búsqueda a la vez, es necesario el uso de los llamados operadores booleano AND Para buscar todos los términos en la Búsqueda. OR Para buscar conteniendo alguno de los términos de búsqueda. No puede combinar los operadores AND y OR en una búsqueda simple.</a:t>
            </a:r>
          </a:p>
          <a:p>
            <a:pPr marL="0" indent="0">
              <a:buNone/>
            </a:pPr>
            <a:r>
              <a:rPr lang="es-MX" dirty="0"/>
              <a:t>                            Es posible utilizar el truncamiento entre comillas.</a:t>
            </a:r>
          </a:p>
          <a:p>
            <a:pPr marL="0" indent="0">
              <a:buNone/>
            </a:pPr>
            <a:r>
              <a:rPr lang="es-MX" dirty="0"/>
              <a:t> “Medicine * </a:t>
            </a:r>
            <a:r>
              <a:rPr lang="es-MX" dirty="0" err="1"/>
              <a:t>Rehabilitation</a:t>
            </a:r>
            <a:r>
              <a:rPr lang="es-MX" dirty="0"/>
              <a:t>” recuperará registros que contengan tanto </a:t>
            </a:r>
            <a:r>
              <a:rPr lang="es-MX" dirty="0" err="1"/>
              <a:t>Physical</a:t>
            </a:r>
            <a:r>
              <a:rPr lang="es-MX" dirty="0"/>
              <a:t> Medicine and </a:t>
            </a:r>
            <a:r>
              <a:rPr lang="es-MX" dirty="0" err="1"/>
              <a:t>Rehabilitation</a:t>
            </a:r>
            <a:r>
              <a:rPr lang="es-MX" dirty="0"/>
              <a:t> y </a:t>
            </a:r>
            <a:r>
              <a:rPr lang="es-MX" dirty="0" err="1"/>
              <a:t>Physical</a:t>
            </a:r>
            <a:r>
              <a:rPr lang="es-MX" dirty="0"/>
              <a:t> Medicine &amp; </a:t>
            </a:r>
            <a:r>
              <a:rPr lang="es-MX" dirty="0" err="1"/>
              <a:t>Rehabilitation</a:t>
            </a:r>
            <a:r>
              <a:rPr lang="es-MX" dirty="0"/>
              <a:t>.</a:t>
            </a:r>
          </a:p>
          <a:p>
            <a:pPr marL="0" indent="0">
              <a:buNone/>
            </a:pPr>
            <a:endParaRPr lang="es-MX" dirty="0"/>
          </a:p>
        </p:txBody>
      </p:sp>
    </p:spTree>
    <p:extLst>
      <p:ext uri="{BB962C8B-B14F-4D97-AF65-F5344CB8AC3E}">
        <p14:creationId xmlns:p14="http://schemas.microsoft.com/office/powerpoint/2010/main" val="250695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334851" y="231820"/>
            <a:ext cx="11565227" cy="6439436"/>
          </a:xfrm>
        </p:spPr>
        <p:txBody>
          <a:bodyPr/>
          <a:lstStyle/>
          <a:p>
            <a:r>
              <a:rPr lang="es-MX" dirty="0"/>
              <a:t>Combinar términos de búsqueda: </a:t>
            </a:r>
            <a:endParaRPr lang="es-MX" dirty="0" smtClean="0"/>
          </a:p>
          <a:p>
            <a:pPr>
              <a:buFont typeface="Wingdings" panose="05000000000000000000" pitchFamily="2" charset="2"/>
              <a:buChar char="ü"/>
            </a:pPr>
            <a:r>
              <a:rPr lang="es-MX" dirty="0" smtClean="0"/>
              <a:t>En </a:t>
            </a:r>
            <a:r>
              <a:rPr lang="es-MX" dirty="0"/>
              <a:t>el caso de querer buscar más de un término de búsqueda a la vez, es necesario el uso de los llamados operadores booleano AND Para buscar todos los términos en la Búsqueda. OR Para buscar conteniendo alguno de los términos de búsqueda. No puede combinar los operadores AND y OR en una búsqueda simple</a:t>
            </a:r>
            <a:r>
              <a:rPr lang="es-MX" dirty="0" smtClean="0"/>
              <a:t>.</a:t>
            </a:r>
          </a:p>
          <a:p>
            <a:pPr marL="0" indent="0">
              <a:buNone/>
            </a:pPr>
            <a:r>
              <a:rPr lang="es-MX" dirty="0" smtClean="0"/>
              <a:t>                            Es </a:t>
            </a:r>
            <a:r>
              <a:rPr lang="es-MX" dirty="0"/>
              <a:t>posible utilizar el truncamiento entre comillas</a:t>
            </a:r>
            <a:r>
              <a:rPr lang="es-MX" dirty="0" smtClean="0"/>
              <a:t>.</a:t>
            </a:r>
          </a:p>
          <a:p>
            <a:pPr marL="0" indent="0">
              <a:buNone/>
            </a:pPr>
            <a:r>
              <a:rPr lang="es-MX" dirty="0"/>
              <a:t> “Medicine * </a:t>
            </a:r>
            <a:r>
              <a:rPr lang="es-MX" dirty="0" err="1"/>
              <a:t>Rehabilitation</a:t>
            </a:r>
            <a:r>
              <a:rPr lang="es-MX" dirty="0"/>
              <a:t>” recuperará registros que contengan tanto </a:t>
            </a:r>
            <a:r>
              <a:rPr lang="es-MX" dirty="0" err="1"/>
              <a:t>Physical</a:t>
            </a:r>
            <a:r>
              <a:rPr lang="es-MX" dirty="0"/>
              <a:t> Medicine and </a:t>
            </a:r>
            <a:r>
              <a:rPr lang="es-MX" dirty="0" err="1"/>
              <a:t>Rehabilitation</a:t>
            </a:r>
            <a:r>
              <a:rPr lang="es-MX" dirty="0"/>
              <a:t> y </a:t>
            </a:r>
            <a:r>
              <a:rPr lang="es-MX" dirty="0" err="1"/>
              <a:t>Physical</a:t>
            </a:r>
            <a:r>
              <a:rPr lang="es-MX" dirty="0"/>
              <a:t> Medicine &amp; </a:t>
            </a:r>
            <a:r>
              <a:rPr lang="es-MX" dirty="0" err="1"/>
              <a:t>Rehabilitation</a:t>
            </a:r>
            <a:r>
              <a:rPr lang="es-MX" dirty="0"/>
              <a:t>.</a:t>
            </a:r>
          </a:p>
        </p:txBody>
      </p:sp>
    </p:spTree>
    <p:extLst>
      <p:ext uri="{BB962C8B-B14F-4D97-AF65-F5344CB8AC3E}">
        <p14:creationId xmlns:p14="http://schemas.microsoft.com/office/powerpoint/2010/main" val="420053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9396" y="-119420"/>
            <a:ext cx="10364451" cy="1596177"/>
          </a:xfrm>
        </p:spPr>
        <p:txBody>
          <a:bodyPr/>
          <a:lstStyle/>
          <a:p>
            <a:r>
              <a:rPr lang="es-MX" dirty="0" smtClean="0"/>
              <a:t>Búsqueda avanzada </a:t>
            </a:r>
            <a:endParaRPr lang="es-MX" dirty="0"/>
          </a:p>
        </p:txBody>
      </p:sp>
      <p:sp>
        <p:nvSpPr>
          <p:cNvPr id="3" name="Marcador de contenido 2"/>
          <p:cNvSpPr>
            <a:spLocks noGrp="1"/>
          </p:cNvSpPr>
          <p:nvPr>
            <p:ph sz="quarter" idx="13"/>
          </p:nvPr>
        </p:nvSpPr>
        <p:spPr>
          <a:xfrm>
            <a:off x="913774" y="1163934"/>
            <a:ext cx="10363826" cy="3424107"/>
          </a:xfrm>
        </p:spPr>
        <p:txBody>
          <a:bodyPr/>
          <a:lstStyle/>
          <a:p>
            <a:r>
              <a:rPr lang="es-MX" dirty="0"/>
              <a:t>Esta opción de búsqueda permite realizar búsquedas más potentes introduciendo términos de búsqueda en más de un campo. </a:t>
            </a:r>
          </a:p>
        </p:txBody>
      </p:sp>
      <p:pic>
        <p:nvPicPr>
          <p:cNvPr id="4" name="Imagen 3"/>
          <p:cNvPicPr>
            <a:picLocks noChangeAspect="1"/>
          </p:cNvPicPr>
          <p:nvPr/>
        </p:nvPicPr>
        <p:blipFill rotWithShape="1">
          <a:blip r:embed="rId2"/>
          <a:srcRect l="1997" b="4377"/>
          <a:stretch/>
        </p:blipFill>
        <p:spPr>
          <a:xfrm>
            <a:off x="2752006" y="2037332"/>
            <a:ext cx="6887724" cy="3834063"/>
          </a:xfrm>
          <a:prstGeom prst="rect">
            <a:avLst/>
          </a:prstGeom>
        </p:spPr>
      </p:pic>
    </p:spTree>
    <p:extLst>
      <p:ext uri="{BB962C8B-B14F-4D97-AF65-F5344CB8AC3E}">
        <p14:creationId xmlns:p14="http://schemas.microsoft.com/office/powerpoint/2010/main" val="68947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43944" y="257577"/>
            <a:ext cx="11075831" cy="6426558"/>
          </a:xfrm>
        </p:spPr>
        <p:txBody>
          <a:bodyPr/>
          <a:lstStyle/>
          <a:p>
            <a:endParaRPr lang="es-MX" dirty="0" smtClean="0"/>
          </a:p>
          <a:p>
            <a:r>
              <a:rPr lang="es-MX" dirty="0" err="1" smtClean="0"/>
              <a:t>Abstract</a:t>
            </a:r>
            <a:r>
              <a:rPr lang="es-MX" dirty="0" smtClean="0"/>
              <a:t> </a:t>
            </a:r>
            <a:r>
              <a:rPr lang="es-MX" dirty="0"/>
              <a:t>&amp; </a:t>
            </a:r>
            <a:r>
              <a:rPr lang="es-MX" dirty="0" err="1"/>
              <a:t>Title</a:t>
            </a:r>
            <a:r>
              <a:rPr lang="es-MX" dirty="0"/>
              <a:t>: Localiza aquellos artículos que tengan el término sólo en el título y/o resumen del artículo</a:t>
            </a:r>
            <a:r>
              <a:rPr lang="es-MX" dirty="0" smtClean="0"/>
              <a:t>.</a:t>
            </a:r>
          </a:p>
          <a:p>
            <a:endParaRPr lang="es-MX" dirty="0"/>
          </a:p>
          <a:p>
            <a:endParaRPr lang="es-MX" dirty="0" smtClean="0"/>
          </a:p>
          <a:p>
            <a:r>
              <a:rPr lang="es-MX" dirty="0" smtClean="0"/>
              <a:t> </a:t>
            </a:r>
            <a:r>
              <a:rPr lang="es-MX" dirty="0" err="1"/>
              <a:t>Therapy</a:t>
            </a:r>
            <a:r>
              <a:rPr lang="es-MX" dirty="0"/>
              <a:t>: Esta opción permite limitar la búsqueda a un tratamiento concreto. Para ver las opciones disponibles, es necesario desplegar la pestaña de búsqueda.</a:t>
            </a:r>
          </a:p>
        </p:txBody>
      </p:sp>
      <p:pic>
        <p:nvPicPr>
          <p:cNvPr id="2" name="Imagen 1"/>
          <p:cNvPicPr>
            <a:picLocks noChangeAspect="1"/>
          </p:cNvPicPr>
          <p:nvPr/>
        </p:nvPicPr>
        <p:blipFill rotWithShape="1">
          <a:blip r:embed="rId2"/>
          <a:srcRect l="18328" t="-1" r="22475" b="17317"/>
          <a:stretch/>
        </p:blipFill>
        <p:spPr>
          <a:xfrm>
            <a:off x="4144956" y="3470856"/>
            <a:ext cx="4073805" cy="3213279"/>
          </a:xfrm>
          <a:prstGeom prst="rect">
            <a:avLst/>
          </a:prstGeom>
        </p:spPr>
      </p:pic>
    </p:spTree>
    <p:extLst>
      <p:ext uri="{BB962C8B-B14F-4D97-AF65-F5344CB8AC3E}">
        <p14:creationId xmlns:p14="http://schemas.microsoft.com/office/powerpoint/2010/main" val="33704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1495016" y="573085"/>
            <a:ext cx="9905999" cy="3541714"/>
          </a:xfrm>
        </p:spPr>
        <p:txBody>
          <a:bodyPr/>
          <a:lstStyle/>
          <a:p>
            <a:r>
              <a:rPr lang="es-MX" dirty="0" err="1"/>
              <a:t>Problem</a:t>
            </a:r>
            <a:r>
              <a:rPr lang="es-MX" dirty="0"/>
              <a:t>: Esta opción permite </a:t>
            </a:r>
            <a:r>
              <a:rPr lang="es-MX" dirty="0" smtClean="0"/>
              <a:t>limitar </a:t>
            </a:r>
            <a:r>
              <a:rPr lang="es-MX" dirty="0"/>
              <a:t>la búsqueda a una enfermedad o patología concreta</a:t>
            </a:r>
            <a:r>
              <a:rPr lang="es-MX" dirty="0" smtClean="0"/>
              <a:t>.</a:t>
            </a:r>
          </a:p>
          <a:p>
            <a:pPr marL="0" indent="0">
              <a:buNone/>
            </a:pPr>
            <a:endParaRPr lang="es-MX" dirty="0" smtClean="0"/>
          </a:p>
          <a:p>
            <a:endParaRPr lang="es-MX" dirty="0"/>
          </a:p>
        </p:txBody>
      </p:sp>
      <p:pic>
        <p:nvPicPr>
          <p:cNvPr id="2" name="Imagen 1"/>
          <p:cNvPicPr>
            <a:picLocks noChangeAspect="1"/>
          </p:cNvPicPr>
          <p:nvPr/>
        </p:nvPicPr>
        <p:blipFill rotWithShape="1">
          <a:blip r:embed="rId2"/>
          <a:srcRect l="19765" r="23476" b="3983"/>
          <a:stretch/>
        </p:blipFill>
        <p:spPr>
          <a:xfrm>
            <a:off x="2935705" y="1588168"/>
            <a:ext cx="5720804" cy="4732421"/>
          </a:xfrm>
          <a:prstGeom prst="rect">
            <a:avLst/>
          </a:prstGeom>
        </p:spPr>
      </p:pic>
    </p:spTree>
    <p:extLst>
      <p:ext uri="{BB962C8B-B14F-4D97-AF65-F5344CB8AC3E}">
        <p14:creationId xmlns:p14="http://schemas.microsoft.com/office/powerpoint/2010/main" val="13933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528034" y="309092"/>
            <a:ext cx="11307651" cy="6413679"/>
          </a:xfrm>
        </p:spPr>
        <p:txBody>
          <a:bodyPr>
            <a:normAutofit lnSpcReduction="10000"/>
          </a:bodyPr>
          <a:lstStyle/>
          <a:p>
            <a:r>
              <a:rPr lang="es-MX" dirty="0" err="1" smtClean="0"/>
              <a:t>Author</a:t>
            </a:r>
            <a:r>
              <a:rPr lang="es-MX" dirty="0" smtClean="0"/>
              <a:t> </a:t>
            </a:r>
            <a:r>
              <a:rPr lang="es-MX" dirty="0"/>
              <a:t>/</a:t>
            </a:r>
            <a:r>
              <a:rPr lang="es-MX" dirty="0" err="1"/>
              <a:t>Association</a:t>
            </a:r>
            <a:r>
              <a:rPr lang="es-MX" dirty="0"/>
              <a:t>: Permite limitar la búsqueda por autoría (autor o autores del trabajo</a:t>
            </a:r>
            <a:r>
              <a:rPr lang="es-MX" dirty="0" smtClean="0"/>
              <a:t>)</a:t>
            </a:r>
          </a:p>
          <a:p>
            <a:endParaRPr lang="es-MX" dirty="0" smtClean="0"/>
          </a:p>
          <a:p>
            <a:r>
              <a:rPr lang="es-MX" dirty="0" smtClean="0"/>
              <a:t> </a:t>
            </a:r>
            <a:r>
              <a:rPr lang="es-MX" dirty="0" err="1"/>
              <a:t>Title</a:t>
            </a:r>
            <a:r>
              <a:rPr lang="es-MX" dirty="0"/>
              <a:t> </a:t>
            </a:r>
            <a:r>
              <a:rPr lang="es-MX" dirty="0" err="1"/>
              <a:t>only</a:t>
            </a:r>
            <a:r>
              <a:rPr lang="es-MX" dirty="0"/>
              <a:t>: Localiza aquellos artículos que tengan el término sólo en el título del artículo. </a:t>
            </a:r>
            <a:endParaRPr lang="es-MX" dirty="0" smtClean="0"/>
          </a:p>
          <a:p>
            <a:endParaRPr lang="es-MX" dirty="0" smtClean="0"/>
          </a:p>
          <a:p>
            <a:r>
              <a:rPr lang="es-MX" dirty="0" smtClean="0"/>
              <a:t>Fecha </a:t>
            </a:r>
            <a:r>
              <a:rPr lang="es-MX" dirty="0"/>
              <a:t>de publicación: Permite limitar los artículos por fecha de publicación. Para ello debe introducir la siguiente búsqueda en el campo Publicado desde: 1990…2000. </a:t>
            </a:r>
            <a:endParaRPr lang="es-MX" dirty="0" smtClean="0"/>
          </a:p>
          <a:p>
            <a:endParaRPr lang="es-MX" dirty="0" smtClean="0"/>
          </a:p>
          <a:p>
            <a:r>
              <a:rPr lang="es-MX" dirty="0" smtClean="0"/>
              <a:t>New </a:t>
            </a:r>
            <a:r>
              <a:rPr lang="es-MX" dirty="0"/>
              <a:t>records </a:t>
            </a:r>
            <a:r>
              <a:rPr lang="es-MX" dirty="0" err="1"/>
              <a:t>added</a:t>
            </a:r>
            <a:r>
              <a:rPr lang="es-MX" dirty="0"/>
              <a:t> </a:t>
            </a:r>
            <a:r>
              <a:rPr lang="es-MX" dirty="0" err="1"/>
              <a:t>since</a:t>
            </a:r>
            <a:r>
              <a:rPr lang="es-MX" dirty="0"/>
              <a:t>: Permite limitar artículos por la fecha en la que los artículos han sido incorporados a la base de datos, independientemente de la fecha de publicación. </a:t>
            </a:r>
            <a:endParaRPr lang="es-MX" dirty="0" smtClean="0"/>
          </a:p>
          <a:p>
            <a:endParaRPr lang="es-MX" dirty="0" smtClean="0"/>
          </a:p>
          <a:p>
            <a:r>
              <a:rPr lang="es-MX" dirty="0" smtClean="0"/>
              <a:t>Score </a:t>
            </a:r>
            <a:r>
              <a:rPr lang="es-MX" dirty="0"/>
              <a:t>at </a:t>
            </a:r>
            <a:r>
              <a:rPr lang="es-MX" dirty="0" err="1"/>
              <a:t>least</a:t>
            </a:r>
            <a:r>
              <a:rPr lang="es-MX" dirty="0"/>
              <a:t>: Este operador también se puede emplear para buscar registros dentro de un rango de puntuaciones de calidad establecido por la base de datos PEDro. </a:t>
            </a:r>
          </a:p>
        </p:txBody>
      </p:sp>
    </p:spTree>
    <p:extLst>
      <p:ext uri="{BB962C8B-B14F-4D97-AF65-F5344CB8AC3E}">
        <p14:creationId xmlns:p14="http://schemas.microsoft.com/office/powerpoint/2010/main" val="103214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ircle(in)">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4" y="185380"/>
            <a:ext cx="10364451" cy="1596177"/>
          </a:xfrm>
        </p:spPr>
        <p:txBody>
          <a:bodyPr/>
          <a:lstStyle/>
          <a:p>
            <a:r>
              <a:rPr lang="es-MX" dirty="0" smtClean="0"/>
              <a:t>Visualización de resultados </a:t>
            </a:r>
            <a:endParaRPr lang="es-MX" dirty="0"/>
          </a:p>
        </p:txBody>
      </p:sp>
      <p:sp>
        <p:nvSpPr>
          <p:cNvPr id="3" name="Marcador de contenido 2"/>
          <p:cNvSpPr>
            <a:spLocks noGrp="1"/>
          </p:cNvSpPr>
          <p:nvPr>
            <p:ph sz="quarter" idx="13"/>
          </p:nvPr>
        </p:nvSpPr>
        <p:spPr>
          <a:xfrm>
            <a:off x="1042111" y="1390676"/>
            <a:ext cx="10363826" cy="3424107"/>
          </a:xfrm>
        </p:spPr>
        <p:txBody>
          <a:bodyPr/>
          <a:lstStyle/>
          <a:p>
            <a:r>
              <a:rPr lang="es-MX" dirty="0"/>
              <a:t>Los resultados de búsqueda se muestran en una lista que muestra el título.</a:t>
            </a:r>
          </a:p>
        </p:txBody>
      </p:sp>
      <p:pic>
        <p:nvPicPr>
          <p:cNvPr id="4" name="Imagen 3"/>
          <p:cNvPicPr>
            <a:picLocks noChangeAspect="1"/>
          </p:cNvPicPr>
          <p:nvPr/>
        </p:nvPicPr>
        <p:blipFill rotWithShape="1">
          <a:blip r:embed="rId2"/>
          <a:srcRect l="18150" t="-4770" r="19522" b="4123"/>
          <a:stretch/>
        </p:blipFill>
        <p:spPr>
          <a:xfrm>
            <a:off x="3400925" y="2037347"/>
            <a:ext cx="4908885" cy="4476301"/>
          </a:xfrm>
          <a:prstGeom prst="rect">
            <a:avLst/>
          </a:prstGeom>
        </p:spPr>
      </p:pic>
    </p:spTree>
    <p:extLst>
      <p:ext uri="{BB962C8B-B14F-4D97-AF65-F5344CB8AC3E}">
        <p14:creationId xmlns:p14="http://schemas.microsoft.com/office/powerpoint/2010/main" val="230456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53036" y="1339403"/>
            <a:ext cx="10547797" cy="3966693"/>
          </a:xfrm>
        </p:spPr>
        <p:txBody>
          <a:bodyPr/>
          <a:lstStyle/>
          <a:p>
            <a:r>
              <a:rPr lang="es-MX" dirty="0"/>
              <a:t>Las guías de práctica clínica se muestran en primer lugar, seguidas por las revisiones y ensayos. </a:t>
            </a:r>
            <a:endParaRPr lang="es-MX" dirty="0" smtClean="0"/>
          </a:p>
          <a:p>
            <a:r>
              <a:rPr lang="es-MX" dirty="0"/>
              <a:t>**Los ensayos están ordenados según la escala PEDro (escala que se creó para ayudar a los usuarios a identificar rápidamente ensayos clínicos que probablemente son válidos internamente y que proporcionan suficiente información estadística para hacer sus resultados interpretables.). </a:t>
            </a:r>
          </a:p>
        </p:txBody>
      </p:sp>
    </p:spTree>
    <p:extLst>
      <p:ext uri="{BB962C8B-B14F-4D97-AF65-F5344CB8AC3E}">
        <p14:creationId xmlns:p14="http://schemas.microsoft.com/office/powerpoint/2010/main" val="117466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1059" y="0"/>
            <a:ext cx="10364451" cy="1596177"/>
          </a:xfrm>
        </p:spPr>
        <p:txBody>
          <a:bodyPr/>
          <a:lstStyle/>
          <a:p>
            <a:r>
              <a:rPr lang="es-MX" dirty="0" smtClean="0"/>
              <a:t>Ver un registro completo</a:t>
            </a:r>
            <a:endParaRPr lang="es-MX" dirty="0"/>
          </a:p>
        </p:txBody>
      </p:sp>
      <p:sp>
        <p:nvSpPr>
          <p:cNvPr id="3" name="Marcador de contenido 2"/>
          <p:cNvSpPr>
            <a:spLocks noGrp="1"/>
          </p:cNvSpPr>
          <p:nvPr>
            <p:ph sz="quarter" idx="13"/>
          </p:nvPr>
        </p:nvSpPr>
        <p:spPr>
          <a:xfrm>
            <a:off x="1058153" y="1242140"/>
            <a:ext cx="10363826" cy="3424107"/>
          </a:xfrm>
        </p:spPr>
        <p:txBody>
          <a:bodyPr/>
          <a:lstStyle/>
          <a:p>
            <a:r>
              <a:rPr lang="es-MX" dirty="0"/>
              <a:t>Para ver un sólo registro completo es necesario pulsar sobre el título. El registro completo de un artículo incluye datos de los autor, título, referencia bibliográfica, método de puntuación y (en caso de que el editor haya dado permiso) el resumen. </a:t>
            </a:r>
          </a:p>
        </p:txBody>
      </p:sp>
      <p:pic>
        <p:nvPicPr>
          <p:cNvPr id="4" name="Imagen 3"/>
          <p:cNvPicPr>
            <a:picLocks noChangeAspect="1"/>
          </p:cNvPicPr>
          <p:nvPr/>
        </p:nvPicPr>
        <p:blipFill rotWithShape="1">
          <a:blip r:embed="rId2"/>
          <a:srcRect l="21278" r="23336" b="4575"/>
          <a:stretch/>
        </p:blipFill>
        <p:spPr>
          <a:xfrm>
            <a:off x="3946045" y="2574757"/>
            <a:ext cx="5037221" cy="4182980"/>
          </a:xfrm>
          <a:prstGeom prst="rect">
            <a:avLst/>
          </a:prstGeom>
        </p:spPr>
      </p:pic>
    </p:spTree>
    <p:extLst>
      <p:ext uri="{BB962C8B-B14F-4D97-AF65-F5344CB8AC3E}">
        <p14:creationId xmlns:p14="http://schemas.microsoft.com/office/powerpoint/2010/main" val="216298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149" y="0"/>
            <a:ext cx="10364451" cy="1596177"/>
          </a:xfrm>
        </p:spPr>
        <p:txBody>
          <a:bodyPr/>
          <a:lstStyle/>
          <a:p>
            <a:r>
              <a:rPr lang="es-MX" dirty="0" smtClean="0"/>
              <a:t>Visualizar varios registros completos </a:t>
            </a:r>
            <a:endParaRPr lang="es-MX" dirty="0"/>
          </a:p>
        </p:txBody>
      </p:sp>
      <p:sp>
        <p:nvSpPr>
          <p:cNvPr id="3" name="Marcador de contenido 2"/>
          <p:cNvSpPr>
            <a:spLocks noGrp="1"/>
          </p:cNvSpPr>
          <p:nvPr>
            <p:ph sz="quarter" idx="13"/>
          </p:nvPr>
        </p:nvSpPr>
        <p:spPr>
          <a:xfrm>
            <a:off x="1042111" y="1308313"/>
            <a:ext cx="10363826" cy="3424107"/>
          </a:xfrm>
        </p:spPr>
        <p:txBody>
          <a:bodyPr/>
          <a:lstStyle/>
          <a:p>
            <a:r>
              <a:rPr lang="es-MX" dirty="0"/>
              <a:t>Desde la página de resultados de búsqueda, se pueden seleccionar varios registros a través de la opción </a:t>
            </a:r>
            <a:r>
              <a:rPr lang="es-MX" dirty="0" err="1"/>
              <a:t>select</a:t>
            </a:r>
            <a:r>
              <a:rPr lang="es-MX" dirty="0"/>
              <a:t> (parte derecha de la pantalla). Una vez seleccionados, es necesario pulsar el botón de mostrar registros seleccionados (</a:t>
            </a:r>
            <a:r>
              <a:rPr lang="es-MX" dirty="0" err="1"/>
              <a:t>display</a:t>
            </a:r>
            <a:r>
              <a:rPr lang="es-MX" dirty="0"/>
              <a:t> </a:t>
            </a:r>
            <a:r>
              <a:rPr lang="es-MX" dirty="0" err="1"/>
              <a:t>selected</a:t>
            </a:r>
            <a:r>
              <a:rPr lang="es-MX" dirty="0"/>
              <a:t> records). </a:t>
            </a:r>
          </a:p>
        </p:txBody>
      </p:sp>
      <p:pic>
        <p:nvPicPr>
          <p:cNvPr id="5" name="Imagen 4"/>
          <p:cNvPicPr>
            <a:picLocks noChangeAspect="1"/>
          </p:cNvPicPr>
          <p:nvPr/>
        </p:nvPicPr>
        <p:blipFill rotWithShape="1">
          <a:blip r:embed="rId2"/>
          <a:srcRect l="21715" r="22459" b="1995"/>
          <a:stretch/>
        </p:blipFill>
        <p:spPr>
          <a:xfrm>
            <a:off x="913149" y="2904490"/>
            <a:ext cx="5010047" cy="3953510"/>
          </a:xfrm>
          <a:prstGeom prst="rect">
            <a:avLst/>
          </a:prstGeom>
        </p:spPr>
      </p:pic>
      <p:pic>
        <p:nvPicPr>
          <p:cNvPr id="6" name="Imagen 5"/>
          <p:cNvPicPr>
            <a:picLocks noChangeAspect="1"/>
          </p:cNvPicPr>
          <p:nvPr/>
        </p:nvPicPr>
        <p:blipFill rotWithShape="1">
          <a:blip r:embed="rId3"/>
          <a:srcRect l="20918" t="4541" r="22555" b="2623"/>
          <a:stretch/>
        </p:blipFill>
        <p:spPr>
          <a:xfrm>
            <a:off x="6561222" y="2904490"/>
            <a:ext cx="4411579" cy="3953510"/>
          </a:xfrm>
          <a:prstGeom prst="rect">
            <a:avLst/>
          </a:prstGeom>
        </p:spPr>
      </p:pic>
    </p:spTree>
    <p:extLst>
      <p:ext uri="{BB962C8B-B14F-4D97-AF65-F5344CB8AC3E}">
        <p14:creationId xmlns:p14="http://schemas.microsoft.com/office/powerpoint/2010/main" val="98894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¿Qué es pedro? </a:t>
            </a:r>
            <a:endParaRPr lang="es-MX" dirty="0"/>
          </a:p>
        </p:txBody>
      </p:sp>
      <p:sp>
        <p:nvSpPr>
          <p:cNvPr id="3" name="Marcador de contenido 2"/>
          <p:cNvSpPr>
            <a:spLocks noGrp="1"/>
          </p:cNvSpPr>
          <p:nvPr>
            <p:ph sz="quarter" idx="13"/>
          </p:nvPr>
        </p:nvSpPr>
        <p:spPr>
          <a:xfrm>
            <a:off x="1141412" y="2249487"/>
            <a:ext cx="9905999" cy="3661916"/>
          </a:xfrm>
        </p:spPr>
        <p:txBody>
          <a:bodyPr>
            <a:normAutofit/>
          </a:bodyPr>
          <a:lstStyle/>
          <a:p>
            <a:r>
              <a:rPr lang="es-MX" dirty="0"/>
              <a:t>PEDro es la base de datos sobre Fisioterapia Basada en la Evidencia. PEDro es una base de datos gratuita con más de 36.000 ensayos aleatorios controlados, revisiones sistemáticas y guías de práctica clínica de Fisioterapia. De cada ensayo, revisión o guía, PEDro ofrece detalles para la citación, resumen y enlace al texto completo, cuando es posible. Todos los ensayos en PEDro son evaluados independientemente para medir la calidad. Esos índices de calidad son empleados para orientar rápidamente sobre ensayos que tienen más probabilidades de ser válidos y de contener suficiente información para orientar a la práctica clínica. </a:t>
            </a:r>
          </a:p>
        </p:txBody>
      </p:sp>
    </p:spTree>
    <p:extLst>
      <p:ext uri="{BB962C8B-B14F-4D97-AF65-F5344CB8AC3E}">
        <p14:creationId xmlns:p14="http://schemas.microsoft.com/office/powerpoint/2010/main" val="3768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Resumen de cada articulo </a:t>
            </a:r>
            <a:endParaRPr lang="es-MX" dirty="0"/>
          </a:p>
        </p:txBody>
      </p:sp>
      <p:sp>
        <p:nvSpPr>
          <p:cNvPr id="3" name="Marcador de contenido 2"/>
          <p:cNvSpPr>
            <a:spLocks noGrp="1"/>
          </p:cNvSpPr>
          <p:nvPr>
            <p:ph sz="quarter" idx="13"/>
          </p:nvPr>
        </p:nvSpPr>
        <p:spPr/>
        <p:txBody>
          <a:bodyPr>
            <a:normAutofit/>
          </a:bodyPr>
          <a:lstStyle/>
          <a:p>
            <a:r>
              <a:rPr lang="es-MX" dirty="0"/>
              <a:t>Resumen (</a:t>
            </a:r>
            <a:r>
              <a:rPr lang="es-MX" dirty="0" err="1"/>
              <a:t>Abstract</a:t>
            </a:r>
            <a:r>
              <a:rPr lang="es-MX" dirty="0"/>
              <a:t>)/ texto completo (full </a:t>
            </a:r>
            <a:r>
              <a:rPr lang="es-MX" dirty="0" err="1"/>
              <a:t>text</a:t>
            </a:r>
            <a:r>
              <a:rPr lang="es-MX" dirty="0"/>
              <a:t>): Permite acceder al resumen/texto completo del artículo. Se solicita permiso de los editores de las revistas antes de ofrecer los resúmenes de los registros. Mientras ese permiso no ha sido concedido los resúmenes no se muestran. El número de enlaces dependerá de si el registro está indexado en las bases de datos </a:t>
            </a:r>
            <a:r>
              <a:rPr lang="es-MX" dirty="0" err="1"/>
              <a:t>Medline</a:t>
            </a:r>
            <a:r>
              <a:rPr lang="es-MX" dirty="0"/>
              <a:t>, </a:t>
            </a:r>
            <a:r>
              <a:rPr lang="es-MX" dirty="0" err="1"/>
              <a:t>PubMed</a:t>
            </a:r>
            <a:r>
              <a:rPr lang="es-MX" dirty="0"/>
              <a:t> Central y </a:t>
            </a:r>
            <a:r>
              <a:rPr lang="es-MX" dirty="0" err="1"/>
              <a:t>CEBP_Maastricht</a:t>
            </a:r>
            <a:r>
              <a:rPr lang="es-MX" dirty="0"/>
              <a:t>, si dispone de número DOI (identificador de objeto digital), o si el editor dispone de sitio web. Los enlaces se muestran ordenados según la probabilidad de acceso gratuito al texto completo </a:t>
            </a:r>
          </a:p>
        </p:txBody>
      </p:sp>
    </p:spTree>
    <p:extLst>
      <p:ext uri="{BB962C8B-B14F-4D97-AF65-F5344CB8AC3E}">
        <p14:creationId xmlns:p14="http://schemas.microsoft.com/office/powerpoint/2010/main" val="391758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8975" y="0"/>
            <a:ext cx="10364451" cy="1596177"/>
          </a:xfrm>
        </p:spPr>
        <p:txBody>
          <a:bodyPr/>
          <a:lstStyle/>
          <a:p>
            <a:r>
              <a:rPr lang="es-MX" dirty="0" smtClean="0"/>
              <a:t>Gestión de los resultados </a:t>
            </a:r>
            <a:endParaRPr lang="es-MX" dirty="0"/>
          </a:p>
        </p:txBody>
      </p:sp>
      <p:sp>
        <p:nvSpPr>
          <p:cNvPr id="3" name="Marcador de contenido 2"/>
          <p:cNvSpPr>
            <a:spLocks noGrp="1"/>
          </p:cNvSpPr>
          <p:nvPr>
            <p:ph sz="quarter" idx="13"/>
          </p:nvPr>
        </p:nvSpPr>
        <p:spPr>
          <a:xfrm>
            <a:off x="961900" y="1372481"/>
            <a:ext cx="10363826" cy="3424107"/>
          </a:xfrm>
        </p:spPr>
        <p:txBody>
          <a:bodyPr/>
          <a:lstStyle/>
          <a:p>
            <a:r>
              <a:rPr lang="es-MX" dirty="0"/>
              <a:t>La opción de “Registro completo” facilita guardar, imprimir o enviar por correo un gran número de registros. a.- Enviar por correo electrónico (e-mail </a:t>
            </a:r>
            <a:r>
              <a:rPr lang="es-MX" dirty="0" err="1"/>
              <a:t>results</a:t>
            </a:r>
            <a:r>
              <a:rPr lang="es-MX" dirty="0"/>
              <a:t>). b.- Enviar a un gestor de referencias bibliográficas (</a:t>
            </a:r>
            <a:r>
              <a:rPr lang="es-MX" dirty="0" err="1"/>
              <a:t>You</a:t>
            </a:r>
            <a:r>
              <a:rPr lang="es-MX" dirty="0"/>
              <a:t> can </a:t>
            </a:r>
            <a:r>
              <a:rPr lang="es-MX" dirty="0" err="1"/>
              <a:t>import</a:t>
            </a:r>
            <a:r>
              <a:rPr lang="es-MX" dirty="0"/>
              <a:t> </a:t>
            </a:r>
            <a:r>
              <a:rPr lang="es-MX" dirty="0" err="1"/>
              <a:t>Selected</a:t>
            </a:r>
            <a:r>
              <a:rPr lang="es-MX" dirty="0"/>
              <a:t> Records </a:t>
            </a:r>
            <a:r>
              <a:rPr lang="es-MX" dirty="0" err="1"/>
              <a:t>into</a:t>
            </a:r>
            <a:r>
              <a:rPr lang="es-MX" dirty="0"/>
              <a:t> </a:t>
            </a:r>
            <a:r>
              <a:rPr lang="es-MX" dirty="0" err="1"/>
              <a:t>EndNote</a:t>
            </a:r>
            <a:r>
              <a:rPr lang="es-MX" dirty="0"/>
              <a:t> and </a:t>
            </a:r>
            <a:r>
              <a:rPr lang="es-MX" dirty="0" err="1"/>
              <a:t>RefWorks</a:t>
            </a:r>
            <a:r>
              <a:rPr lang="es-MX" dirty="0"/>
              <a:t>)</a:t>
            </a:r>
          </a:p>
        </p:txBody>
      </p:sp>
      <p:pic>
        <p:nvPicPr>
          <p:cNvPr id="4" name="Imagen 3"/>
          <p:cNvPicPr>
            <a:picLocks noChangeAspect="1"/>
          </p:cNvPicPr>
          <p:nvPr/>
        </p:nvPicPr>
        <p:blipFill rotWithShape="1">
          <a:blip r:embed="rId2"/>
          <a:srcRect l="20836" t="3994" r="21315"/>
          <a:stretch/>
        </p:blipFill>
        <p:spPr>
          <a:xfrm>
            <a:off x="4058652" y="2894696"/>
            <a:ext cx="4058653" cy="3803784"/>
          </a:xfrm>
          <a:prstGeom prst="rect">
            <a:avLst/>
          </a:prstGeom>
        </p:spPr>
      </p:pic>
    </p:spTree>
    <p:extLst>
      <p:ext uri="{BB962C8B-B14F-4D97-AF65-F5344CB8AC3E}">
        <p14:creationId xmlns:p14="http://schemas.microsoft.com/office/powerpoint/2010/main" val="347418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1128533" y="356292"/>
            <a:ext cx="10088966" cy="6314963"/>
          </a:xfrm>
        </p:spPr>
        <p:txBody>
          <a:bodyPr>
            <a:normAutofit/>
          </a:bodyPr>
          <a:lstStyle/>
          <a:p>
            <a:pPr>
              <a:buFont typeface="Wingdings" panose="05000000000000000000" pitchFamily="2" charset="2"/>
              <a:buChar char="Ø"/>
            </a:pPr>
            <a:r>
              <a:rPr lang="es-MX" dirty="0" smtClean="0"/>
              <a:t>Contiene preguntas frecuentes que te servirán para saber utilizar la pagina y te guía para reconocer cosas sobre cada articulo.</a:t>
            </a:r>
          </a:p>
          <a:p>
            <a:pPr marL="0" indent="0">
              <a:buNone/>
            </a:pPr>
            <a:r>
              <a:rPr lang="es-MX" dirty="0"/>
              <a:t> </a:t>
            </a:r>
            <a:r>
              <a:rPr lang="es-MX" dirty="0" smtClean="0"/>
              <a:t>  te guía para convertirte  en voluntario y suscribirte </a:t>
            </a:r>
          </a:p>
          <a:p>
            <a:pPr>
              <a:buFont typeface="Wingdings" panose="05000000000000000000" pitchFamily="2" charset="2"/>
              <a:buChar char="Ø"/>
            </a:pPr>
            <a:r>
              <a:rPr lang="es-MX" dirty="0" smtClean="0"/>
              <a:t>Contiene  ayuda para la búsqueda y tiene videos de como hacerlo </a:t>
            </a:r>
          </a:p>
          <a:p>
            <a:pPr>
              <a:buFont typeface="Wingdings" panose="05000000000000000000" pitchFamily="2" charset="2"/>
              <a:buChar char="Ø"/>
            </a:pPr>
            <a:r>
              <a:rPr lang="es-MX" dirty="0" smtClean="0"/>
              <a:t>Contiene descargas</a:t>
            </a:r>
          </a:p>
          <a:p>
            <a:r>
              <a:rPr lang="es-MX" dirty="0" smtClean="0"/>
              <a:t> filtro </a:t>
            </a:r>
            <a:r>
              <a:rPr lang="es-MX" dirty="0" err="1" smtClean="0"/>
              <a:t>end</a:t>
            </a:r>
            <a:r>
              <a:rPr lang="es-MX" dirty="0" smtClean="0"/>
              <a:t> note </a:t>
            </a:r>
          </a:p>
          <a:p>
            <a:r>
              <a:rPr lang="es-MX" dirty="0" smtClean="0"/>
              <a:t>Filtro </a:t>
            </a:r>
            <a:r>
              <a:rPr lang="es-MX" dirty="0" err="1" smtClean="0"/>
              <a:t>refwords</a:t>
            </a:r>
            <a:r>
              <a:rPr lang="es-MX" dirty="0" smtClean="0"/>
              <a:t> </a:t>
            </a:r>
          </a:p>
          <a:p>
            <a:r>
              <a:rPr lang="es-MX" dirty="0" err="1" smtClean="0"/>
              <a:t>Estadisticas</a:t>
            </a:r>
            <a:r>
              <a:rPr lang="es-MX" dirty="0" smtClean="0"/>
              <a:t> de pedro</a:t>
            </a:r>
          </a:p>
          <a:p>
            <a:r>
              <a:rPr lang="es-MX" dirty="0" smtClean="0"/>
              <a:t>Escala de pedro </a:t>
            </a:r>
          </a:p>
          <a:p>
            <a:r>
              <a:rPr lang="es-MX" dirty="0" smtClean="0"/>
              <a:t>Criterios </a:t>
            </a:r>
          </a:p>
          <a:p>
            <a:r>
              <a:rPr lang="es-MX" dirty="0" err="1" smtClean="0"/>
              <a:t>Codigos</a:t>
            </a:r>
            <a:endParaRPr lang="es-MX" dirty="0" smtClean="0"/>
          </a:p>
          <a:p>
            <a:r>
              <a:rPr lang="es-MX" dirty="0" smtClean="0"/>
              <a:t>Calculador de intervalo de confianza </a:t>
            </a:r>
          </a:p>
          <a:p>
            <a:endParaRPr lang="es-MX" dirty="0" smtClean="0"/>
          </a:p>
        </p:txBody>
      </p:sp>
    </p:spTree>
    <p:extLst>
      <p:ext uri="{BB962C8B-B14F-4D97-AF65-F5344CB8AC3E}">
        <p14:creationId xmlns:p14="http://schemas.microsoft.com/office/powerpoint/2010/main" val="2137176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ircle(in)">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circle(in)">
                                      <p:cBhvr>
                                        <p:cTn id="5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405798" y="135792"/>
            <a:ext cx="11423560" cy="6246254"/>
          </a:xfrm>
        </p:spPr>
        <p:txBody>
          <a:bodyPr>
            <a:normAutofit/>
          </a:bodyPr>
          <a:lstStyle/>
          <a:p>
            <a:pPr>
              <a:buFont typeface="Wingdings" panose="05000000000000000000" pitchFamily="2" charset="2"/>
              <a:buChar char="Ø"/>
            </a:pPr>
            <a:r>
              <a:rPr lang="es-MX" dirty="0" smtClean="0"/>
              <a:t>Contiene tutoriales que te ayudaran para realizar una pregunta clínica, como saber si un ensayo en valido, si la terapia es útil y un programa de escala de pedro. </a:t>
            </a:r>
          </a:p>
          <a:p>
            <a:pPr>
              <a:buFont typeface="Wingdings" panose="05000000000000000000" pitchFamily="2" charset="2"/>
              <a:buChar char="Ø"/>
            </a:pPr>
            <a:r>
              <a:rPr lang="es-MX" dirty="0" smtClean="0"/>
              <a:t>Enlaces sobre paginas y sitios web relacionados, bases de datos externas que te servirán para comparar información con otras bases de datos confiables y te da información sobre cada una de ellas.</a:t>
            </a:r>
          </a:p>
          <a:p>
            <a:pPr>
              <a:buFont typeface="Wingdings" panose="05000000000000000000" pitchFamily="2" charset="2"/>
              <a:buChar char="Ø"/>
            </a:pPr>
            <a:r>
              <a:rPr lang="es-MX" dirty="0" smtClean="0"/>
              <a:t>Contiene evidencia sobre los ensayos clínicos para cada área con temas específicos de fisioterapia, contiene el como suscribirte </a:t>
            </a:r>
          </a:p>
          <a:p>
            <a:pPr>
              <a:buFont typeface="Wingdings" panose="05000000000000000000" pitchFamily="2" charset="2"/>
              <a:buChar char="Ø"/>
            </a:pPr>
            <a:r>
              <a:rPr lang="es-MX" dirty="0" smtClean="0"/>
              <a:t>Contiene un apartado sobre la pagina cuando fue creada, por quienes y con que fin.</a:t>
            </a:r>
          </a:p>
          <a:p>
            <a:pPr marL="0" indent="0">
              <a:buNone/>
            </a:pPr>
            <a:r>
              <a:rPr lang="es-MX" dirty="0" smtClean="0"/>
              <a:t>      </a:t>
            </a:r>
          </a:p>
          <a:p>
            <a:pPr marL="0" indent="0">
              <a:buNone/>
            </a:pPr>
            <a:endParaRPr lang="es-MX" dirty="0" smtClean="0"/>
          </a:p>
        </p:txBody>
      </p:sp>
      <p:pic>
        <p:nvPicPr>
          <p:cNvPr id="2" name="Imagen 1"/>
          <p:cNvPicPr>
            <a:picLocks noChangeAspect="1"/>
          </p:cNvPicPr>
          <p:nvPr/>
        </p:nvPicPr>
        <p:blipFill rotWithShape="1">
          <a:blip r:embed="rId2"/>
          <a:srcRect l="6217" t="5505" r="11408" b="1376"/>
          <a:stretch/>
        </p:blipFill>
        <p:spPr>
          <a:xfrm>
            <a:off x="3566883" y="3473114"/>
            <a:ext cx="5101390" cy="3256549"/>
          </a:xfrm>
          <a:prstGeom prst="rect">
            <a:avLst/>
          </a:prstGeom>
        </p:spPr>
      </p:pic>
    </p:spTree>
    <p:extLst>
      <p:ext uri="{BB962C8B-B14F-4D97-AF65-F5344CB8AC3E}">
        <p14:creationId xmlns:p14="http://schemas.microsoft.com/office/powerpoint/2010/main" val="49875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ppt_w</p:attrName>
                                        </p:attrNameLst>
                                      </p:cBhvr>
                                      <p:tavLst>
                                        <p:tav tm="0">
                                          <p:val>
                                            <p:fltVal val="0"/>
                                          </p:val>
                                        </p:tav>
                                        <p:tav tm="100000">
                                          <p:val>
                                            <p:strVal val="#ppt_w"/>
                                          </p:val>
                                        </p:tav>
                                      </p:tavLst>
                                    </p:anim>
                                    <p:anim calcmode="lin" valueType="num">
                                      <p:cBhvr>
                                        <p:cTn id="33" dur="1000" fill="hold"/>
                                        <p:tgtEl>
                                          <p:spTgt spid="2"/>
                                        </p:tgtEl>
                                        <p:attrNameLst>
                                          <p:attrName>ppt_h</p:attrName>
                                        </p:attrNameLst>
                                      </p:cBhvr>
                                      <p:tavLst>
                                        <p:tav tm="0">
                                          <p:val>
                                            <p:fltVal val="0"/>
                                          </p:val>
                                        </p:tav>
                                        <p:tav tm="100000">
                                          <p:val>
                                            <p:strVal val="#ppt_h"/>
                                          </p:val>
                                        </p:tav>
                                      </p:tavLst>
                                    </p:anim>
                                    <p:anim calcmode="lin" valueType="num">
                                      <p:cBhvr>
                                        <p:cTn id="34" dur="1000" fill="hold"/>
                                        <p:tgtEl>
                                          <p:spTgt spid="2"/>
                                        </p:tgtEl>
                                        <p:attrNameLst>
                                          <p:attrName>style.rotation</p:attrName>
                                        </p:attrNameLst>
                                      </p:cBhvr>
                                      <p:tavLst>
                                        <p:tav tm="0">
                                          <p:val>
                                            <p:fltVal val="90"/>
                                          </p:val>
                                        </p:tav>
                                        <p:tav tm="100000">
                                          <p:val>
                                            <p:fltVal val="0"/>
                                          </p:val>
                                        </p:tav>
                                      </p:tavLst>
                                    </p:anim>
                                    <p:animEffect transition="in" filter="fade">
                                      <p:cBhvr>
                                        <p:cTn id="3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53037" y="476518"/>
            <a:ext cx="10406129" cy="5396247"/>
          </a:xfrm>
        </p:spPr>
        <p:txBody>
          <a:bodyPr>
            <a:normAutofit/>
          </a:bodyPr>
          <a:lstStyle/>
          <a:p>
            <a:pPr marL="0" indent="0">
              <a:buNone/>
            </a:pPr>
            <a:r>
              <a:rPr lang="es-MX" dirty="0" smtClean="0"/>
              <a:t>                          </a:t>
            </a:r>
          </a:p>
          <a:p>
            <a:pPr marL="0" indent="0" algn="ctr">
              <a:buNone/>
            </a:pPr>
            <a:r>
              <a:rPr lang="es-MX" dirty="0" smtClean="0"/>
              <a:t>SOBRE NOSOTROS </a:t>
            </a:r>
            <a:endParaRPr lang="es-MX" dirty="0"/>
          </a:p>
          <a:p>
            <a:pPr marL="0" indent="0">
              <a:buNone/>
            </a:pPr>
            <a:r>
              <a:rPr lang="es-MX" dirty="0" smtClean="0"/>
              <a:t>Habla </a:t>
            </a:r>
            <a:r>
              <a:rPr lang="es-MX" dirty="0"/>
              <a:t>sobre :</a:t>
            </a:r>
          </a:p>
          <a:p>
            <a:pPr>
              <a:buFont typeface="Wingdings" panose="05000000000000000000" pitchFamily="2" charset="2"/>
              <a:buChar char="§"/>
            </a:pPr>
            <a:r>
              <a:rPr lang="es-MX" dirty="0"/>
              <a:t>CEBP que es una organización dedicada a maximizar la eficiencia de los servicios terapéuticos</a:t>
            </a:r>
          </a:p>
          <a:p>
            <a:pPr>
              <a:buFont typeface="Wingdings" panose="05000000000000000000" pitchFamily="2" charset="2"/>
              <a:buChar char="§"/>
            </a:pPr>
            <a:r>
              <a:rPr lang="es-MX" dirty="0"/>
              <a:t> sobre la estructura de la organización. Comité directivo, comité asesor, investigadores.</a:t>
            </a:r>
          </a:p>
          <a:p>
            <a:pPr>
              <a:buFont typeface="Wingdings" panose="05000000000000000000" pitchFamily="2" charset="2"/>
              <a:buChar char="§"/>
            </a:pPr>
            <a:r>
              <a:rPr lang="es-MX" dirty="0"/>
              <a:t>Función</a:t>
            </a:r>
          </a:p>
          <a:p>
            <a:pPr>
              <a:buFont typeface="Wingdings" panose="05000000000000000000" pitchFamily="2" charset="2"/>
              <a:buChar char="§"/>
            </a:pPr>
            <a:r>
              <a:rPr lang="es-MX" dirty="0"/>
              <a:t>Talleres y charlas basados en la disciplina o la </a:t>
            </a:r>
            <a:r>
              <a:rPr lang="es-MX" dirty="0" err="1"/>
              <a:t>orgnizacion</a:t>
            </a:r>
            <a:endParaRPr lang="es-MX" dirty="0"/>
          </a:p>
          <a:p>
            <a:pPr>
              <a:buFont typeface="Wingdings" panose="05000000000000000000" pitchFamily="2" charset="2"/>
              <a:buChar char="§"/>
            </a:pPr>
            <a:r>
              <a:rPr lang="es-MX" dirty="0"/>
              <a:t>Datos de contactos  en la cual puedes comunicarte con la organización </a:t>
            </a:r>
          </a:p>
          <a:p>
            <a:endParaRPr lang="es-MX" dirty="0"/>
          </a:p>
        </p:txBody>
      </p:sp>
    </p:spTree>
    <p:extLst>
      <p:ext uri="{BB962C8B-B14F-4D97-AF65-F5344CB8AC3E}">
        <p14:creationId xmlns:p14="http://schemas.microsoft.com/office/powerpoint/2010/main" val="81212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1180049" y="979676"/>
            <a:ext cx="9905999" cy="3541714"/>
          </a:xfrm>
        </p:spPr>
        <p:txBody>
          <a:bodyPr/>
          <a:lstStyle/>
          <a:p>
            <a:pPr marL="0" indent="0" algn="ctr">
              <a:buNone/>
            </a:pPr>
            <a:r>
              <a:rPr lang="es-MX" sz="3200" dirty="0" smtClean="0"/>
              <a:t>CONCLUSION </a:t>
            </a:r>
          </a:p>
          <a:p>
            <a:r>
              <a:rPr lang="es-MX" dirty="0" smtClean="0"/>
              <a:t>En </a:t>
            </a:r>
            <a:r>
              <a:rPr lang="es-MX" dirty="0" smtClean="0"/>
              <a:t>conclusión PEDro es una base de datos fácil de utilizar,  su contenido esta en español que te facilita el aprendizaje además de que puedes descargar los artículos gratuitamente y con gran contenido acerca de fisioterapia. En el cual encontraras un amplio numero de ensayos revisados y confiables avalados por la CEBP. </a:t>
            </a:r>
            <a:endParaRPr lang="es-MX" dirty="0"/>
          </a:p>
        </p:txBody>
      </p:sp>
    </p:spTree>
    <p:extLst>
      <p:ext uri="{BB962C8B-B14F-4D97-AF65-F5344CB8AC3E}">
        <p14:creationId xmlns:p14="http://schemas.microsoft.com/office/powerpoint/2010/main" val="337483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51712" y="682686"/>
            <a:ext cx="8342519" cy="5140598"/>
          </a:xfrm>
        </p:spPr>
        <p:txBody>
          <a:bodyPr>
            <a:normAutofit/>
          </a:bodyPr>
          <a:lstStyle/>
          <a:p>
            <a:r>
              <a:rPr lang="es-MX" sz="9600" dirty="0" smtClean="0"/>
              <a:t>GRACIAS!!</a:t>
            </a:r>
            <a:endParaRPr lang="es-MX" sz="9600" dirty="0"/>
          </a:p>
        </p:txBody>
      </p:sp>
    </p:spTree>
    <p:extLst>
      <p:ext uri="{BB962C8B-B14F-4D97-AF65-F5344CB8AC3E}">
        <p14:creationId xmlns:p14="http://schemas.microsoft.com/office/powerpoint/2010/main" val="404769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Fue creada por…</a:t>
            </a:r>
            <a:endParaRPr lang="es-MX" dirty="0"/>
          </a:p>
        </p:txBody>
      </p:sp>
      <p:sp>
        <p:nvSpPr>
          <p:cNvPr id="3" name="Marcador de contenido 2"/>
          <p:cNvSpPr>
            <a:spLocks noGrp="1"/>
          </p:cNvSpPr>
          <p:nvPr>
            <p:ph sz="quarter" idx="13"/>
          </p:nvPr>
        </p:nvSpPr>
        <p:spPr>
          <a:xfrm>
            <a:off x="1141412" y="2519943"/>
            <a:ext cx="9905999" cy="3541714"/>
          </a:xfrm>
        </p:spPr>
        <p:txBody>
          <a:bodyPr/>
          <a:lstStyle/>
          <a:p>
            <a:r>
              <a:rPr lang="es-MX" dirty="0"/>
              <a:t>PEDro está creado por el Centro de Fisioterapia Basada en la Evidencia en el George </a:t>
            </a:r>
            <a:r>
              <a:rPr lang="es-MX" dirty="0" err="1"/>
              <a:t>Institute</a:t>
            </a:r>
            <a:r>
              <a:rPr lang="es-MX" dirty="0"/>
              <a:t> </a:t>
            </a:r>
            <a:r>
              <a:rPr lang="es-MX" dirty="0" err="1"/>
              <a:t>for</a:t>
            </a:r>
            <a:r>
              <a:rPr lang="es-MX" dirty="0"/>
              <a:t> Global </a:t>
            </a:r>
            <a:r>
              <a:rPr lang="es-MX" dirty="0" err="1"/>
              <a:t>Health</a:t>
            </a:r>
            <a:r>
              <a:rPr lang="es-MX" dirty="0"/>
              <a:t> [El Instituto Jorge para la Salud Mundial</a:t>
            </a:r>
            <a:r>
              <a:rPr lang="es-MX" dirty="0" smtClean="0"/>
              <a:t>].</a:t>
            </a:r>
          </a:p>
          <a:p>
            <a:pPr marL="0" indent="0">
              <a:buNone/>
            </a:pPr>
            <a:endParaRPr lang="es-MX" dirty="0"/>
          </a:p>
        </p:txBody>
      </p:sp>
      <p:pic>
        <p:nvPicPr>
          <p:cNvPr id="2054" name="Picture 6" descr="George Institu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2431" y="3903493"/>
            <a:ext cx="3350261" cy="181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50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2054"/>
                                        </p:tgtEl>
                                        <p:attrNameLst>
                                          <p:attrName>style.visibility</p:attrName>
                                        </p:attrNameLst>
                                      </p:cBhvr>
                                      <p:to>
                                        <p:strVal val="visible"/>
                                      </p:to>
                                    </p:set>
                                    <p:animEffect transition="in" filter="fade">
                                      <p:cBhvr>
                                        <p:cTn id="20" dur="2000"/>
                                        <p:tgtEl>
                                          <p:spTgt spid="2054"/>
                                        </p:tgtEl>
                                      </p:cBhvr>
                                    </p:animEffect>
                                    <p:anim calcmode="lin" valueType="num">
                                      <p:cBhvr>
                                        <p:cTn id="21" dur="2000" fill="hold"/>
                                        <p:tgtEl>
                                          <p:spTgt spid="2054"/>
                                        </p:tgtEl>
                                        <p:attrNameLst>
                                          <p:attrName>ppt_w</p:attrName>
                                        </p:attrNameLst>
                                      </p:cBhvr>
                                      <p:tavLst>
                                        <p:tav tm="0" fmla="#ppt_w*sin(2.5*pi*$)">
                                          <p:val>
                                            <p:fltVal val="0"/>
                                          </p:val>
                                        </p:tav>
                                        <p:tav tm="100000">
                                          <p:val>
                                            <p:fltVal val="1"/>
                                          </p:val>
                                        </p:tav>
                                      </p:tavLst>
                                    </p:anim>
                                    <p:anim calcmode="lin" valueType="num">
                                      <p:cBhvr>
                                        <p:cTn id="22" dur="2000" fill="hold"/>
                                        <p:tgtEl>
                                          <p:spTgt spid="20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¿Para que sirve? </a:t>
            </a:r>
            <a:endParaRPr lang="es-MX" dirty="0"/>
          </a:p>
        </p:txBody>
      </p:sp>
      <p:sp>
        <p:nvSpPr>
          <p:cNvPr id="3" name="Marcador de contenido 2"/>
          <p:cNvSpPr>
            <a:spLocks noGrp="1"/>
          </p:cNvSpPr>
          <p:nvPr>
            <p:ph sz="quarter" idx="13"/>
          </p:nvPr>
        </p:nvSpPr>
        <p:spPr/>
        <p:txBody>
          <a:bodyPr/>
          <a:lstStyle/>
          <a:p>
            <a:r>
              <a:rPr lang="es-MX" dirty="0" smtClean="0"/>
              <a:t>Para encontrar información útil y confiable acerca de fisioterapia, ya  que esta respaldada por el instituto George, por quien fue creada., </a:t>
            </a:r>
            <a:r>
              <a:rPr lang="es-MX" dirty="0"/>
              <a:t>en la cual entraras varios </a:t>
            </a:r>
            <a:r>
              <a:rPr lang="es-MX" dirty="0" smtClean="0"/>
              <a:t>artículos ya evaluados por la misma base de datos. A demás el acceso </a:t>
            </a:r>
            <a:r>
              <a:rPr lang="es-MX" dirty="0"/>
              <a:t>a esta base de datos es </a:t>
            </a:r>
            <a:r>
              <a:rPr lang="es-MX" dirty="0" smtClean="0"/>
              <a:t>gratuito </a:t>
            </a:r>
            <a:r>
              <a:rPr lang="es-MX" dirty="0"/>
              <a:t>a través de la siguiente dirección: http://www.pedro.org.au/ </a:t>
            </a:r>
          </a:p>
        </p:txBody>
      </p:sp>
    </p:spTree>
    <p:extLst>
      <p:ext uri="{BB962C8B-B14F-4D97-AF65-F5344CB8AC3E}">
        <p14:creationId xmlns:p14="http://schemas.microsoft.com/office/powerpoint/2010/main" val="264918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Patrocinadores </a:t>
            </a:r>
            <a:endParaRPr lang="es-MX" dirty="0"/>
          </a:p>
        </p:txBody>
      </p:sp>
      <p:sp>
        <p:nvSpPr>
          <p:cNvPr id="3" name="Marcador de contenido 2"/>
          <p:cNvSpPr>
            <a:spLocks noGrp="1"/>
          </p:cNvSpPr>
          <p:nvPr>
            <p:ph sz="quarter" idx="13"/>
          </p:nvPr>
        </p:nvSpPr>
        <p:spPr/>
        <p:txBody>
          <a:bodyPr/>
          <a:lstStyle/>
          <a:p>
            <a:r>
              <a:rPr lang="es-MX" dirty="0"/>
              <a:t>Desde su creación, PEDro ha sido patrocinada por numerosas organizaciones y muchos individuos. Los patrocinadores actuales se detallan a continuación. El Centro para la Fisioterapia Basada en la Evidencia expresa su gratitud a esas organizaciones e individuos, aunque conserva su independencia editorial.</a:t>
            </a:r>
          </a:p>
        </p:txBody>
      </p:sp>
    </p:spTree>
    <p:extLst>
      <p:ext uri="{BB962C8B-B14F-4D97-AF65-F5344CB8AC3E}">
        <p14:creationId xmlns:p14="http://schemas.microsoft.com/office/powerpoint/2010/main" val="139012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7640" y="17895"/>
            <a:ext cx="9329112" cy="1099573"/>
          </a:xfrm>
        </p:spPr>
        <p:txBody>
          <a:bodyPr/>
          <a:lstStyle/>
          <a:p>
            <a:r>
              <a:rPr lang="es-MX" dirty="0" smtClean="0"/>
              <a:t>Socios o fundadores </a:t>
            </a:r>
            <a:endParaRPr lang="es-MX" dirty="0"/>
          </a:p>
        </p:txBody>
      </p:sp>
      <p:pic>
        <p:nvPicPr>
          <p:cNvPr id="3074" name="Picture 2" descr="apa logo"/>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83834" y="939998"/>
            <a:ext cx="1645184" cy="6225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a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132" y="980812"/>
            <a:ext cx="1762125" cy="7239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a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6296" y="1042784"/>
            <a:ext cx="1752600" cy="46672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FACS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9786" y="1013399"/>
            <a:ext cx="1762125" cy="67627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SP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6579" y="893984"/>
            <a:ext cx="1762125" cy="101917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475624" y="1847158"/>
            <a:ext cx="7122017" cy="646331"/>
          </a:xfrm>
          <a:prstGeom prst="rect">
            <a:avLst/>
          </a:prstGeom>
          <a:noFill/>
        </p:spPr>
        <p:txBody>
          <a:bodyPr wrap="square" rtlCol="0">
            <a:spAutoFit/>
          </a:bodyPr>
          <a:lstStyle/>
          <a:p>
            <a:r>
              <a:rPr lang="es-MX" sz="3600" dirty="0" smtClean="0"/>
              <a:t>ASOCIACIONES PROFESIONALES </a:t>
            </a:r>
            <a:endParaRPr lang="es-MX" sz="3600" dirty="0"/>
          </a:p>
        </p:txBody>
      </p:sp>
      <p:pic>
        <p:nvPicPr>
          <p:cNvPr id="3084" name="Picture 12" descr="wcpt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729" y="2484603"/>
            <a:ext cx="1889298" cy="89966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aapt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3132" y="2493489"/>
            <a:ext cx="694028" cy="89966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ap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4194" y="2534399"/>
            <a:ext cx="1762125" cy="666751"/>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a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2596" y="2556428"/>
            <a:ext cx="1400175" cy="666751"/>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bpa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9469" y="2484603"/>
            <a:ext cx="1010412" cy="852156"/>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axxon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96579" y="2484603"/>
            <a:ext cx="1762125" cy="676276"/>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bpa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98704" y="2537686"/>
            <a:ext cx="880808" cy="811272"/>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cpta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5250" y="3699798"/>
            <a:ext cx="773390" cy="859323"/>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cpa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44302" y="3767699"/>
            <a:ext cx="2257659" cy="646790"/>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ucr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16050" y="3796083"/>
            <a:ext cx="1057275" cy="666751"/>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descr="df 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97948" y="3598011"/>
            <a:ext cx="961108" cy="961109"/>
          </a:xfrm>
          <a:prstGeom prst="rect">
            <a:avLst/>
          </a:prstGeom>
          <a:noFill/>
          <a:extLst>
            <a:ext uri="{909E8E84-426E-40DD-AFC4-6F175D3DCCD1}">
              <a14:hiddenFill xmlns:a14="http://schemas.microsoft.com/office/drawing/2010/main">
                <a:solidFill>
                  <a:srgbClr val="FFFFFF"/>
                </a:solidFill>
              </a14:hiddenFill>
            </a:ext>
          </a:extLst>
        </p:spPr>
      </p:pic>
      <p:pic>
        <p:nvPicPr>
          <p:cNvPr id="3106" name="Picture 34" descr="efl 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45384" y="3640828"/>
            <a:ext cx="1103835" cy="822006"/>
          </a:xfrm>
          <a:prstGeom prst="rect">
            <a:avLst/>
          </a:prstGeom>
          <a:noFill/>
          <a:extLst>
            <a:ext uri="{909E8E84-426E-40DD-AFC4-6F175D3DCCD1}">
              <a14:hiddenFill xmlns:a14="http://schemas.microsoft.com/office/drawing/2010/main">
                <a:solidFill>
                  <a:srgbClr val="FFFFFF"/>
                </a:solidFill>
              </a14:hiddenFill>
            </a:ext>
          </a:extLst>
        </p:spPr>
      </p:pic>
      <p:pic>
        <p:nvPicPr>
          <p:cNvPr id="3108" name="Picture 36" descr="fpa logo"/>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89881" y="3635382"/>
            <a:ext cx="1312742" cy="1068512"/>
          </a:xfrm>
          <a:prstGeom prst="rect">
            <a:avLst/>
          </a:prstGeom>
          <a:noFill/>
          <a:extLst>
            <a:ext uri="{909E8E84-426E-40DD-AFC4-6F175D3DCCD1}">
              <a14:hiddenFill xmlns:a14="http://schemas.microsoft.com/office/drawing/2010/main">
                <a:solidFill>
                  <a:srgbClr val="FFFFFF"/>
                </a:solidFill>
              </a14:hiddenFill>
            </a:ext>
          </a:extLst>
        </p:spPr>
      </p:pic>
      <p:pic>
        <p:nvPicPr>
          <p:cNvPr id="3110" name="Picture 38" descr="sfff logo"/>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83834" y="4797918"/>
            <a:ext cx="2261349" cy="574505"/>
          </a:xfrm>
          <a:prstGeom prst="rect">
            <a:avLst/>
          </a:prstGeom>
          <a:noFill/>
          <a:extLst>
            <a:ext uri="{909E8E84-426E-40DD-AFC4-6F175D3DCCD1}">
              <a14:hiddenFill xmlns:a14="http://schemas.microsoft.com/office/drawing/2010/main">
                <a:solidFill>
                  <a:srgbClr val="FFFFFF"/>
                </a:solidFill>
              </a14:hiddenFill>
            </a:ext>
          </a:extLst>
        </p:spPr>
      </p:pic>
      <p:pic>
        <p:nvPicPr>
          <p:cNvPr id="3112" name="Picture 40" descr="dvp logo"/>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374456" y="4852979"/>
            <a:ext cx="1762125" cy="409575"/>
          </a:xfrm>
          <a:prstGeom prst="rect">
            <a:avLst/>
          </a:prstGeom>
          <a:noFill/>
          <a:extLst>
            <a:ext uri="{909E8E84-426E-40DD-AFC4-6F175D3DCCD1}">
              <a14:hiddenFill xmlns:a14="http://schemas.microsoft.com/office/drawing/2010/main">
                <a:solidFill>
                  <a:srgbClr val="FFFFFF"/>
                </a:solidFill>
              </a14:hiddenFill>
            </a:ext>
          </a:extLst>
        </p:spPr>
      </p:pic>
      <p:pic>
        <p:nvPicPr>
          <p:cNvPr id="3114" name="Picture 42" descr="gpa logo"/>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050431" y="3635382"/>
            <a:ext cx="915866" cy="106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47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80">
                                          <p:stCondLst>
                                            <p:cond delay="0"/>
                                          </p:stCondLst>
                                        </p:cTn>
                                        <p:tgtEl>
                                          <p:spTgt spid="3074"/>
                                        </p:tgtEl>
                                      </p:cBhvr>
                                    </p:animEffect>
                                    <p:anim calcmode="lin" valueType="num">
                                      <p:cBhvr>
                                        <p:cTn id="13"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8" dur="26">
                                          <p:stCondLst>
                                            <p:cond delay="650"/>
                                          </p:stCondLst>
                                        </p:cTn>
                                        <p:tgtEl>
                                          <p:spTgt spid="3074"/>
                                        </p:tgtEl>
                                      </p:cBhvr>
                                      <p:to x="100000" y="60000"/>
                                    </p:animScale>
                                    <p:animScale>
                                      <p:cBhvr>
                                        <p:cTn id="19" dur="166" decel="50000">
                                          <p:stCondLst>
                                            <p:cond delay="676"/>
                                          </p:stCondLst>
                                        </p:cTn>
                                        <p:tgtEl>
                                          <p:spTgt spid="3074"/>
                                        </p:tgtEl>
                                      </p:cBhvr>
                                      <p:to x="100000" y="100000"/>
                                    </p:animScale>
                                    <p:animScale>
                                      <p:cBhvr>
                                        <p:cTn id="20" dur="26">
                                          <p:stCondLst>
                                            <p:cond delay="1312"/>
                                          </p:stCondLst>
                                        </p:cTn>
                                        <p:tgtEl>
                                          <p:spTgt spid="3074"/>
                                        </p:tgtEl>
                                      </p:cBhvr>
                                      <p:to x="100000" y="80000"/>
                                    </p:animScale>
                                    <p:animScale>
                                      <p:cBhvr>
                                        <p:cTn id="21" dur="166" decel="50000">
                                          <p:stCondLst>
                                            <p:cond delay="1338"/>
                                          </p:stCondLst>
                                        </p:cTn>
                                        <p:tgtEl>
                                          <p:spTgt spid="3074"/>
                                        </p:tgtEl>
                                      </p:cBhvr>
                                      <p:to x="100000" y="100000"/>
                                    </p:animScale>
                                    <p:animScale>
                                      <p:cBhvr>
                                        <p:cTn id="22" dur="26">
                                          <p:stCondLst>
                                            <p:cond delay="1642"/>
                                          </p:stCondLst>
                                        </p:cTn>
                                        <p:tgtEl>
                                          <p:spTgt spid="3074"/>
                                        </p:tgtEl>
                                      </p:cBhvr>
                                      <p:to x="100000" y="90000"/>
                                    </p:animScale>
                                    <p:animScale>
                                      <p:cBhvr>
                                        <p:cTn id="23" dur="166" decel="50000">
                                          <p:stCondLst>
                                            <p:cond delay="1668"/>
                                          </p:stCondLst>
                                        </p:cTn>
                                        <p:tgtEl>
                                          <p:spTgt spid="3074"/>
                                        </p:tgtEl>
                                      </p:cBhvr>
                                      <p:to x="100000" y="100000"/>
                                    </p:animScale>
                                    <p:animScale>
                                      <p:cBhvr>
                                        <p:cTn id="24" dur="26">
                                          <p:stCondLst>
                                            <p:cond delay="1808"/>
                                          </p:stCondLst>
                                        </p:cTn>
                                        <p:tgtEl>
                                          <p:spTgt spid="3074"/>
                                        </p:tgtEl>
                                      </p:cBhvr>
                                      <p:to x="100000" y="95000"/>
                                    </p:animScale>
                                    <p:animScale>
                                      <p:cBhvr>
                                        <p:cTn id="25" dur="166" decel="50000">
                                          <p:stCondLst>
                                            <p:cond delay="1834"/>
                                          </p:stCondLst>
                                        </p:cTn>
                                        <p:tgtEl>
                                          <p:spTgt spid="307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076"/>
                                        </p:tgtEl>
                                        <p:attrNameLst>
                                          <p:attrName>style.visibility</p:attrName>
                                        </p:attrNameLst>
                                      </p:cBhvr>
                                      <p:to>
                                        <p:strVal val="visible"/>
                                      </p:to>
                                    </p:set>
                                    <p:animEffect transition="in" filter="wipe(down)">
                                      <p:cBhvr>
                                        <p:cTn id="30" dur="580">
                                          <p:stCondLst>
                                            <p:cond delay="0"/>
                                          </p:stCondLst>
                                        </p:cTn>
                                        <p:tgtEl>
                                          <p:spTgt spid="3076"/>
                                        </p:tgtEl>
                                      </p:cBhvr>
                                    </p:animEffect>
                                    <p:anim calcmode="lin" valueType="num">
                                      <p:cBhvr>
                                        <p:cTn id="31"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36" dur="26">
                                          <p:stCondLst>
                                            <p:cond delay="650"/>
                                          </p:stCondLst>
                                        </p:cTn>
                                        <p:tgtEl>
                                          <p:spTgt spid="3076"/>
                                        </p:tgtEl>
                                      </p:cBhvr>
                                      <p:to x="100000" y="60000"/>
                                    </p:animScale>
                                    <p:animScale>
                                      <p:cBhvr>
                                        <p:cTn id="37" dur="166" decel="50000">
                                          <p:stCondLst>
                                            <p:cond delay="676"/>
                                          </p:stCondLst>
                                        </p:cTn>
                                        <p:tgtEl>
                                          <p:spTgt spid="3076"/>
                                        </p:tgtEl>
                                      </p:cBhvr>
                                      <p:to x="100000" y="100000"/>
                                    </p:animScale>
                                    <p:animScale>
                                      <p:cBhvr>
                                        <p:cTn id="38" dur="26">
                                          <p:stCondLst>
                                            <p:cond delay="1312"/>
                                          </p:stCondLst>
                                        </p:cTn>
                                        <p:tgtEl>
                                          <p:spTgt spid="3076"/>
                                        </p:tgtEl>
                                      </p:cBhvr>
                                      <p:to x="100000" y="80000"/>
                                    </p:animScale>
                                    <p:animScale>
                                      <p:cBhvr>
                                        <p:cTn id="39" dur="166" decel="50000">
                                          <p:stCondLst>
                                            <p:cond delay="1338"/>
                                          </p:stCondLst>
                                        </p:cTn>
                                        <p:tgtEl>
                                          <p:spTgt spid="3076"/>
                                        </p:tgtEl>
                                      </p:cBhvr>
                                      <p:to x="100000" y="100000"/>
                                    </p:animScale>
                                    <p:animScale>
                                      <p:cBhvr>
                                        <p:cTn id="40" dur="26">
                                          <p:stCondLst>
                                            <p:cond delay="1642"/>
                                          </p:stCondLst>
                                        </p:cTn>
                                        <p:tgtEl>
                                          <p:spTgt spid="3076"/>
                                        </p:tgtEl>
                                      </p:cBhvr>
                                      <p:to x="100000" y="90000"/>
                                    </p:animScale>
                                    <p:animScale>
                                      <p:cBhvr>
                                        <p:cTn id="41" dur="166" decel="50000">
                                          <p:stCondLst>
                                            <p:cond delay="1668"/>
                                          </p:stCondLst>
                                        </p:cTn>
                                        <p:tgtEl>
                                          <p:spTgt spid="3076"/>
                                        </p:tgtEl>
                                      </p:cBhvr>
                                      <p:to x="100000" y="100000"/>
                                    </p:animScale>
                                    <p:animScale>
                                      <p:cBhvr>
                                        <p:cTn id="42" dur="26">
                                          <p:stCondLst>
                                            <p:cond delay="1808"/>
                                          </p:stCondLst>
                                        </p:cTn>
                                        <p:tgtEl>
                                          <p:spTgt spid="3076"/>
                                        </p:tgtEl>
                                      </p:cBhvr>
                                      <p:to x="100000" y="95000"/>
                                    </p:animScale>
                                    <p:animScale>
                                      <p:cBhvr>
                                        <p:cTn id="43" dur="166" decel="50000">
                                          <p:stCondLst>
                                            <p:cond delay="1834"/>
                                          </p:stCondLst>
                                        </p:cTn>
                                        <p:tgtEl>
                                          <p:spTgt spid="3076"/>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3078"/>
                                        </p:tgtEl>
                                        <p:attrNameLst>
                                          <p:attrName>style.visibility</p:attrName>
                                        </p:attrNameLst>
                                      </p:cBhvr>
                                      <p:to>
                                        <p:strVal val="visible"/>
                                      </p:to>
                                    </p:set>
                                    <p:animEffect transition="in" filter="wipe(down)">
                                      <p:cBhvr>
                                        <p:cTn id="48" dur="580">
                                          <p:stCondLst>
                                            <p:cond delay="0"/>
                                          </p:stCondLst>
                                        </p:cTn>
                                        <p:tgtEl>
                                          <p:spTgt spid="3078"/>
                                        </p:tgtEl>
                                      </p:cBhvr>
                                    </p:animEffect>
                                    <p:anim calcmode="lin" valueType="num">
                                      <p:cBhvr>
                                        <p:cTn id="49" dur="1822" tmFilter="0,0; 0.14,0.36; 0.43,0.73; 0.71,0.91; 1.0,1.0">
                                          <p:stCondLst>
                                            <p:cond delay="0"/>
                                          </p:stCondLst>
                                        </p:cTn>
                                        <p:tgtEl>
                                          <p:spTgt spid="3078"/>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078"/>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078"/>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078"/>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078"/>
                                        </p:tgtEl>
                                        <p:attrNameLst>
                                          <p:attrName>ppt_y</p:attrName>
                                        </p:attrNameLst>
                                      </p:cBhvr>
                                      <p:tavLst>
                                        <p:tav tm="0" fmla="#ppt_y-sin(pi*$)/81">
                                          <p:val>
                                            <p:fltVal val="0"/>
                                          </p:val>
                                        </p:tav>
                                        <p:tav tm="100000">
                                          <p:val>
                                            <p:fltVal val="1"/>
                                          </p:val>
                                        </p:tav>
                                      </p:tavLst>
                                    </p:anim>
                                    <p:animScale>
                                      <p:cBhvr>
                                        <p:cTn id="54" dur="26">
                                          <p:stCondLst>
                                            <p:cond delay="650"/>
                                          </p:stCondLst>
                                        </p:cTn>
                                        <p:tgtEl>
                                          <p:spTgt spid="3078"/>
                                        </p:tgtEl>
                                      </p:cBhvr>
                                      <p:to x="100000" y="60000"/>
                                    </p:animScale>
                                    <p:animScale>
                                      <p:cBhvr>
                                        <p:cTn id="55" dur="166" decel="50000">
                                          <p:stCondLst>
                                            <p:cond delay="676"/>
                                          </p:stCondLst>
                                        </p:cTn>
                                        <p:tgtEl>
                                          <p:spTgt spid="3078"/>
                                        </p:tgtEl>
                                      </p:cBhvr>
                                      <p:to x="100000" y="100000"/>
                                    </p:animScale>
                                    <p:animScale>
                                      <p:cBhvr>
                                        <p:cTn id="56" dur="26">
                                          <p:stCondLst>
                                            <p:cond delay="1312"/>
                                          </p:stCondLst>
                                        </p:cTn>
                                        <p:tgtEl>
                                          <p:spTgt spid="3078"/>
                                        </p:tgtEl>
                                      </p:cBhvr>
                                      <p:to x="100000" y="80000"/>
                                    </p:animScale>
                                    <p:animScale>
                                      <p:cBhvr>
                                        <p:cTn id="57" dur="166" decel="50000">
                                          <p:stCondLst>
                                            <p:cond delay="1338"/>
                                          </p:stCondLst>
                                        </p:cTn>
                                        <p:tgtEl>
                                          <p:spTgt spid="3078"/>
                                        </p:tgtEl>
                                      </p:cBhvr>
                                      <p:to x="100000" y="100000"/>
                                    </p:animScale>
                                    <p:animScale>
                                      <p:cBhvr>
                                        <p:cTn id="58" dur="26">
                                          <p:stCondLst>
                                            <p:cond delay="1642"/>
                                          </p:stCondLst>
                                        </p:cTn>
                                        <p:tgtEl>
                                          <p:spTgt spid="3078"/>
                                        </p:tgtEl>
                                      </p:cBhvr>
                                      <p:to x="100000" y="90000"/>
                                    </p:animScale>
                                    <p:animScale>
                                      <p:cBhvr>
                                        <p:cTn id="59" dur="166" decel="50000">
                                          <p:stCondLst>
                                            <p:cond delay="1668"/>
                                          </p:stCondLst>
                                        </p:cTn>
                                        <p:tgtEl>
                                          <p:spTgt spid="3078"/>
                                        </p:tgtEl>
                                      </p:cBhvr>
                                      <p:to x="100000" y="100000"/>
                                    </p:animScale>
                                    <p:animScale>
                                      <p:cBhvr>
                                        <p:cTn id="60" dur="26">
                                          <p:stCondLst>
                                            <p:cond delay="1808"/>
                                          </p:stCondLst>
                                        </p:cTn>
                                        <p:tgtEl>
                                          <p:spTgt spid="3078"/>
                                        </p:tgtEl>
                                      </p:cBhvr>
                                      <p:to x="100000" y="95000"/>
                                    </p:animScale>
                                    <p:animScale>
                                      <p:cBhvr>
                                        <p:cTn id="61" dur="166" decel="50000">
                                          <p:stCondLst>
                                            <p:cond delay="1834"/>
                                          </p:stCondLst>
                                        </p:cTn>
                                        <p:tgtEl>
                                          <p:spTgt spid="3078"/>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3080"/>
                                        </p:tgtEl>
                                        <p:attrNameLst>
                                          <p:attrName>style.visibility</p:attrName>
                                        </p:attrNameLst>
                                      </p:cBhvr>
                                      <p:to>
                                        <p:strVal val="visible"/>
                                      </p:to>
                                    </p:set>
                                    <p:animEffect transition="in" filter="wipe(down)">
                                      <p:cBhvr>
                                        <p:cTn id="66" dur="580">
                                          <p:stCondLst>
                                            <p:cond delay="0"/>
                                          </p:stCondLst>
                                        </p:cTn>
                                        <p:tgtEl>
                                          <p:spTgt spid="3080"/>
                                        </p:tgtEl>
                                      </p:cBhvr>
                                    </p:animEffect>
                                    <p:anim calcmode="lin" valueType="num">
                                      <p:cBhvr>
                                        <p:cTn id="67" dur="1822" tmFilter="0,0; 0.14,0.36; 0.43,0.73; 0.71,0.91; 1.0,1.0">
                                          <p:stCondLst>
                                            <p:cond delay="0"/>
                                          </p:stCondLst>
                                        </p:cTn>
                                        <p:tgtEl>
                                          <p:spTgt spid="3080"/>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080"/>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080"/>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080"/>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080"/>
                                        </p:tgtEl>
                                        <p:attrNameLst>
                                          <p:attrName>ppt_y</p:attrName>
                                        </p:attrNameLst>
                                      </p:cBhvr>
                                      <p:tavLst>
                                        <p:tav tm="0" fmla="#ppt_y-sin(pi*$)/81">
                                          <p:val>
                                            <p:fltVal val="0"/>
                                          </p:val>
                                        </p:tav>
                                        <p:tav tm="100000">
                                          <p:val>
                                            <p:fltVal val="1"/>
                                          </p:val>
                                        </p:tav>
                                      </p:tavLst>
                                    </p:anim>
                                    <p:animScale>
                                      <p:cBhvr>
                                        <p:cTn id="72" dur="26">
                                          <p:stCondLst>
                                            <p:cond delay="650"/>
                                          </p:stCondLst>
                                        </p:cTn>
                                        <p:tgtEl>
                                          <p:spTgt spid="3080"/>
                                        </p:tgtEl>
                                      </p:cBhvr>
                                      <p:to x="100000" y="60000"/>
                                    </p:animScale>
                                    <p:animScale>
                                      <p:cBhvr>
                                        <p:cTn id="73" dur="166" decel="50000">
                                          <p:stCondLst>
                                            <p:cond delay="676"/>
                                          </p:stCondLst>
                                        </p:cTn>
                                        <p:tgtEl>
                                          <p:spTgt spid="3080"/>
                                        </p:tgtEl>
                                      </p:cBhvr>
                                      <p:to x="100000" y="100000"/>
                                    </p:animScale>
                                    <p:animScale>
                                      <p:cBhvr>
                                        <p:cTn id="74" dur="26">
                                          <p:stCondLst>
                                            <p:cond delay="1312"/>
                                          </p:stCondLst>
                                        </p:cTn>
                                        <p:tgtEl>
                                          <p:spTgt spid="3080"/>
                                        </p:tgtEl>
                                      </p:cBhvr>
                                      <p:to x="100000" y="80000"/>
                                    </p:animScale>
                                    <p:animScale>
                                      <p:cBhvr>
                                        <p:cTn id="75" dur="166" decel="50000">
                                          <p:stCondLst>
                                            <p:cond delay="1338"/>
                                          </p:stCondLst>
                                        </p:cTn>
                                        <p:tgtEl>
                                          <p:spTgt spid="3080"/>
                                        </p:tgtEl>
                                      </p:cBhvr>
                                      <p:to x="100000" y="100000"/>
                                    </p:animScale>
                                    <p:animScale>
                                      <p:cBhvr>
                                        <p:cTn id="76" dur="26">
                                          <p:stCondLst>
                                            <p:cond delay="1642"/>
                                          </p:stCondLst>
                                        </p:cTn>
                                        <p:tgtEl>
                                          <p:spTgt spid="3080"/>
                                        </p:tgtEl>
                                      </p:cBhvr>
                                      <p:to x="100000" y="90000"/>
                                    </p:animScale>
                                    <p:animScale>
                                      <p:cBhvr>
                                        <p:cTn id="77" dur="166" decel="50000">
                                          <p:stCondLst>
                                            <p:cond delay="1668"/>
                                          </p:stCondLst>
                                        </p:cTn>
                                        <p:tgtEl>
                                          <p:spTgt spid="3080"/>
                                        </p:tgtEl>
                                      </p:cBhvr>
                                      <p:to x="100000" y="100000"/>
                                    </p:animScale>
                                    <p:animScale>
                                      <p:cBhvr>
                                        <p:cTn id="78" dur="26">
                                          <p:stCondLst>
                                            <p:cond delay="1808"/>
                                          </p:stCondLst>
                                        </p:cTn>
                                        <p:tgtEl>
                                          <p:spTgt spid="3080"/>
                                        </p:tgtEl>
                                      </p:cBhvr>
                                      <p:to x="100000" y="95000"/>
                                    </p:animScale>
                                    <p:animScale>
                                      <p:cBhvr>
                                        <p:cTn id="79" dur="166" decel="50000">
                                          <p:stCondLst>
                                            <p:cond delay="1834"/>
                                          </p:stCondLst>
                                        </p:cTn>
                                        <p:tgtEl>
                                          <p:spTgt spid="3080"/>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3082"/>
                                        </p:tgtEl>
                                        <p:attrNameLst>
                                          <p:attrName>style.visibility</p:attrName>
                                        </p:attrNameLst>
                                      </p:cBhvr>
                                      <p:to>
                                        <p:strVal val="visible"/>
                                      </p:to>
                                    </p:set>
                                    <p:animEffect transition="in" filter="wipe(down)">
                                      <p:cBhvr>
                                        <p:cTn id="84" dur="580">
                                          <p:stCondLst>
                                            <p:cond delay="0"/>
                                          </p:stCondLst>
                                        </p:cTn>
                                        <p:tgtEl>
                                          <p:spTgt spid="3082"/>
                                        </p:tgtEl>
                                      </p:cBhvr>
                                    </p:animEffect>
                                    <p:anim calcmode="lin" valueType="num">
                                      <p:cBhvr>
                                        <p:cTn id="85" dur="1822" tmFilter="0,0; 0.14,0.36; 0.43,0.73; 0.71,0.91; 1.0,1.0">
                                          <p:stCondLst>
                                            <p:cond delay="0"/>
                                          </p:stCondLst>
                                        </p:cTn>
                                        <p:tgtEl>
                                          <p:spTgt spid="3082"/>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082"/>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082"/>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082"/>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082"/>
                                        </p:tgtEl>
                                        <p:attrNameLst>
                                          <p:attrName>ppt_y</p:attrName>
                                        </p:attrNameLst>
                                      </p:cBhvr>
                                      <p:tavLst>
                                        <p:tav tm="0" fmla="#ppt_y-sin(pi*$)/81">
                                          <p:val>
                                            <p:fltVal val="0"/>
                                          </p:val>
                                        </p:tav>
                                        <p:tav tm="100000">
                                          <p:val>
                                            <p:fltVal val="1"/>
                                          </p:val>
                                        </p:tav>
                                      </p:tavLst>
                                    </p:anim>
                                    <p:animScale>
                                      <p:cBhvr>
                                        <p:cTn id="90" dur="26">
                                          <p:stCondLst>
                                            <p:cond delay="650"/>
                                          </p:stCondLst>
                                        </p:cTn>
                                        <p:tgtEl>
                                          <p:spTgt spid="3082"/>
                                        </p:tgtEl>
                                      </p:cBhvr>
                                      <p:to x="100000" y="60000"/>
                                    </p:animScale>
                                    <p:animScale>
                                      <p:cBhvr>
                                        <p:cTn id="91" dur="166" decel="50000">
                                          <p:stCondLst>
                                            <p:cond delay="676"/>
                                          </p:stCondLst>
                                        </p:cTn>
                                        <p:tgtEl>
                                          <p:spTgt spid="3082"/>
                                        </p:tgtEl>
                                      </p:cBhvr>
                                      <p:to x="100000" y="100000"/>
                                    </p:animScale>
                                    <p:animScale>
                                      <p:cBhvr>
                                        <p:cTn id="92" dur="26">
                                          <p:stCondLst>
                                            <p:cond delay="1312"/>
                                          </p:stCondLst>
                                        </p:cTn>
                                        <p:tgtEl>
                                          <p:spTgt spid="3082"/>
                                        </p:tgtEl>
                                      </p:cBhvr>
                                      <p:to x="100000" y="80000"/>
                                    </p:animScale>
                                    <p:animScale>
                                      <p:cBhvr>
                                        <p:cTn id="93" dur="166" decel="50000">
                                          <p:stCondLst>
                                            <p:cond delay="1338"/>
                                          </p:stCondLst>
                                        </p:cTn>
                                        <p:tgtEl>
                                          <p:spTgt spid="3082"/>
                                        </p:tgtEl>
                                      </p:cBhvr>
                                      <p:to x="100000" y="100000"/>
                                    </p:animScale>
                                    <p:animScale>
                                      <p:cBhvr>
                                        <p:cTn id="94" dur="26">
                                          <p:stCondLst>
                                            <p:cond delay="1642"/>
                                          </p:stCondLst>
                                        </p:cTn>
                                        <p:tgtEl>
                                          <p:spTgt spid="3082"/>
                                        </p:tgtEl>
                                      </p:cBhvr>
                                      <p:to x="100000" y="90000"/>
                                    </p:animScale>
                                    <p:animScale>
                                      <p:cBhvr>
                                        <p:cTn id="95" dur="166" decel="50000">
                                          <p:stCondLst>
                                            <p:cond delay="1668"/>
                                          </p:stCondLst>
                                        </p:cTn>
                                        <p:tgtEl>
                                          <p:spTgt spid="3082"/>
                                        </p:tgtEl>
                                      </p:cBhvr>
                                      <p:to x="100000" y="100000"/>
                                    </p:animScale>
                                    <p:animScale>
                                      <p:cBhvr>
                                        <p:cTn id="96" dur="26">
                                          <p:stCondLst>
                                            <p:cond delay="1808"/>
                                          </p:stCondLst>
                                        </p:cTn>
                                        <p:tgtEl>
                                          <p:spTgt spid="3082"/>
                                        </p:tgtEl>
                                      </p:cBhvr>
                                      <p:to x="100000" y="95000"/>
                                    </p:animScale>
                                    <p:animScale>
                                      <p:cBhvr>
                                        <p:cTn id="97" dur="166" decel="50000">
                                          <p:stCondLst>
                                            <p:cond delay="1834"/>
                                          </p:stCondLst>
                                        </p:cTn>
                                        <p:tgtEl>
                                          <p:spTgt spid="3082"/>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1" presetClass="entr" presetSubtype="1" fill="hold" grpId="0" nodeType="clickEffect">
                                  <p:stCondLst>
                                    <p:cond delay="0"/>
                                  </p:stCondLst>
                                  <p:childTnLst>
                                    <p:set>
                                      <p:cBhvr>
                                        <p:cTn id="101" dur="1" fill="hold">
                                          <p:stCondLst>
                                            <p:cond delay="0"/>
                                          </p:stCondLst>
                                        </p:cTn>
                                        <p:tgtEl>
                                          <p:spTgt spid="4"/>
                                        </p:tgtEl>
                                        <p:attrNameLst>
                                          <p:attrName>style.visibility</p:attrName>
                                        </p:attrNameLst>
                                      </p:cBhvr>
                                      <p:to>
                                        <p:strVal val="visible"/>
                                      </p:to>
                                    </p:set>
                                    <p:animEffect transition="in" filter="wheel(1)">
                                      <p:cBhvr>
                                        <p:cTn id="102" dur="2000"/>
                                        <p:tgtEl>
                                          <p:spTgt spid="4"/>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nodeType="clickEffect">
                                  <p:stCondLst>
                                    <p:cond delay="0"/>
                                  </p:stCondLst>
                                  <p:childTnLst>
                                    <p:set>
                                      <p:cBhvr>
                                        <p:cTn id="106" dur="1" fill="hold">
                                          <p:stCondLst>
                                            <p:cond delay="0"/>
                                          </p:stCondLst>
                                        </p:cTn>
                                        <p:tgtEl>
                                          <p:spTgt spid="3084"/>
                                        </p:tgtEl>
                                        <p:attrNameLst>
                                          <p:attrName>style.visibility</p:attrName>
                                        </p:attrNameLst>
                                      </p:cBhvr>
                                      <p:to>
                                        <p:strVal val="visible"/>
                                      </p:to>
                                    </p:set>
                                    <p:animEffect transition="in" filter="wipe(down)">
                                      <p:cBhvr>
                                        <p:cTn id="107" dur="580">
                                          <p:stCondLst>
                                            <p:cond delay="0"/>
                                          </p:stCondLst>
                                        </p:cTn>
                                        <p:tgtEl>
                                          <p:spTgt spid="3084"/>
                                        </p:tgtEl>
                                      </p:cBhvr>
                                    </p:animEffect>
                                    <p:anim calcmode="lin" valueType="num">
                                      <p:cBhvr>
                                        <p:cTn id="108" dur="1822" tmFilter="0,0; 0.14,0.36; 0.43,0.73; 0.71,0.91; 1.0,1.0">
                                          <p:stCondLst>
                                            <p:cond delay="0"/>
                                          </p:stCondLst>
                                        </p:cTn>
                                        <p:tgtEl>
                                          <p:spTgt spid="3084"/>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3084"/>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3084"/>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3084"/>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3084"/>
                                        </p:tgtEl>
                                        <p:attrNameLst>
                                          <p:attrName>ppt_y</p:attrName>
                                        </p:attrNameLst>
                                      </p:cBhvr>
                                      <p:tavLst>
                                        <p:tav tm="0" fmla="#ppt_y-sin(pi*$)/81">
                                          <p:val>
                                            <p:fltVal val="0"/>
                                          </p:val>
                                        </p:tav>
                                        <p:tav tm="100000">
                                          <p:val>
                                            <p:fltVal val="1"/>
                                          </p:val>
                                        </p:tav>
                                      </p:tavLst>
                                    </p:anim>
                                    <p:animScale>
                                      <p:cBhvr>
                                        <p:cTn id="113" dur="26">
                                          <p:stCondLst>
                                            <p:cond delay="650"/>
                                          </p:stCondLst>
                                        </p:cTn>
                                        <p:tgtEl>
                                          <p:spTgt spid="3084"/>
                                        </p:tgtEl>
                                      </p:cBhvr>
                                      <p:to x="100000" y="60000"/>
                                    </p:animScale>
                                    <p:animScale>
                                      <p:cBhvr>
                                        <p:cTn id="114" dur="166" decel="50000">
                                          <p:stCondLst>
                                            <p:cond delay="676"/>
                                          </p:stCondLst>
                                        </p:cTn>
                                        <p:tgtEl>
                                          <p:spTgt spid="3084"/>
                                        </p:tgtEl>
                                      </p:cBhvr>
                                      <p:to x="100000" y="100000"/>
                                    </p:animScale>
                                    <p:animScale>
                                      <p:cBhvr>
                                        <p:cTn id="115" dur="26">
                                          <p:stCondLst>
                                            <p:cond delay="1312"/>
                                          </p:stCondLst>
                                        </p:cTn>
                                        <p:tgtEl>
                                          <p:spTgt spid="3084"/>
                                        </p:tgtEl>
                                      </p:cBhvr>
                                      <p:to x="100000" y="80000"/>
                                    </p:animScale>
                                    <p:animScale>
                                      <p:cBhvr>
                                        <p:cTn id="116" dur="166" decel="50000">
                                          <p:stCondLst>
                                            <p:cond delay="1338"/>
                                          </p:stCondLst>
                                        </p:cTn>
                                        <p:tgtEl>
                                          <p:spTgt spid="3084"/>
                                        </p:tgtEl>
                                      </p:cBhvr>
                                      <p:to x="100000" y="100000"/>
                                    </p:animScale>
                                    <p:animScale>
                                      <p:cBhvr>
                                        <p:cTn id="117" dur="26">
                                          <p:stCondLst>
                                            <p:cond delay="1642"/>
                                          </p:stCondLst>
                                        </p:cTn>
                                        <p:tgtEl>
                                          <p:spTgt spid="3084"/>
                                        </p:tgtEl>
                                      </p:cBhvr>
                                      <p:to x="100000" y="90000"/>
                                    </p:animScale>
                                    <p:animScale>
                                      <p:cBhvr>
                                        <p:cTn id="118" dur="166" decel="50000">
                                          <p:stCondLst>
                                            <p:cond delay="1668"/>
                                          </p:stCondLst>
                                        </p:cTn>
                                        <p:tgtEl>
                                          <p:spTgt spid="3084"/>
                                        </p:tgtEl>
                                      </p:cBhvr>
                                      <p:to x="100000" y="100000"/>
                                    </p:animScale>
                                    <p:animScale>
                                      <p:cBhvr>
                                        <p:cTn id="119" dur="26">
                                          <p:stCondLst>
                                            <p:cond delay="1808"/>
                                          </p:stCondLst>
                                        </p:cTn>
                                        <p:tgtEl>
                                          <p:spTgt spid="3084"/>
                                        </p:tgtEl>
                                      </p:cBhvr>
                                      <p:to x="100000" y="95000"/>
                                    </p:animScale>
                                    <p:animScale>
                                      <p:cBhvr>
                                        <p:cTn id="120" dur="166" decel="50000">
                                          <p:stCondLst>
                                            <p:cond delay="1834"/>
                                          </p:stCondLst>
                                        </p:cTn>
                                        <p:tgtEl>
                                          <p:spTgt spid="3084"/>
                                        </p:tgtEl>
                                      </p:cBhvr>
                                      <p:to x="100000" y="100000"/>
                                    </p:animScale>
                                  </p:childTnLst>
                                </p:cTn>
                              </p:par>
                            </p:childTnLst>
                          </p:cTn>
                        </p:par>
                      </p:childTnLst>
                    </p:cTn>
                  </p:par>
                  <p:par>
                    <p:cTn id="121" fill="hold">
                      <p:stCondLst>
                        <p:cond delay="indefinite"/>
                      </p:stCondLst>
                      <p:childTnLst>
                        <p:par>
                          <p:cTn id="122" fill="hold">
                            <p:stCondLst>
                              <p:cond delay="0"/>
                            </p:stCondLst>
                            <p:childTnLst>
                              <p:par>
                                <p:cTn id="123" presetID="26" presetClass="entr" presetSubtype="0" fill="hold" nodeType="clickEffect">
                                  <p:stCondLst>
                                    <p:cond delay="0"/>
                                  </p:stCondLst>
                                  <p:childTnLst>
                                    <p:set>
                                      <p:cBhvr>
                                        <p:cTn id="124" dur="1" fill="hold">
                                          <p:stCondLst>
                                            <p:cond delay="0"/>
                                          </p:stCondLst>
                                        </p:cTn>
                                        <p:tgtEl>
                                          <p:spTgt spid="3086"/>
                                        </p:tgtEl>
                                        <p:attrNameLst>
                                          <p:attrName>style.visibility</p:attrName>
                                        </p:attrNameLst>
                                      </p:cBhvr>
                                      <p:to>
                                        <p:strVal val="visible"/>
                                      </p:to>
                                    </p:set>
                                    <p:animEffect transition="in" filter="wipe(down)">
                                      <p:cBhvr>
                                        <p:cTn id="125" dur="580">
                                          <p:stCondLst>
                                            <p:cond delay="0"/>
                                          </p:stCondLst>
                                        </p:cTn>
                                        <p:tgtEl>
                                          <p:spTgt spid="3086"/>
                                        </p:tgtEl>
                                      </p:cBhvr>
                                    </p:animEffect>
                                    <p:anim calcmode="lin" valueType="num">
                                      <p:cBhvr>
                                        <p:cTn id="126" dur="1822" tmFilter="0,0; 0.14,0.36; 0.43,0.73; 0.71,0.91; 1.0,1.0">
                                          <p:stCondLst>
                                            <p:cond delay="0"/>
                                          </p:stCondLst>
                                        </p:cTn>
                                        <p:tgtEl>
                                          <p:spTgt spid="3086"/>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3086"/>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3086"/>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3086"/>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3086"/>
                                        </p:tgtEl>
                                        <p:attrNameLst>
                                          <p:attrName>ppt_y</p:attrName>
                                        </p:attrNameLst>
                                      </p:cBhvr>
                                      <p:tavLst>
                                        <p:tav tm="0" fmla="#ppt_y-sin(pi*$)/81">
                                          <p:val>
                                            <p:fltVal val="0"/>
                                          </p:val>
                                        </p:tav>
                                        <p:tav tm="100000">
                                          <p:val>
                                            <p:fltVal val="1"/>
                                          </p:val>
                                        </p:tav>
                                      </p:tavLst>
                                    </p:anim>
                                    <p:animScale>
                                      <p:cBhvr>
                                        <p:cTn id="131" dur="26">
                                          <p:stCondLst>
                                            <p:cond delay="650"/>
                                          </p:stCondLst>
                                        </p:cTn>
                                        <p:tgtEl>
                                          <p:spTgt spid="3086"/>
                                        </p:tgtEl>
                                      </p:cBhvr>
                                      <p:to x="100000" y="60000"/>
                                    </p:animScale>
                                    <p:animScale>
                                      <p:cBhvr>
                                        <p:cTn id="132" dur="166" decel="50000">
                                          <p:stCondLst>
                                            <p:cond delay="676"/>
                                          </p:stCondLst>
                                        </p:cTn>
                                        <p:tgtEl>
                                          <p:spTgt spid="3086"/>
                                        </p:tgtEl>
                                      </p:cBhvr>
                                      <p:to x="100000" y="100000"/>
                                    </p:animScale>
                                    <p:animScale>
                                      <p:cBhvr>
                                        <p:cTn id="133" dur="26">
                                          <p:stCondLst>
                                            <p:cond delay="1312"/>
                                          </p:stCondLst>
                                        </p:cTn>
                                        <p:tgtEl>
                                          <p:spTgt spid="3086"/>
                                        </p:tgtEl>
                                      </p:cBhvr>
                                      <p:to x="100000" y="80000"/>
                                    </p:animScale>
                                    <p:animScale>
                                      <p:cBhvr>
                                        <p:cTn id="134" dur="166" decel="50000">
                                          <p:stCondLst>
                                            <p:cond delay="1338"/>
                                          </p:stCondLst>
                                        </p:cTn>
                                        <p:tgtEl>
                                          <p:spTgt spid="3086"/>
                                        </p:tgtEl>
                                      </p:cBhvr>
                                      <p:to x="100000" y="100000"/>
                                    </p:animScale>
                                    <p:animScale>
                                      <p:cBhvr>
                                        <p:cTn id="135" dur="26">
                                          <p:stCondLst>
                                            <p:cond delay="1642"/>
                                          </p:stCondLst>
                                        </p:cTn>
                                        <p:tgtEl>
                                          <p:spTgt spid="3086"/>
                                        </p:tgtEl>
                                      </p:cBhvr>
                                      <p:to x="100000" y="90000"/>
                                    </p:animScale>
                                    <p:animScale>
                                      <p:cBhvr>
                                        <p:cTn id="136" dur="166" decel="50000">
                                          <p:stCondLst>
                                            <p:cond delay="1668"/>
                                          </p:stCondLst>
                                        </p:cTn>
                                        <p:tgtEl>
                                          <p:spTgt spid="3086"/>
                                        </p:tgtEl>
                                      </p:cBhvr>
                                      <p:to x="100000" y="100000"/>
                                    </p:animScale>
                                    <p:animScale>
                                      <p:cBhvr>
                                        <p:cTn id="137" dur="26">
                                          <p:stCondLst>
                                            <p:cond delay="1808"/>
                                          </p:stCondLst>
                                        </p:cTn>
                                        <p:tgtEl>
                                          <p:spTgt spid="3086"/>
                                        </p:tgtEl>
                                      </p:cBhvr>
                                      <p:to x="100000" y="95000"/>
                                    </p:animScale>
                                    <p:animScale>
                                      <p:cBhvr>
                                        <p:cTn id="138" dur="166" decel="50000">
                                          <p:stCondLst>
                                            <p:cond delay="1834"/>
                                          </p:stCondLst>
                                        </p:cTn>
                                        <p:tgtEl>
                                          <p:spTgt spid="3086"/>
                                        </p:tgtEl>
                                      </p:cBhvr>
                                      <p:to x="100000" y="100000"/>
                                    </p:animScale>
                                  </p:childTnLst>
                                </p:cTn>
                              </p:par>
                            </p:childTnLst>
                          </p:cTn>
                        </p:par>
                      </p:childTnLst>
                    </p:cTn>
                  </p:par>
                  <p:par>
                    <p:cTn id="139" fill="hold">
                      <p:stCondLst>
                        <p:cond delay="indefinite"/>
                      </p:stCondLst>
                      <p:childTnLst>
                        <p:par>
                          <p:cTn id="140" fill="hold">
                            <p:stCondLst>
                              <p:cond delay="0"/>
                            </p:stCondLst>
                            <p:childTnLst>
                              <p:par>
                                <p:cTn id="141" presetID="26" presetClass="entr" presetSubtype="0" fill="hold" nodeType="clickEffect">
                                  <p:stCondLst>
                                    <p:cond delay="0"/>
                                  </p:stCondLst>
                                  <p:childTnLst>
                                    <p:set>
                                      <p:cBhvr>
                                        <p:cTn id="142" dur="1" fill="hold">
                                          <p:stCondLst>
                                            <p:cond delay="0"/>
                                          </p:stCondLst>
                                        </p:cTn>
                                        <p:tgtEl>
                                          <p:spTgt spid="3088"/>
                                        </p:tgtEl>
                                        <p:attrNameLst>
                                          <p:attrName>style.visibility</p:attrName>
                                        </p:attrNameLst>
                                      </p:cBhvr>
                                      <p:to>
                                        <p:strVal val="visible"/>
                                      </p:to>
                                    </p:set>
                                    <p:animEffect transition="in" filter="wipe(down)">
                                      <p:cBhvr>
                                        <p:cTn id="143" dur="580">
                                          <p:stCondLst>
                                            <p:cond delay="0"/>
                                          </p:stCondLst>
                                        </p:cTn>
                                        <p:tgtEl>
                                          <p:spTgt spid="3088"/>
                                        </p:tgtEl>
                                      </p:cBhvr>
                                    </p:animEffect>
                                    <p:anim calcmode="lin" valueType="num">
                                      <p:cBhvr>
                                        <p:cTn id="144" dur="1822" tmFilter="0,0; 0.14,0.36; 0.43,0.73; 0.71,0.91; 1.0,1.0">
                                          <p:stCondLst>
                                            <p:cond delay="0"/>
                                          </p:stCondLst>
                                        </p:cTn>
                                        <p:tgtEl>
                                          <p:spTgt spid="3088"/>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3088"/>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3088"/>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3088"/>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3088"/>
                                        </p:tgtEl>
                                        <p:attrNameLst>
                                          <p:attrName>ppt_y</p:attrName>
                                        </p:attrNameLst>
                                      </p:cBhvr>
                                      <p:tavLst>
                                        <p:tav tm="0" fmla="#ppt_y-sin(pi*$)/81">
                                          <p:val>
                                            <p:fltVal val="0"/>
                                          </p:val>
                                        </p:tav>
                                        <p:tav tm="100000">
                                          <p:val>
                                            <p:fltVal val="1"/>
                                          </p:val>
                                        </p:tav>
                                      </p:tavLst>
                                    </p:anim>
                                    <p:animScale>
                                      <p:cBhvr>
                                        <p:cTn id="149" dur="26">
                                          <p:stCondLst>
                                            <p:cond delay="650"/>
                                          </p:stCondLst>
                                        </p:cTn>
                                        <p:tgtEl>
                                          <p:spTgt spid="3088"/>
                                        </p:tgtEl>
                                      </p:cBhvr>
                                      <p:to x="100000" y="60000"/>
                                    </p:animScale>
                                    <p:animScale>
                                      <p:cBhvr>
                                        <p:cTn id="150" dur="166" decel="50000">
                                          <p:stCondLst>
                                            <p:cond delay="676"/>
                                          </p:stCondLst>
                                        </p:cTn>
                                        <p:tgtEl>
                                          <p:spTgt spid="3088"/>
                                        </p:tgtEl>
                                      </p:cBhvr>
                                      <p:to x="100000" y="100000"/>
                                    </p:animScale>
                                    <p:animScale>
                                      <p:cBhvr>
                                        <p:cTn id="151" dur="26">
                                          <p:stCondLst>
                                            <p:cond delay="1312"/>
                                          </p:stCondLst>
                                        </p:cTn>
                                        <p:tgtEl>
                                          <p:spTgt spid="3088"/>
                                        </p:tgtEl>
                                      </p:cBhvr>
                                      <p:to x="100000" y="80000"/>
                                    </p:animScale>
                                    <p:animScale>
                                      <p:cBhvr>
                                        <p:cTn id="152" dur="166" decel="50000">
                                          <p:stCondLst>
                                            <p:cond delay="1338"/>
                                          </p:stCondLst>
                                        </p:cTn>
                                        <p:tgtEl>
                                          <p:spTgt spid="3088"/>
                                        </p:tgtEl>
                                      </p:cBhvr>
                                      <p:to x="100000" y="100000"/>
                                    </p:animScale>
                                    <p:animScale>
                                      <p:cBhvr>
                                        <p:cTn id="153" dur="26">
                                          <p:stCondLst>
                                            <p:cond delay="1642"/>
                                          </p:stCondLst>
                                        </p:cTn>
                                        <p:tgtEl>
                                          <p:spTgt spid="3088"/>
                                        </p:tgtEl>
                                      </p:cBhvr>
                                      <p:to x="100000" y="90000"/>
                                    </p:animScale>
                                    <p:animScale>
                                      <p:cBhvr>
                                        <p:cTn id="154" dur="166" decel="50000">
                                          <p:stCondLst>
                                            <p:cond delay="1668"/>
                                          </p:stCondLst>
                                        </p:cTn>
                                        <p:tgtEl>
                                          <p:spTgt spid="3088"/>
                                        </p:tgtEl>
                                      </p:cBhvr>
                                      <p:to x="100000" y="100000"/>
                                    </p:animScale>
                                    <p:animScale>
                                      <p:cBhvr>
                                        <p:cTn id="155" dur="26">
                                          <p:stCondLst>
                                            <p:cond delay="1808"/>
                                          </p:stCondLst>
                                        </p:cTn>
                                        <p:tgtEl>
                                          <p:spTgt spid="3088"/>
                                        </p:tgtEl>
                                      </p:cBhvr>
                                      <p:to x="100000" y="95000"/>
                                    </p:animScale>
                                    <p:animScale>
                                      <p:cBhvr>
                                        <p:cTn id="156" dur="166" decel="50000">
                                          <p:stCondLst>
                                            <p:cond delay="1834"/>
                                          </p:stCondLst>
                                        </p:cTn>
                                        <p:tgtEl>
                                          <p:spTgt spid="3088"/>
                                        </p:tgtEl>
                                      </p:cBhvr>
                                      <p:to x="100000" y="100000"/>
                                    </p:animScale>
                                  </p:childTnLst>
                                </p:cTn>
                              </p:par>
                            </p:childTnLst>
                          </p:cTn>
                        </p:par>
                      </p:childTnLst>
                    </p:cTn>
                  </p:par>
                  <p:par>
                    <p:cTn id="157" fill="hold">
                      <p:stCondLst>
                        <p:cond delay="indefinite"/>
                      </p:stCondLst>
                      <p:childTnLst>
                        <p:par>
                          <p:cTn id="158" fill="hold">
                            <p:stCondLst>
                              <p:cond delay="0"/>
                            </p:stCondLst>
                            <p:childTnLst>
                              <p:par>
                                <p:cTn id="159" presetID="26" presetClass="entr" presetSubtype="0" fill="hold" nodeType="clickEffect">
                                  <p:stCondLst>
                                    <p:cond delay="0"/>
                                  </p:stCondLst>
                                  <p:childTnLst>
                                    <p:set>
                                      <p:cBhvr>
                                        <p:cTn id="160" dur="1" fill="hold">
                                          <p:stCondLst>
                                            <p:cond delay="0"/>
                                          </p:stCondLst>
                                        </p:cTn>
                                        <p:tgtEl>
                                          <p:spTgt spid="3090"/>
                                        </p:tgtEl>
                                        <p:attrNameLst>
                                          <p:attrName>style.visibility</p:attrName>
                                        </p:attrNameLst>
                                      </p:cBhvr>
                                      <p:to>
                                        <p:strVal val="visible"/>
                                      </p:to>
                                    </p:set>
                                    <p:animEffect transition="in" filter="wipe(down)">
                                      <p:cBhvr>
                                        <p:cTn id="161" dur="580">
                                          <p:stCondLst>
                                            <p:cond delay="0"/>
                                          </p:stCondLst>
                                        </p:cTn>
                                        <p:tgtEl>
                                          <p:spTgt spid="3090"/>
                                        </p:tgtEl>
                                      </p:cBhvr>
                                    </p:animEffect>
                                    <p:anim calcmode="lin" valueType="num">
                                      <p:cBhvr>
                                        <p:cTn id="162" dur="1822" tmFilter="0,0; 0.14,0.36; 0.43,0.73; 0.71,0.91; 1.0,1.0">
                                          <p:stCondLst>
                                            <p:cond delay="0"/>
                                          </p:stCondLst>
                                        </p:cTn>
                                        <p:tgtEl>
                                          <p:spTgt spid="3090"/>
                                        </p:tgtEl>
                                        <p:attrNameLst>
                                          <p:attrName>ppt_x</p:attrName>
                                        </p:attrNameLst>
                                      </p:cBhvr>
                                      <p:tavLst>
                                        <p:tav tm="0">
                                          <p:val>
                                            <p:strVal val="#ppt_x-0.25"/>
                                          </p:val>
                                        </p:tav>
                                        <p:tav tm="100000">
                                          <p:val>
                                            <p:strVal val="#ppt_x"/>
                                          </p:val>
                                        </p:tav>
                                      </p:tavLst>
                                    </p:anim>
                                    <p:anim calcmode="lin" valueType="num">
                                      <p:cBhvr>
                                        <p:cTn id="163" dur="664" tmFilter="0.0,0.0; 0.25,0.07; 0.50,0.2; 0.75,0.467; 1.0,1.0">
                                          <p:stCondLst>
                                            <p:cond delay="0"/>
                                          </p:stCondLst>
                                        </p:cTn>
                                        <p:tgtEl>
                                          <p:spTgt spid="3090"/>
                                        </p:tgtEl>
                                        <p:attrNameLst>
                                          <p:attrName>ppt_y</p:attrName>
                                        </p:attrNameLst>
                                      </p:cBhvr>
                                      <p:tavLst>
                                        <p:tav tm="0" fmla="#ppt_y-sin(pi*$)/3">
                                          <p:val>
                                            <p:fltVal val="0.5"/>
                                          </p:val>
                                        </p:tav>
                                        <p:tav tm="100000">
                                          <p:val>
                                            <p:fltVal val="1"/>
                                          </p:val>
                                        </p:tav>
                                      </p:tavLst>
                                    </p:anim>
                                    <p:anim calcmode="lin" valueType="num">
                                      <p:cBhvr>
                                        <p:cTn id="164" dur="664" tmFilter="0, 0; 0.125,0.2665; 0.25,0.4; 0.375,0.465; 0.5,0.5;  0.625,0.535; 0.75,0.6; 0.875,0.7335; 1,1">
                                          <p:stCondLst>
                                            <p:cond delay="664"/>
                                          </p:stCondLst>
                                        </p:cTn>
                                        <p:tgtEl>
                                          <p:spTgt spid="3090"/>
                                        </p:tgtEl>
                                        <p:attrNameLst>
                                          <p:attrName>ppt_y</p:attrName>
                                        </p:attrNameLst>
                                      </p:cBhvr>
                                      <p:tavLst>
                                        <p:tav tm="0" fmla="#ppt_y-sin(pi*$)/9">
                                          <p:val>
                                            <p:fltVal val="0"/>
                                          </p:val>
                                        </p:tav>
                                        <p:tav tm="100000">
                                          <p:val>
                                            <p:fltVal val="1"/>
                                          </p:val>
                                        </p:tav>
                                      </p:tavLst>
                                    </p:anim>
                                    <p:anim calcmode="lin" valueType="num">
                                      <p:cBhvr>
                                        <p:cTn id="165" dur="332" tmFilter="0, 0; 0.125,0.2665; 0.25,0.4; 0.375,0.465; 0.5,0.5;  0.625,0.535; 0.75,0.6; 0.875,0.7335; 1,1">
                                          <p:stCondLst>
                                            <p:cond delay="1324"/>
                                          </p:stCondLst>
                                        </p:cTn>
                                        <p:tgtEl>
                                          <p:spTgt spid="3090"/>
                                        </p:tgtEl>
                                        <p:attrNameLst>
                                          <p:attrName>ppt_y</p:attrName>
                                        </p:attrNameLst>
                                      </p:cBhvr>
                                      <p:tavLst>
                                        <p:tav tm="0" fmla="#ppt_y-sin(pi*$)/27">
                                          <p:val>
                                            <p:fltVal val="0"/>
                                          </p:val>
                                        </p:tav>
                                        <p:tav tm="100000">
                                          <p:val>
                                            <p:fltVal val="1"/>
                                          </p:val>
                                        </p:tav>
                                      </p:tavLst>
                                    </p:anim>
                                    <p:anim calcmode="lin" valueType="num">
                                      <p:cBhvr>
                                        <p:cTn id="166" dur="164" tmFilter="0, 0; 0.125,0.2665; 0.25,0.4; 0.375,0.465; 0.5,0.5;  0.625,0.535; 0.75,0.6; 0.875,0.7335; 1,1">
                                          <p:stCondLst>
                                            <p:cond delay="1656"/>
                                          </p:stCondLst>
                                        </p:cTn>
                                        <p:tgtEl>
                                          <p:spTgt spid="3090"/>
                                        </p:tgtEl>
                                        <p:attrNameLst>
                                          <p:attrName>ppt_y</p:attrName>
                                        </p:attrNameLst>
                                      </p:cBhvr>
                                      <p:tavLst>
                                        <p:tav tm="0" fmla="#ppt_y-sin(pi*$)/81">
                                          <p:val>
                                            <p:fltVal val="0"/>
                                          </p:val>
                                        </p:tav>
                                        <p:tav tm="100000">
                                          <p:val>
                                            <p:fltVal val="1"/>
                                          </p:val>
                                        </p:tav>
                                      </p:tavLst>
                                    </p:anim>
                                    <p:animScale>
                                      <p:cBhvr>
                                        <p:cTn id="167" dur="26">
                                          <p:stCondLst>
                                            <p:cond delay="650"/>
                                          </p:stCondLst>
                                        </p:cTn>
                                        <p:tgtEl>
                                          <p:spTgt spid="3090"/>
                                        </p:tgtEl>
                                      </p:cBhvr>
                                      <p:to x="100000" y="60000"/>
                                    </p:animScale>
                                    <p:animScale>
                                      <p:cBhvr>
                                        <p:cTn id="168" dur="166" decel="50000">
                                          <p:stCondLst>
                                            <p:cond delay="676"/>
                                          </p:stCondLst>
                                        </p:cTn>
                                        <p:tgtEl>
                                          <p:spTgt spid="3090"/>
                                        </p:tgtEl>
                                      </p:cBhvr>
                                      <p:to x="100000" y="100000"/>
                                    </p:animScale>
                                    <p:animScale>
                                      <p:cBhvr>
                                        <p:cTn id="169" dur="26">
                                          <p:stCondLst>
                                            <p:cond delay="1312"/>
                                          </p:stCondLst>
                                        </p:cTn>
                                        <p:tgtEl>
                                          <p:spTgt spid="3090"/>
                                        </p:tgtEl>
                                      </p:cBhvr>
                                      <p:to x="100000" y="80000"/>
                                    </p:animScale>
                                    <p:animScale>
                                      <p:cBhvr>
                                        <p:cTn id="170" dur="166" decel="50000">
                                          <p:stCondLst>
                                            <p:cond delay="1338"/>
                                          </p:stCondLst>
                                        </p:cTn>
                                        <p:tgtEl>
                                          <p:spTgt spid="3090"/>
                                        </p:tgtEl>
                                      </p:cBhvr>
                                      <p:to x="100000" y="100000"/>
                                    </p:animScale>
                                    <p:animScale>
                                      <p:cBhvr>
                                        <p:cTn id="171" dur="26">
                                          <p:stCondLst>
                                            <p:cond delay="1642"/>
                                          </p:stCondLst>
                                        </p:cTn>
                                        <p:tgtEl>
                                          <p:spTgt spid="3090"/>
                                        </p:tgtEl>
                                      </p:cBhvr>
                                      <p:to x="100000" y="90000"/>
                                    </p:animScale>
                                    <p:animScale>
                                      <p:cBhvr>
                                        <p:cTn id="172" dur="166" decel="50000">
                                          <p:stCondLst>
                                            <p:cond delay="1668"/>
                                          </p:stCondLst>
                                        </p:cTn>
                                        <p:tgtEl>
                                          <p:spTgt spid="3090"/>
                                        </p:tgtEl>
                                      </p:cBhvr>
                                      <p:to x="100000" y="100000"/>
                                    </p:animScale>
                                    <p:animScale>
                                      <p:cBhvr>
                                        <p:cTn id="173" dur="26">
                                          <p:stCondLst>
                                            <p:cond delay="1808"/>
                                          </p:stCondLst>
                                        </p:cTn>
                                        <p:tgtEl>
                                          <p:spTgt spid="3090"/>
                                        </p:tgtEl>
                                      </p:cBhvr>
                                      <p:to x="100000" y="95000"/>
                                    </p:animScale>
                                    <p:animScale>
                                      <p:cBhvr>
                                        <p:cTn id="174" dur="166" decel="50000">
                                          <p:stCondLst>
                                            <p:cond delay="1834"/>
                                          </p:stCondLst>
                                        </p:cTn>
                                        <p:tgtEl>
                                          <p:spTgt spid="3090"/>
                                        </p:tgtEl>
                                      </p:cBhvr>
                                      <p:to x="100000" y="100000"/>
                                    </p:animScale>
                                  </p:childTnLst>
                                </p:cTn>
                              </p:par>
                            </p:childTnLst>
                          </p:cTn>
                        </p:par>
                      </p:childTnLst>
                    </p:cTn>
                  </p:par>
                  <p:par>
                    <p:cTn id="175" fill="hold">
                      <p:stCondLst>
                        <p:cond delay="indefinite"/>
                      </p:stCondLst>
                      <p:childTnLst>
                        <p:par>
                          <p:cTn id="176" fill="hold">
                            <p:stCondLst>
                              <p:cond delay="0"/>
                            </p:stCondLst>
                            <p:childTnLst>
                              <p:par>
                                <p:cTn id="177" presetID="26" presetClass="entr" presetSubtype="0" fill="hold" nodeType="clickEffect">
                                  <p:stCondLst>
                                    <p:cond delay="0"/>
                                  </p:stCondLst>
                                  <p:childTnLst>
                                    <p:set>
                                      <p:cBhvr>
                                        <p:cTn id="178" dur="1" fill="hold">
                                          <p:stCondLst>
                                            <p:cond delay="0"/>
                                          </p:stCondLst>
                                        </p:cTn>
                                        <p:tgtEl>
                                          <p:spTgt spid="3092"/>
                                        </p:tgtEl>
                                        <p:attrNameLst>
                                          <p:attrName>style.visibility</p:attrName>
                                        </p:attrNameLst>
                                      </p:cBhvr>
                                      <p:to>
                                        <p:strVal val="visible"/>
                                      </p:to>
                                    </p:set>
                                    <p:animEffect transition="in" filter="wipe(down)">
                                      <p:cBhvr>
                                        <p:cTn id="179" dur="580">
                                          <p:stCondLst>
                                            <p:cond delay="0"/>
                                          </p:stCondLst>
                                        </p:cTn>
                                        <p:tgtEl>
                                          <p:spTgt spid="3092"/>
                                        </p:tgtEl>
                                      </p:cBhvr>
                                    </p:animEffect>
                                    <p:anim calcmode="lin" valueType="num">
                                      <p:cBhvr>
                                        <p:cTn id="180" dur="1822" tmFilter="0,0; 0.14,0.36; 0.43,0.73; 0.71,0.91; 1.0,1.0">
                                          <p:stCondLst>
                                            <p:cond delay="0"/>
                                          </p:stCondLst>
                                        </p:cTn>
                                        <p:tgtEl>
                                          <p:spTgt spid="3092"/>
                                        </p:tgtEl>
                                        <p:attrNameLst>
                                          <p:attrName>ppt_x</p:attrName>
                                        </p:attrNameLst>
                                      </p:cBhvr>
                                      <p:tavLst>
                                        <p:tav tm="0">
                                          <p:val>
                                            <p:strVal val="#ppt_x-0.25"/>
                                          </p:val>
                                        </p:tav>
                                        <p:tav tm="100000">
                                          <p:val>
                                            <p:strVal val="#ppt_x"/>
                                          </p:val>
                                        </p:tav>
                                      </p:tavLst>
                                    </p:anim>
                                    <p:anim calcmode="lin" valueType="num">
                                      <p:cBhvr>
                                        <p:cTn id="181" dur="664" tmFilter="0.0,0.0; 0.25,0.07; 0.50,0.2; 0.75,0.467; 1.0,1.0">
                                          <p:stCondLst>
                                            <p:cond delay="0"/>
                                          </p:stCondLst>
                                        </p:cTn>
                                        <p:tgtEl>
                                          <p:spTgt spid="3092"/>
                                        </p:tgtEl>
                                        <p:attrNameLst>
                                          <p:attrName>ppt_y</p:attrName>
                                        </p:attrNameLst>
                                      </p:cBhvr>
                                      <p:tavLst>
                                        <p:tav tm="0" fmla="#ppt_y-sin(pi*$)/3">
                                          <p:val>
                                            <p:fltVal val="0.5"/>
                                          </p:val>
                                        </p:tav>
                                        <p:tav tm="100000">
                                          <p:val>
                                            <p:fltVal val="1"/>
                                          </p:val>
                                        </p:tav>
                                      </p:tavLst>
                                    </p:anim>
                                    <p:anim calcmode="lin" valueType="num">
                                      <p:cBhvr>
                                        <p:cTn id="182" dur="664" tmFilter="0, 0; 0.125,0.2665; 0.25,0.4; 0.375,0.465; 0.5,0.5;  0.625,0.535; 0.75,0.6; 0.875,0.7335; 1,1">
                                          <p:stCondLst>
                                            <p:cond delay="664"/>
                                          </p:stCondLst>
                                        </p:cTn>
                                        <p:tgtEl>
                                          <p:spTgt spid="3092"/>
                                        </p:tgtEl>
                                        <p:attrNameLst>
                                          <p:attrName>ppt_y</p:attrName>
                                        </p:attrNameLst>
                                      </p:cBhvr>
                                      <p:tavLst>
                                        <p:tav tm="0" fmla="#ppt_y-sin(pi*$)/9">
                                          <p:val>
                                            <p:fltVal val="0"/>
                                          </p:val>
                                        </p:tav>
                                        <p:tav tm="100000">
                                          <p:val>
                                            <p:fltVal val="1"/>
                                          </p:val>
                                        </p:tav>
                                      </p:tavLst>
                                    </p:anim>
                                    <p:anim calcmode="lin" valueType="num">
                                      <p:cBhvr>
                                        <p:cTn id="183" dur="332" tmFilter="0, 0; 0.125,0.2665; 0.25,0.4; 0.375,0.465; 0.5,0.5;  0.625,0.535; 0.75,0.6; 0.875,0.7335; 1,1">
                                          <p:stCondLst>
                                            <p:cond delay="1324"/>
                                          </p:stCondLst>
                                        </p:cTn>
                                        <p:tgtEl>
                                          <p:spTgt spid="3092"/>
                                        </p:tgtEl>
                                        <p:attrNameLst>
                                          <p:attrName>ppt_y</p:attrName>
                                        </p:attrNameLst>
                                      </p:cBhvr>
                                      <p:tavLst>
                                        <p:tav tm="0" fmla="#ppt_y-sin(pi*$)/27">
                                          <p:val>
                                            <p:fltVal val="0"/>
                                          </p:val>
                                        </p:tav>
                                        <p:tav tm="100000">
                                          <p:val>
                                            <p:fltVal val="1"/>
                                          </p:val>
                                        </p:tav>
                                      </p:tavLst>
                                    </p:anim>
                                    <p:anim calcmode="lin" valueType="num">
                                      <p:cBhvr>
                                        <p:cTn id="184" dur="164" tmFilter="0, 0; 0.125,0.2665; 0.25,0.4; 0.375,0.465; 0.5,0.5;  0.625,0.535; 0.75,0.6; 0.875,0.7335; 1,1">
                                          <p:stCondLst>
                                            <p:cond delay="1656"/>
                                          </p:stCondLst>
                                        </p:cTn>
                                        <p:tgtEl>
                                          <p:spTgt spid="3092"/>
                                        </p:tgtEl>
                                        <p:attrNameLst>
                                          <p:attrName>ppt_y</p:attrName>
                                        </p:attrNameLst>
                                      </p:cBhvr>
                                      <p:tavLst>
                                        <p:tav tm="0" fmla="#ppt_y-sin(pi*$)/81">
                                          <p:val>
                                            <p:fltVal val="0"/>
                                          </p:val>
                                        </p:tav>
                                        <p:tav tm="100000">
                                          <p:val>
                                            <p:fltVal val="1"/>
                                          </p:val>
                                        </p:tav>
                                      </p:tavLst>
                                    </p:anim>
                                    <p:animScale>
                                      <p:cBhvr>
                                        <p:cTn id="185" dur="26">
                                          <p:stCondLst>
                                            <p:cond delay="650"/>
                                          </p:stCondLst>
                                        </p:cTn>
                                        <p:tgtEl>
                                          <p:spTgt spid="3092"/>
                                        </p:tgtEl>
                                      </p:cBhvr>
                                      <p:to x="100000" y="60000"/>
                                    </p:animScale>
                                    <p:animScale>
                                      <p:cBhvr>
                                        <p:cTn id="186" dur="166" decel="50000">
                                          <p:stCondLst>
                                            <p:cond delay="676"/>
                                          </p:stCondLst>
                                        </p:cTn>
                                        <p:tgtEl>
                                          <p:spTgt spid="3092"/>
                                        </p:tgtEl>
                                      </p:cBhvr>
                                      <p:to x="100000" y="100000"/>
                                    </p:animScale>
                                    <p:animScale>
                                      <p:cBhvr>
                                        <p:cTn id="187" dur="26">
                                          <p:stCondLst>
                                            <p:cond delay="1312"/>
                                          </p:stCondLst>
                                        </p:cTn>
                                        <p:tgtEl>
                                          <p:spTgt spid="3092"/>
                                        </p:tgtEl>
                                      </p:cBhvr>
                                      <p:to x="100000" y="80000"/>
                                    </p:animScale>
                                    <p:animScale>
                                      <p:cBhvr>
                                        <p:cTn id="188" dur="166" decel="50000">
                                          <p:stCondLst>
                                            <p:cond delay="1338"/>
                                          </p:stCondLst>
                                        </p:cTn>
                                        <p:tgtEl>
                                          <p:spTgt spid="3092"/>
                                        </p:tgtEl>
                                      </p:cBhvr>
                                      <p:to x="100000" y="100000"/>
                                    </p:animScale>
                                    <p:animScale>
                                      <p:cBhvr>
                                        <p:cTn id="189" dur="26">
                                          <p:stCondLst>
                                            <p:cond delay="1642"/>
                                          </p:stCondLst>
                                        </p:cTn>
                                        <p:tgtEl>
                                          <p:spTgt spid="3092"/>
                                        </p:tgtEl>
                                      </p:cBhvr>
                                      <p:to x="100000" y="90000"/>
                                    </p:animScale>
                                    <p:animScale>
                                      <p:cBhvr>
                                        <p:cTn id="190" dur="166" decel="50000">
                                          <p:stCondLst>
                                            <p:cond delay="1668"/>
                                          </p:stCondLst>
                                        </p:cTn>
                                        <p:tgtEl>
                                          <p:spTgt spid="3092"/>
                                        </p:tgtEl>
                                      </p:cBhvr>
                                      <p:to x="100000" y="100000"/>
                                    </p:animScale>
                                    <p:animScale>
                                      <p:cBhvr>
                                        <p:cTn id="191" dur="26">
                                          <p:stCondLst>
                                            <p:cond delay="1808"/>
                                          </p:stCondLst>
                                        </p:cTn>
                                        <p:tgtEl>
                                          <p:spTgt spid="3092"/>
                                        </p:tgtEl>
                                      </p:cBhvr>
                                      <p:to x="100000" y="95000"/>
                                    </p:animScale>
                                    <p:animScale>
                                      <p:cBhvr>
                                        <p:cTn id="192" dur="166" decel="50000">
                                          <p:stCondLst>
                                            <p:cond delay="1834"/>
                                          </p:stCondLst>
                                        </p:cTn>
                                        <p:tgtEl>
                                          <p:spTgt spid="3092"/>
                                        </p:tgtEl>
                                      </p:cBhvr>
                                      <p:to x="100000" y="100000"/>
                                    </p:animScale>
                                  </p:childTnLst>
                                </p:cTn>
                              </p:par>
                            </p:childTnLst>
                          </p:cTn>
                        </p:par>
                      </p:childTnLst>
                    </p:cTn>
                  </p:par>
                  <p:par>
                    <p:cTn id="193" fill="hold">
                      <p:stCondLst>
                        <p:cond delay="indefinite"/>
                      </p:stCondLst>
                      <p:childTnLst>
                        <p:par>
                          <p:cTn id="194" fill="hold">
                            <p:stCondLst>
                              <p:cond delay="0"/>
                            </p:stCondLst>
                            <p:childTnLst>
                              <p:par>
                                <p:cTn id="195" presetID="26" presetClass="entr" presetSubtype="0" fill="hold" nodeType="clickEffect">
                                  <p:stCondLst>
                                    <p:cond delay="0"/>
                                  </p:stCondLst>
                                  <p:childTnLst>
                                    <p:set>
                                      <p:cBhvr>
                                        <p:cTn id="196" dur="1" fill="hold">
                                          <p:stCondLst>
                                            <p:cond delay="0"/>
                                          </p:stCondLst>
                                        </p:cTn>
                                        <p:tgtEl>
                                          <p:spTgt spid="3094"/>
                                        </p:tgtEl>
                                        <p:attrNameLst>
                                          <p:attrName>style.visibility</p:attrName>
                                        </p:attrNameLst>
                                      </p:cBhvr>
                                      <p:to>
                                        <p:strVal val="visible"/>
                                      </p:to>
                                    </p:set>
                                    <p:animEffect transition="in" filter="wipe(down)">
                                      <p:cBhvr>
                                        <p:cTn id="197" dur="580">
                                          <p:stCondLst>
                                            <p:cond delay="0"/>
                                          </p:stCondLst>
                                        </p:cTn>
                                        <p:tgtEl>
                                          <p:spTgt spid="3094"/>
                                        </p:tgtEl>
                                      </p:cBhvr>
                                    </p:animEffect>
                                    <p:anim calcmode="lin" valueType="num">
                                      <p:cBhvr>
                                        <p:cTn id="198" dur="1822" tmFilter="0,0; 0.14,0.36; 0.43,0.73; 0.71,0.91; 1.0,1.0">
                                          <p:stCondLst>
                                            <p:cond delay="0"/>
                                          </p:stCondLst>
                                        </p:cTn>
                                        <p:tgtEl>
                                          <p:spTgt spid="3094"/>
                                        </p:tgtEl>
                                        <p:attrNameLst>
                                          <p:attrName>ppt_x</p:attrName>
                                        </p:attrNameLst>
                                      </p:cBhvr>
                                      <p:tavLst>
                                        <p:tav tm="0">
                                          <p:val>
                                            <p:strVal val="#ppt_x-0.25"/>
                                          </p:val>
                                        </p:tav>
                                        <p:tav tm="100000">
                                          <p:val>
                                            <p:strVal val="#ppt_x"/>
                                          </p:val>
                                        </p:tav>
                                      </p:tavLst>
                                    </p:anim>
                                    <p:anim calcmode="lin" valueType="num">
                                      <p:cBhvr>
                                        <p:cTn id="199" dur="664" tmFilter="0.0,0.0; 0.25,0.07; 0.50,0.2; 0.75,0.467; 1.0,1.0">
                                          <p:stCondLst>
                                            <p:cond delay="0"/>
                                          </p:stCondLst>
                                        </p:cTn>
                                        <p:tgtEl>
                                          <p:spTgt spid="3094"/>
                                        </p:tgtEl>
                                        <p:attrNameLst>
                                          <p:attrName>ppt_y</p:attrName>
                                        </p:attrNameLst>
                                      </p:cBhvr>
                                      <p:tavLst>
                                        <p:tav tm="0" fmla="#ppt_y-sin(pi*$)/3">
                                          <p:val>
                                            <p:fltVal val="0.5"/>
                                          </p:val>
                                        </p:tav>
                                        <p:tav tm="100000">
                                          <p:val>
                                            <p:fltVal val="1"/>
                                          </p:val>
                                        </p:tav>
                                      </p:tavLst>
                                    </p:anim>
                                    <p:anim calcmode="lin" valueType="num">
                                      <p:cBhvr>
                                        <p:cTn id="200" dur="664" tmFilter="0, 0; 0.125,0.2665; 0.25,0.4; 0.375,0.465; 0.5,0.5;  0.625,0.535; 0.75,0.6; 0.875,0.7335; 1,1">
                                          <p:stCondLst>
                                            <p:cond delay="664"/>
                                          </p:stCondLst>
                                        </p:cTn>
                                        <p:tgtEl>
                                          <p:spTgt spid="3094"/>
                                        </p:tgtEl>
                                        <p:attrNameLst>
                                          <p:attrName>ppt_y</p:attrName>
                                        </p:attrNameLst>
                                      </p:cBhvr>
                                      <p:tavLst>
                                        <p:tav tm="0" fmla="#ppt_y-sin(pi*$)/9">
                                          <p:val>
                                            <p:fltVal val="0"/>
                                          </p:val>
                                        </p:tav>
                                        <p:tav tm="100000">
                                          <p:val>
                                            <p:fltVal val="1"/>
                                          </p:val>
                                        </p:tav>
                                      </p:tavLst>
                                    </p:anim>
                                    <p:anim calcmode="lin" valueType="num">
                                      <p:cBhvr>
                                        <p:cTn id="201" dur="332" tmFilter="0, 0; 0.125,0.2665; 0.25,0.4; 0.375,0.465; 0.5,0.5;  0.625,0.535; 0.75,0.6; 0.875,0.7335; 1,1">
                                          <p:stCondLst>
                                            <p:cond delay="1324"/>
                                          </p:stCondLst>
                                        </p:cTn>
                                        <p:tgtEl>
                                          <p:spTgt spid="3094"/>
                                        </p:tgtEl>
                                        <p:attrNameLst>
                                          <p:attrName>ppt_y</p:attrName>
                                        </p:attrNameLst>
                                      </p:cBhvr>
                                      <p:tavLst>
                                        <p:tav tm="0" fmla="#ppt_y-sin(pi*$)/27">
                                          <p:val>
                                            <p:fltVal val="0"/>
                                          </p:val>
                                        </p:tav>
                                        <p:tav tm="100000">
                                          <p:val>
                                            <p:fltVal val="1"/>
                                          </p:val>
                                        </p:tav>
                                      </p:tavLst>
                                    </p:anim>
                                    <p:anim calcmode="lin" valueType="num">
                                      <p:cBhvr>
                                        <p:cTn id="202" dur="164" tmFilter="0, 0; 0.125,0.2665; 0.25,0.4; 0.375,0.465; 0.5,0.5;  0.625,0.535; 0.75,0.6; 0.875,0.7335; 1,1">
                                          <p:stCondLst>
                                            <p:cond delay="1656"/>
                                          </p:stCondLst>
                                        </p:cTn>
                                        <p:tgtEl>
                                          <p:spTgt spid="3094"/>
                                        </p:tgtEl>
                                        <p:attrNameLst>
                                          <p:attrName>ppt_y</p:attrName>
                                        </p:attrNameLst>
                                      </p:cBhvr>
                                      <p:tavLst>
                                        <p:tav tm="0" fmla="#ppt_y-sin(pi*$)/81">
                                          <p:val>
                                            <p:fltVal val="0"/>
                                          </p:val>
                                        </p:tav>
                                        <p:tav tm="100000">
                                          <p:val>
                                            <p:fltVal val="1"/>
                                          </p:val>
                                        </p:tav>
                                      </p:tavLst>
                                    </p:anim>
                                    <p:animScale>
                                      <p:cBhvr>
                                        <p:cTn id="203" dur="26">
                                          <p:stCondLst>
                                            <p:cond delay="650"/>
                                          </p:stCondLst>
                                        </p:cTn>
                                        <p:tgtEl>
                                          <p:spTgt spid="3094"/>
                                        </p:tgtEl>
                                      </p:cBhvr>
                                      <p:to x="100000" y="60000"/>
                                    </p:animScale>
                                    <p:animScale>
                                      <p:cBhvr>
                                        <p:cTn id="204" dur="166" decel="50000">
                                          <p:stCondLst>
                                            <p:cond delay="676"/>
                                          </p:stCondLst>
                                        </p:cTn>
                                        <p:tgtEl>
                                          <p:spTgt spid="3094"/>
                                        </p:tgtEl>
                                      </p:cBhvr>
                                      <p:to x="100000" y="100000"/>
                                    </p:animScale>
                                    <p:animScale>
                                      <p:cBhvr>
                                        <p:cTn id="205" dur="26">
                                          <p:stCondLst>
                                            <p:cond delay="1312"/>
                                          </p:stCondLst>
                                        </p:cTn>
                                        <p:tgtEl>
                                          <p:spTgt spid="3094"/>
                                        </p:tgtEl>
                                      </p:cBhvr>
                                      <p:to x="100000" y="80000"/>
                                    </p:animScale>
                                    <p:animScale>
                                      <p:cBhvr>
                                        <p:cTn id="206" dur="166" decel="50000">
                                          <p:stCondLst>
                                            <p:cond delay="1338"/>
                                          </p:stCondLst>
                                        </p:cTn>
                                        <p:tgtEl>
                                          <p:spTgt spid="3094"/>
                                        </p:tgtEl>
                                      </p:cBhvr>
                                      <p:to x="100000" y="100000"/>
                                    </p:animScale>
                                    <p:animScale>
                                      <p:cBhvr>
                                        <p:cTn id="207" dur="26">
                                          <p:stCondLst>
                                            <p:cond delay="1642"/>
                                          </p:stCondLst>
                                        </p:cTn>
                                        <p:tgtEl>
                                          <p:spTgt spid="3094"/>
                                        </p:tgtEl>
                                      </p:cBhvr>
                                      <p:to x="100000" y="90000"/>
                                    </p:animScale>
                                    <p:animScale>
                                      <p:cBhvr>
                                        <p:cTn id="208" dur="166" decel="50000">
                                          <p:stCondLst>
                                            <p:cond delay="1668"/>
                                          </p:stCondLst>
                                        </p:cTn>
                                        <p:tgtEl>
                                          <p:spTgt spid="3094"/>
                                        </p:tgtEl>
                                      </p:cBhvr>
                                      <p:to x="100000" y="100000"/>
                                    </p:animScale>
                                    <p:animScale>
                                      <p:cBhvr>
                                        <p:cTn id="209" dur="26">
                                          <p:stCondLst>
                                            <p:cond delay="1808"/>
                                          </p:stCondLst>
                                        </p:cTn>
                                        <p:tgtEl>
                                          <p:spTgt spid="3094"/>
                                        </p:tgtEl>
                                      </p:cBhvr>
                                      <p:to x="100000" y="95000"/>
                                    </p:animScale>
                                    <p:animScale>
                                      <p:cBhvr>
                                        <p:cTn id="210" dur="166" decel="50000">
                                          <p:stCondLst>
                                            <p:cond delay="1834"/>
                                          </p:stCondLst>
                                        </p:cTn>
                                        <p:tgtEl>
                                          <p:spTgt spid="3094"/>
                                        </p:tgtEl>
                                      </p:cBhvr>
                                      <p:to x="100000" y="100000"/>
                                    </p:animScale>
                                  </p:childTnLst>
                                </p:cTn>
                              </p:par>
                            </p:childTnLst>
                          </p:cTn>
                        </p:par>
                      </p:childTnLst>
                    </p:cTn>
                  </p:par>
                  <p:par>
                    <p:cTn id="211" fill="hold">
                      <p:stCondLst>
                        <p:cond delay="indefinite"/>
                      </p:stCondLst>
                      <p:childTnLst>
                        <p:par>
                          <p:cTn id="212" fill="hold">
                            <p:stCondLst>
                              <p:cond delay="0"/>
                            </p:stCondLst>
                            <p:childTnLst>
                              <p:par>
                                <p:cTn id="213" presetID="26" presetClass="entr" presetSubtype="0" fill="hold" nodeType="clickEffect">
                                  <p:stCondLst>
                                    <p:cond delay="0"/>
                                  </p:stCondLst>
                                  <p:childTnLst>
                                    <p:set>
                                      <p:cBhvr>
                                        <p:cTn id="214" dur="1" fill="hold">
                                          <p:stCondLst>
                                            <p:cond delay="0"/>
                                          </p:stCondLst>
                                        </p:cTn>
                                        <p:tgtEl>
                                          <p:spTgt spid="3096"/>
                                        </p:tgtEl>
                                        <p:attrNameLst>
                                          <p:attrName>style.visibility</p:attrName>
                                        </p:attrNameLst>
                                      </p:cBhvr>
                                      <p:to>
                                        <p:strVal val="visible"/>
                                      </p:to>
                                    </p:set>
                                    <p:animEffect transition="in" filter="wipe(down)">
                                      <p:cBhvr>
                                        <p:cTn id="215" dur="580">
                                          <p:stCondLst>
                                            <p:cond delay="0"/>
                                          </p:stCondLst>
                                        </p:cTn>
                                        <p:tgtEl>
                                          <p:spTgt spid="3096"/>
                                        </p:tgtEl>
                                      </p:cBhvr>
                                    </p:animEffect>
                                    <p:anim calcmode="lin" valueType="num">
                                      <p:cBhvr>
                                        <p:cTn id="216" dur="1822" tmFilter="0,0; 0.14,0.36; 0.43,0.73; 0.71,0.91; 1.0,1.0">
                                          <p:stCondLst>
                                            <p:cond delay="0"/>
                                          </p:stCondLst>
                                        </p:cTn>
                                        <p:tgtEl>
                                          <p:spTgt spid="3096"/>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3096"/>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3096"/>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3096"/>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3096"/>
                                        </p:tgtEl>
                                        <p:attrNameLst>
                                          <p:attrName>ppt_y</p:attrName>
                                        </p:attrNameLst>
                                      </p:cBhvr>
                                      <p:tavLst>
                                        <p:tav tm="0" fmla="#ppt_y-sin(pi*$)/81">
                                          <p:val>
                                            <p:fltVal val="0"/>
                                          </p:val>
                                        </p:tav>
                                        <p:tav tm="100000">
                                          <p:val>
                                            <p:fltVal val="1"/>
                                          </p:val>
                                        </p:tav>
                                      </p:tavLst>
                                    </p:anim>
                                    <p:animScale>
                                      <p:cBhvr>
                                        <p:cTn id="221" dur="26">
                                          <p:stCondLst>
                                            <p:cond delay="650"/>
                                          </p:stCondLst>
                                        </p:cTn>
                                        <p:tgtEl>
                                          <p:spTgt spid="3096"/>
                                        </p:tgtEl>
                                      </p:cBhvr>
                                      <p:to x="100000" y="60000"/>
                                    </p:animScale>
                                    <p:animScale>
                                      <p:cBhvr>
                                        <p:cTn id="222" dur="166" decel="50000">
                                          <p:stCondLst>
                                            <p:cond delay="676"/>
                                          </p:stCondLst>
                                        </p:cTn>
                                        <p:tgtEl>
                                          <p:spTgt spid="3096"/>
                                        </p:tgtEl>
                                      </p:cBhvr>
                                      <p:to x="100000" y="100000"/>
                                    </p:animScale>
                                    <p:animScale>
                                      <p:cBhvr>
                                        <p:cTn id="223" dur="26">
                                          <p:stCondLst>
                                            <p:cond delay="1312"/>
                                          </p:stCondLst>
                                        </p:cTn>
                                        <p:tgtEl>
                                          <p:spTgt spid="3096"/>
                                        </p:tgtEl>
                                      </p:cBhvr>
                                      <p:to x="100000" y="80000"/>
                                    </p:animScale>
                                    <p:animScale>
                                      <p:cBhvr>
                                        <p:cTn id="224" dur="166" decel="50000">
                                          <p:stCondLst>
                                            <p:cond delay="1338"/>
                                          </p:stCondLst>
                                        </p:cTn>
                                        <p:tgtEl>
                                          <p:spTgt spid="3096"/>
                                        </p:tgtEl>
                                      </p:cBhvr>
                                      <p:to x="100000" y="100000"/>
                                    </p:animScale>
                                    <p:animScale>
                                      <p:cBhvr>
                                        <p:cTn id="225" dur="26">
                                          <p:stCondLst>
                                            <p:cond delay="1642"/>
                                          </p:stCondLst>
                                        </p:cTn>
                                        <p:tgtEl>
                                          <p:spTgt spid="3096"/>
                                        </p:tgtEl>
                                      </p:cBhvr>
                                      <p:to x="100000" y="90000"/>
                                    </p:animScale>
                                    <p:animScale>
                                      <p:cBhvr>
                                        <p:cTn id="226" dur="166" decel="50000">
                                          <p:stCondLst>
                                            <p:cond delay="1668"/>
                                          </p:stCondLst>
                                        </p:cTn>
                                        <p:tgtEl>
                                          <p:spTgt spid="3096"/>
                                        </p:tgtEl>
                                      </p:cBhvr>
                                      <p:to x="100000" y="100000"/>
                                    </p:animScale>
                                    <p:animScale>
                                      <p:cBhvr>
                                        <p:cTn id="227" dur="26">
                                          <p:stCondLst>
                                            <p:cond delay="1808"/>
                                          </p:stCondLst>
                                        </p:cTn>
                                        <p:tgtEl>
                                          <p:spTgt spid="3096"/>
                                        </p:tgtEl>
                                      </p:cBhvr>
                                      <p:to x="100000" y="95000"/>
                                    </p:animScale>
                                    <p:animScale>
                                      <p:cBhvr>
                                        <p:cTn id="228" dur="166" decel="50000">
                                          <p:stCondLst>
                                            <p:cond delay="1834"/>
                                          </p:stCondLst>
                                        </p:cTn>
                                        <p:tgtEl>
                                          <p:spTgt spid="3096"/>
                                        </p:tgtEl>
                                      </p:cBhvr>
                                      <p:to x="100000" y="100000"/>
                                    </p:animScale>
                                  </p:childTnLst>
                                </p:cTn>
                              </p:par>
                            </p:childTnLst>
                          </p:cTn>
                        </p:par>
                      </p:childTnLst>
                    </p:cTn>
                  </p:par>
                  <p:par>
                    <p:cTn id="229" fill="hold">
                      <p:stCondLst>
                        <p:cond delay="indefinite"/>
                      </p:stCondLst>
                      <p:childTnLst>
                        <p:par>
                          <p:cTn id="230" fill="hold">
                            <p:stCondLst>
                              <p:cond delay="0"/>
                            </p:stCondLst>
                            <p:childTnLst>
                              <p:par>
                                <p:cTn id="231" presetID="26" presetClass="entr" presetSubtype="0" fill="hold" nodeType="clickEffect">
                                  <p:stCondLst>
                                    <p:cond delay="0"/>
                                  </p:stCondLst>
                                  <p:childTnLst>
                                    <p:set>
                                      <p:cBhvr>
                                        <p:cTn id="232" dur="1" fill="hold">
                                          <p:stCondLst>
                                            <p:cond delay="0"/>
                                          </p:stCondLst>
                                        </p:cTn>
                                        <p:tgtEl>
                                          <p:spTgt spid="3098"/>
                                        </p:tgtEl>
                                        <p:attrNameLst>
                                          <p:attrName>style.visibility</p:attrName>
                                        </p:attrNameLst>
                                      </p:cBhvr>
                                      <p:to>
                                        <p:strVal val="visible"/>
                                      </p:to>
                                    </p:set>
                                    <p:animEffect transition="in" filter="wipe(down)">
                                      <p:cBhvr>
                                        <p:cTn id="233" dur="580">
                                          <p:stCondLst>
                                            <p:cond delay="0"/>
                                          </p:stCondLst>
                                        </p:cTn>
                                        <p:tgtEl>
                                          <p:spTgt spid="3098"/>
                                        </p:tgtEl>
                                      </p:cBhvr>
                                    </p:animEffect>
                                    <p:anim calcmode="lin" valueType="num">
                                      <p:cBhvr>
                                        <p:cTn id="234" dur="1822" tmFilter="0,0; 0.14,0.36; 0.43,0.73; 0.71,0.91; 1.0,1.0">
                                          <p:stCondLst>
                                            <p:cond delay="0"/>
                                          </p:stCondLst>
                                        </p:cTn>
                                        <p:tgtEl>
                                          <p:spTgt spid="3098"/>
                                        </p:tgtEl>
                                        <p:attrNameLst>
                                          <p:attrName>ppt_x</p:attrName>
                                        </p:attrNameLst>
                                      </p:cBhvr>
                                      <p:tavLst>
                                        <p:tav tm="0">
                                          <p:val>
                                            <p:strVal val="#ppt_x-0.25"/>
                                          </p:val>
                                        </p:tav>
                                        <p:tav tm="100000">
                                          <p:val>
                                            <p:strVal val="#ppt_x"/>
                                          </p:val>
                                        </p:tav>
                                      </p:tavLst>
                                    </p:anim>
                                    <p:anim calcmode="lin" valueType="num">
                                      <p:cBhvr>
                                        <p:cTn id="235" dur="664" tmFilter="0.0,0.0; 0.25,0.07; 0.50,0.2; 0.75,0.467; 1.0,1.0">
                                          <p:stCondLst>
                                            <p:cond delay="0"/>
                                          </p:stCondLst>
                                        </p:cTn>
                                        <p:tgtEl>
                                          <p:spTgt spid="3098"/>
                                        </p:tgtEl>
                                        <p:attrNameLst>
                                          <p:attrName>ppt_y</p:attrName>
                                        </p:attrNameLst>
                                      </p:cBhvr>
                                      <p:tavLst>
                                        <p:tav tm="0" fmla="#ppt_y-sin(pi*$)/3">
                                          <p:val>
                                            <p:fltVal val="0.5"/>
                                          </p:val>
                                        </p:tav>
                                        <p:tav tm="100000">
                                          <p:val>
                                            <p:fltVal val="1"/>
                                          </p:val>
                                        </p:tav>
                                      </p:tavLst>
                                    </p:anim>
                                    <p:anim calcmode="lin" valueType="num">
                                      <p:cBhvr>
                                        <p:cTn id="236" dur="664" tmFilter="0, 0; 0.125,0.2665; 0.25,0.4; 0.375,0.465; 0.5,0.5;  0.625,0.535; 0.75,0.6; 0.875,0.7335; 1,1">
                                          <p:stCondLst>
                                            <p:cond delay="664"/>
                                          </p:stCondLst>
                                        </p:cTn>
                                        <p:tgtEl>
                                          <p:spTgt spid="3098"/>
                                        </p:tgtEl>
                                        <p:attrNameLst>
                                          <p:attrName>ppt_y</p:attrName>
                                        </p:attrNameLst>
                                      </p:cBhvr>
                                      <p:tavLst>
                                        <p:tav tm="0" fmla="#ppt_y-sin(pi*$)/9">
                                          <p:val>
                                            <p:fltVal val="0"/>
                                          </p:val>
                                        </p:tav>
                                        <p:tav tm="100000">
                                          <p:val>
                                            <p:fltVal val="1"/>
                                          </p:val>
                                        </p:tav>
                                      </p:tavLst>
                                    </p:anim>
                                    <p:anim calcmode="lin" valueType="num">
                                      <p:cBhvr>
                                        <p:cTn id="237" dur="332" tmFilter="0, 0; 0.125,0.2665; 0.25,0.4; 0.375,0.465; 0.5,0.5;  0.625,0.535; 0.75,0.6; 0.875,0.7335; 1,1">
                                          <p:stCondLst>
                                            <p:cond delay="1324"/>
                                          </p:stCondLst>
                                        </p:cTn>
                                        <p:tgtEl>
                                          <p:spTgt spid="3098"/>
                                        </p:tgtEl>
                                        <p:attrNameLst>
                                          <p:attrName>ppt_y</p:attrName>
                                        </p:attrNameLst>
                                      </p:cBhvr>
                                      <p:tavLst>
                                        <p:tav tm="0" fmla="#ppt_y-sin(pi*$)/27">
                                          <p:val>
                                            <p:fltVal val="0"/>
                                          </p:val>
                                        </p:tav>
                                        <p:tav tm="100000">
                                          <p:val>
                                            <p:fltVal val="1"/>
                                          </p:val>
                                        </p:tav>
                                      </p:tavLst>
                                    </p:anim>
                                    <p:anim calcmode="lin" valueType="num">
                                      <p:cBhvr>
                                        <p:cTn id="238" dur="164" tmFilter="0, 0; 0.125,0.2665; 0.25,0.4; 0.375,0.465; 0.5,0.5;  0.625,0.535; 0.75,0.6; 0.875,0.7335; 1,1">
                                          <p:stCondLst>
                                            <p:cond delay="1656"/>
                                          </p:stCondLst>
                                        </p:cTn>
                                        <p:tgtEl>
                                          <p:spTgt spid="3098"/>
                                        </p:tgtEl>
                                        <p:attrNameLst>
                                          <p:attrName>ppt_y</p:attrName>
                                        </p:attrNameLst>
                                      </p:cBhvr>
                                      <p:tavLst>
                                        <p:tav tm="0" fmla="#ppt_y-sin(pi*$)/81">
                                          <p:val>
                                            <p:fltVal val="0"/>
                                          </p:val>
                                        </p:tav>
                                        <p:tav tm="100000">
                                          <p:val>
                                            <p:fltVal val="1"/>
                                          </p:val>
                                        </p:tav>
                                      </p:tavLst>
                                    </p:anim>
                                    <p:animScale>
                                      <p:cBhvr>
                                        <p:cTn id="239" dur="26">
                                          <p:stCondLst>
                                            <p:cond delay="650"/>
                                          </p:stCondLst>
                                        </p:cTn>
                                        <p:tgtEl>
                                          <p:spTgt spid="3098"/>
                                        </p:tgtEl>
                                      </p:cBhvr>
                                      <p:to x="100000" y="60000"/>
                                    </p:animScale>
                                    <p:animScale>
                                      <p:cBhvr>
                                        <p:cTn id="240" dur="166" decel="50000">
                                          <p:stCondLst>
                                            <p:cond delay="676"/>
                                          </p:stCondLst>
                                        </p:cTn>
                                        <p:tgtEl>
                                          <p:spTgt spid="3098"/>
                                        </p:tgtEl>
                                      </p:cBhvr>
                                      <p:to x="100000" y="100000"/>
                                    </p:animScale>
                                    <p:animScale>
                                      <p:cBhvr>
                                        <p:cTn id="241" dur="26">
                                          <p:stCondLst>
                                            <p:cond delay="1312"/>
                                          </p:stCondLst>
                                        </p:cTn>
                                        <p:tgtEl>
                                          <p:spTgt spid="3098"/>
                                        </p:tgtEl>
                                      </p:cBhvr>
                                      <p:to x="100000" y="80000"/>
                                    </p:animScale>
                                    <p:animScale>
                                      <p:cBhvr>
                                        <p:cTn id="242" dur="166" decel="50000">
                                          <p:stCondLst>
                                            <p:cond delay="1338"/>
                                          </p:stCondLst>
                                        </p:cTn>
                                        <p:tgtEl>
                                          <p:spTgt spid="3098"/>
                                        </p:tgtEl>
                                      </p:cBhvr>
                                      <p:to x="100000" y="100000"/>
                                    </p:animScale>
                                    <p:animScale>
                                      <p:cBhvr>
                                        <p:cTn id="243" dur="26">
                                          <p:stCondLst>
                                            <p:cond delay="1642"/>
                                          </p:stCondLst>
                                        </p:cTn>
                                        <p:tgtEl>
                                          <p:spTgt spid="3098"/>
                                        </p:tgtEl>
                                      </p:cBhvr>
                                      <p:to x="100000" y="90000"/>
                                    </p:animScale>
                                    <p:animScale>
                                      <p:cBhvr>
                                        <p:cTn id="244" dur="166" decel="50000">
                                          <p:stCondLst>
                                            <p:cond delay="1668"/>
                                          </p:stCondLst>
                                        </p:cTn>
                                        <p:tgtEl>
                                          <p:spTgt spid="3098"/>
                                        </p:tgtEl>
                                      </p:cBhvr>
                                      <p:to x="100000" y="100000"/>
                                    </p:animScale>
                                    <p:animScale>
                                      <p:cBhvr>
                                        <p:cTn id="245" dur="26">
                                          <p:stCondLst>
                                            <p:cond delay="1808"/>
                                          </p:stCondLst>
                                        </p:cTn>
                                        <p:tgtEl>
                                          <p:spTgt spid="3098"/>
                                        </p:tgtEl>
                                      </p:cBhvr>
                                      <p:to x="100000" y="95000"/>
                                    </p:animScale>
                                    <p:animScale>
                                      <p:cBhvr>
                                        <p:cTn id="246" dur="166" decel="50000">
                                          <p:stCondLst>
                                            <p:cond delay="1834"/>
                                          </p:stCondLst>
                                        </p:cTn>
                                        <p:tgtEl>
                                          <p:spTgt spid="3098"/>
                                        </p:tgtEl>
                                      </p:cBhvr>
                                      <p:to x="100000" y="100000"/>
                                    </p:animScale>
                                  </p:childTnLst>
                                </p:cTn>
                              </p:par>
                            </p:childTnLst>
                          </p:cTn>
                        </p:par>
                      </p:childTnLst>
                    </p:cTn>
                  </p:par>
                  <p:par>
                    <p:cTn id="247" fill="hold">
                      <p:stCondLst>
                        <p:cond delay="indefinite"/>
                      </p:stCondLst>
                      <p:childTnLst>
                        <p:par>
                          <p:cTn id="248" fill="hold">
                            <p:stCondLst>
                              <p:cond delay="0"/>
                            </p:stCondLst>
                            <p:childTnLst>
                              <p:par>
                                <p:cTn id="249" presetID="26" presetClass="entr" presetSubtype="0" fill="hold" nodeType="clickEffect">
                                  <p:stCondLst>
                                    <p:cond delay="0"/>
                                  </p:stCondLst>
                                  <p:childTnLst>
                                    <p:set>
                                      <p:cBhvr>
                                        <p:cTn id="250" dur="1" fill="hold">
                                          <p:stCondLst>
                                            <p:cond delay="0"/>
                                          </p:stCondLst>
                                        </p:cTn>
                                        <p:tgtEl>
                                          <p:spTgt spid="3100"/>
                                        </p:tgtEl>
                                        <p:attrNameLst>
                                          <p:attrName>style.visibility</p:attrName>
                                        </p:attrNameLst>
                                      </p:cBhvr>
                                      <p:to>
                                        <p:strVal val="visible"/>
                                      </p:to>
                                    </p:set>
                                    <p:animEffect transition="in" filter="wipe(down)">
                                      <p:cBhvr>
                                        <p:cTn id="251" dur="580">
                                          <p:stCondLst>
                                            <p:cond delay="0"/>
                                          </p:stCondLst>
                                        </p:cTn>
                                        <p:tgtEl>
                                          <p:spTgt spid="3100"/>
                                        </p:tgtEl>
                                      </p:cBhvr>
                                    </p:animEffect>
                                    <p:anim calcmode="lin" valueType="num">
                                      <p:cBhvr>
                                        <p:cTn id="252" dur="1822" tmFilter="0,0; 0.14,0.36; 0.43,0.73; 0.71,0.91; 1.0,1.0">
                                          <p:stCondLst>
                                            <p:cond delay="0"/>
                                          </p:stCondLst>
                                        </p:cTn>
                                        <p:tgtEl>
                                          <p:spTgt spid="3100"/>
                                        </p:tgtEl>
                                        <p:attrNameLst>
                                          <p:attrName>ppt_x</p:attrName>
                                        </p:attrNameLst>
                                      </p:cBhvr>
                                      <p:tavLst>
                                        <p:tav tm="0">
                                          <p:val>
                                            <p:strVal val="#ppt_x-0.25"/>
                                          </p:val>
                                        </p:tav>
                                        <p:tav tm="100000">
                                          <p:val>
                                            <p:strVal val="#ppt_x"/>
                                          </p:val>
                                        </p:tav>
                                      </p:tavLst>
                                    </p:anim>
                                    <p:anim calcmode="lin" valueType="num">
                                      <p:cBhvr>
                                        <p:cTn id="253" dur="664" tmFilter="0.0,0.0; 0.25,0.07; 0.50,0.2; 0.75,0.467; 1.0,1.0">
                                          <p:stCondLst>
                                            <p:cond delay="0"/>
                                          </p:stCondLst>
                                        </p:cTn>
                                        <p:tgtEl>
                                          <p:spTgt spid="3100"/>
                                        </p:tgtEl>
                                        <p:attrNameLst>
                                          <p:attrName>ppt_y</p:attrName>
                                        </p:attrNameLst>
                                      </p:cBhvr>
                                      <p:tavLst>
                                        <p:tav tm="0" fmla="#ppt_y-sin(pi*$)/3">
                                          <p:val>
                                            <p:fltVal val="0.5"/>
                                          </p:val>
                                        </p:tav>
                                        <p:tav tm="100000">
                                          <p:val>
                                            <p:fltVal val="1"/>
                                          </p:val>
                                        </p:tav>
                                      </p:tavLst>
                                    </p:anim>
                                    <p:anim calcmode="lin" valueType="num">
                                      <p:cBhvr>
                                        <p:cTn id="254" dur="664" tmFilter="0, 0; 0.125,0.2665; 0.25,0.4; 0.375,0.465; 0.5,0.5;  0.625,0.535; 0.75,0.6; 0.875,0.7335; 1,1">
                                          <p:stCondLst>
                                            <p:cond delay="664"/>
                                          </p:stCondLst>
                                        </p:cTn>
                                        <p:tgtEl>
                                          <p:spTgt spid="3100"/>
                                        </p:tgtEl>
                                        <p:attrNameLst>
                                          <p:attrName>ppt_y</p:attrName>
                                        </p:attrNameLst>
                                      </p:cBhvr>
                                      <p:tavLst>
                                        <p:tav tm="0" fmla="#ppt_y-sin(pi*$)/9">
                                          <p:val>
                                            <p:fltVal val="0"/>
                                          </p:val>
                                        </p:tav>
                                        <p:tav tm="100000">
                                          <p:val>
                                            <p:fltVal val="1"/>
                                          </p:val>
                                        </p:tav>
                                      </p:tavLst>
                                    </p:anim>
                                    <p:anim calcmode="lin" valueType="num">
                                      <p:cBhvr>
                                        <p:cTn id="255" dur="332" tmFilter="0, 0; 0.125,0.2665; 0.25,0.4; 0.375,0.465; 0.5,0.5;  0.625,0.535; 0.75,0.6; 0.875,0.7335; 1,1">
                                          <p:stCondLst>
                                            <p:cond delay="1324"/>
                                          </p:stCondLst>
                                        </p:cTn>
                                        <p:tgtEl>
                                          <p:spTgt spid="3100"/>
                                        </p:tgtEl>
                                        <p:attrNameLst>
                                          <p:attrName>ppt_y</p:attrName>
                                        </p:attrNameLst>
                                      </p:cBhvr>
                                      <p:tavLst>
                                        <p:tav tm="0" fmla="#ppt_y-sin(pi*$)/27">
                                          <p:val>
                                            <p:fltVal val="0"/>
                                          </p:val>
                                        </p:tav>
                                        <p:tav tm="100000">
                                          <p:val>
                                            <p:fltVal val="1"/>
                                          </p:val>
                                        </p:tav>
                                      </p:tavLst>
                                    </p:anim>
                                    <p:anim calcmode="lin" valueType="num">
                                      <p:cBhvr>
                                        <p:cTn id="256" dur="164" tmFilter="0, 0; 0.125,0.2665; 0.25,0.4; 0.375,0.465; 0.5,0.5;  0.625,0.535; 0.75,0.6; 0.875,0.7335; 1,1">
                                          <p:stCondLst>
                                            <p:cond delay="1656"/>
                                          </p:stCondLst>
                                        </p:cTn>
                                        <p:tgtEl>
                                          <p:spTgt spid="3100"/>
                                        </p:tgtEl>
                                        <p:attrNameLst>
                                          <p:attrName>ppt_y</p:attrName>
                                        </p:attrNameLst>
                                      </p:cBhvr>
                                      <p:tavLst>
                                        <p:tav tm="0" fmla="#ppt_y-sin(pi*$)/81">
                                          <p:val>
                                            <p:fltVal val="0"/>
                                          </p:val>
                                        </p:tav>
                                        <p:tav tm="100000">
                                          <p:val>
                                            <p:fltVal val="1"/>
                                          </p:val>
                                        </p:tav>
                                      </p:tavLst>
                                    </p:anim>
                                    <p:animScale>
                                      <p:cBhvr>
                                        <p:cTn id="257" dur="26">
                                          <p:stCondLst>
                                            <p:cond delay="650"/>
                                          </p:stCondLst>
                                        </p:cTn>
                                        <p:tgtEl>
                                          <p:spTgt spid="3100"/>
                                        </p:tgtEl>
                                      </p:cBhvr>
                                      <p:to x="100000" y="60000"/>
                                    </p:animScale>
                                    <p:animScale>
                                      <p:cBhvr>
                                        <p:cTn id="258" dur="166" decel="50000">
                                          <p:stCondLst>
                                            <p:cond delay="676"/>
                                          </p:stCondLst>
                                        </p:cTn>
                                        <p:tgtEl>
                                          <p:spTgt spid="3100"/>
                                        </p:tgtEl>
                                      </p:cBhvr>
                                      <p:to x="100000" y="100000"/>
                                    </p:animScale>
                                    <p:animScale>
                                      <p:cBhvr>
                                        <p:cTn id="259" dur="26">
                                          <p:stCondLst>
                                            <p:cond delay="1312"/>
                                          </p:stCondLst>
                                        </p:cTn>
                                        <p:tgtEl>
                                          <p:spTgt spid="3100"/>
                                        </p:tgtEl>
                                      </p:cBhvr>
                                      <p:to x="100000" y="80000"/>
                                    </p:animScale>
                                    <p:animScale>
                                      <p:cBhvr>
                                        <p:cTn id="260" dur="166" decel="50000">
                                          <p:stCondLst>
                                            <p:cond delay="1338"/>
                                          </p:stCondLst>
                                        </p:cTn>
                                        <p:tgtEl>
                                          <p:spTgt spid="3100"/>
                                        </p:tgtEl>
                                      </p:cBhvr>
                                      <p:to x="100000" y="100000"/>
                                    </p:animScale>
                                    <p:animScale>
                                      <p:cBhvr>
                                        <p:cTn id="261" dur="26">
                                          <p:stCondLst>
                                            <p:cond delay="1642"/>
                                          </p:stCondLst>
                                        </p:cTn>
                                        <p:tgtEl>
                                          <p:spTgt spid="3100"/>
                                        </p:tgtEl>
                                      </p:cBhvr>
                                      <p:to x="100000" y="90000"/>
                                    </p:animScale>
                                    <p:animScale>
                                      <p:cBhvr>
                                        <p:cTn id="262" dur="166" decel="50000">
                                          <p:stCondLst>
                                            <p:cond delay="1668"/>
                                          </p:stCondLst>
                                        </p:cTn>
                                        <p:tgtEl>
                                          <p:spTgt spid="3100"/>
                                        </p:tgtEl>
                                      </p:cBhvr>
                                      <p:to x="100000" y="100000"/>
                                    </p:animScale>
                                    <p:animScale>
                                      <p:cBhvr>
                                        <p:cTn id="263" dur="26">
                                          <p:stCondLst>
                                            <p:cond delay="1808"/>
                                          </p:stCondLst>
                                        </p:cTn>
                                        <p:tgtEl>
                                          <p:spTgt spid="3100"/>
                                        </p:tgtEl>
                                      </p:cBhvr>
                                      <p:to x="100000" y="95000"/>
                                    </p:animScale>
                                    <p:animScale>
                                      <p:cBhvr>
                                        <p:cTn id="264" dur="166" decel="50000">
                                          <p:stCondLst>
                                            <p:cond delay="1834"/>
                                          </p:stCondLst>
                                        </p:cTn>
                                        <p:tgtEl>
                                          <p:spTgt spid="3100"/>
                                        </p:tgtEl>
                                      </p:cBhvr>
                                      <p:to x="100000" y="100000"/>
                                    </p:animScale>
                                  </p:childTnLst>
                                </p:cTn>
                              </p:par>
                            </p:childTnLst>
                          </p:cTn>
                        </p:par>
                      </p:childTnLst>
                    </p:cTn>
                  </p:par>
                  <p:par>
                    <p:cTn id="265" fill="hold">
                      <p:stCondLst>
                        <p:cond delay="indefinite"/>
                      </p:stCondLst>
                      <p:childTnLst>
                        <p:par>
                          <p:cTn id="266" fill="hold">
                            <p:stCondLst>
                              <p:cond delay="0"/>
                            </p:stCondLst>
                            <p:childTnLst>
                              <p:par>
                                <p:cTn id="267" presetID="26" presetClass="entr" presetSubtype="0" fill="hold" nodeType="clickEffect">
                                  <p:stCondLst>
                                    <p:cond delay="0"/>
                                  </p:stCondLst>
                                  <p:childTnLst>
                                    <p:set>
                                      <p:cBhvr>
                                        <p:cTn id="268" dur="1" fill="hold">
                                          <p:stCondLst>
                                            <p:cond delay="0"/>
                                          </p:stCondLst>
                                        </p:cTn>
                                        <p:tgtEl>
                                          <p:spTgt spid="3102"/>
                                        </p:tgtEl>
                                        <p:attrNameLst>
                                          <p:attrName>style.visibility</p:attrName>
                                        </p:attrNameLst>
                                      </p:cBhvr>
                                      <p:to>
                                        <p:strVal val="visible"/>
                                      </p:to>
                                    </p:set>
                                    <p:animEffect transition="in" filter="wipe(down)">
                                      <p:cBhvr>
                                        <p:cTn id="269" dur="580">
                                          <p:stCondLst>
                                            <p:cond delay="0"/>
                                          </p:stCondLst>
                                        </p:cTn>
                                        <p:tgtEl>
                                          <p:spTgt spid="3102"/>
                                        </p:tgtEl>
                                      </p:cBhvr>
                                    </p:animEffect>
                                    <p:anim calcmode="lin" valueType="num">
                                      <p:cBhvr>
                                        <p:cTn id="270" dur="1822" tmFilter="0,0; 0.14,0.36; 0.43,0.73; 0.71,0.91; 1.0,1.0">
                                          <p:stCondLst>
                                            <p:cond delay="0"/>
                                          </p:stCondLst>
                                        </p:cTn>
                                        <p:tgtEl>
                                          <p:spTgt spid="3102"/>
                                        </p:tgtEl>
                                        <p:attrNameLst>
                                          <p:attrName>ppt_x</p:attrName>
                                        </p:attrNameLst>
                                      </p:cBhvr>
                                      <p:tavLst>
                                        <p:tav tm="0">
                                          <p:val>
                                            <p:strVal val="#ppt_x-0.25"/>
                                          </p:val>
                                        </p:tav>
                                        <p:tav tm="100000">
                                          <p:val>
                                            <p:strVal val="#ppt_x"/>
                                          </p:val>
                                        </p:tav>
                                      </p:tavLst>
                                    </p:anim>
                                    <p:anim calcmode="lin" valueType="num">
                                      <p:cBhvr>
                                        <p:cTn id="271" dur="664" tmFilter="0.0,0.0; 0.25,0.07; 0.50,0.2; 0.75,0.467; 1.0,1.0">
                                          <p:stCondLst>
                                            <p:cond delay="0"/>
                                          </p:stCondLst>
                                        </p:cTn>
                                        <p:tgtEl>
                                          <p:spTgt spid="3102"/>
                                        </p:tgtEl>
                                        <p:attrNameLst>
                                          <p:attrName>ppt_y</p:attrName>
                                        </p:attrNameLst>
                                      </p:cBhvr>
                                      <p:tavLst>
                                        <p:tav tm="0" fmla="#ppt_y-sin(pi*$)/3">
                                          <p:val>
                                            <p:fltVal val="0.5"/>
                                          </p:val>
                                        </p:tav>
                                        <p:tav tm="100000">
                                          <p:val>
                                            <p:fltVal val="1"/>
                                          </p:val>
                                        </p:tav>
                                      </p:tavLst>
                                    </p:anim>
                                    <p:anim calcmode="lin" valueType="num">
                                      <p:cBhvr>
                                        <p:cTn id="272" dur="664" tmFilter="0, 0; 0.125,0.2665; 0.25,0.4; 0.375,0.465; 0.5,0.5;  0.625,0.535; 0.75,0.6; 0.875,0.7335; 1,1">
                                          <p:stCondLst>
                                            <p:cond delay="664"/>
                                          </p:stCondLst>
                                        </p:cTn>
                                        <p:tgtEl>
                                          <p:spTgt spid="3102"/>
                                        </p:tgtEl>
                                        <p:attrNameLst>
                                          <p:attrName>ppt_y</p:attrName>
                                        </p:attrNameLst>
                                      </p:cBhvr>
                                      <p:tavLst>
                                        <p:tav tm="0" fmla="#ppt_y-sin(pi*$)/9">
                                          <p:val>
                                            <p:fltVal val="0"/>
                                          </p:val>
                                        </p:tav>
                                        <p:tav tm="100000">
                                          <p:val>
                                            <p:fltVal val="1"/>
                                          </p:val>
                                        </p:tav>
                                      </p:tavLst>
                                    </p:anim>
                                    <p:anim calcmode="lin" valueType="num">
                                      <p:cBhvr>
                                        <p:cTn id="273" dur="332" tmFilter="0, 0; 0.125,0.2665; 0.25,0.4; 0.375,0.465; 0.5,0.5;  0.625,0.535; 0.75,0.6; 0.875,0.7335; 1,1">
                                          <p:stCondLst>
                                            <p:cond delay="1324"/>
                                          </p:stCondLst>
                                        </p:cTn>
                                        <p:tgtEl>
                                          <p:spTgt spid="3102"/>
                                        </p:tgtEl>
                                        <p:attrNameLst>
                                          <p:attrName>ppt_y</p:attrName>
                                        </p:attrNameLst>
                                      </p:cBhvr>
                                      <p:tavLst>
                                        <p:tav tm="0" fmla="#ppt_y-sin(pi*$)/27">
                                          <p:val>
                                            <p:fltVal val="0"/>
                                          </p:val>
                                        </p:tav>
                                        <p:tav tm="100000">
                                          <p:val>
                                            <p:fltVal val="1"/>
                                          </p:val>
                                        </p:tav>
                                      </p:tavLst>
                                    </p:anim>
                                    <p:anim calcmode="lin" valueType="num">
                                      <p:cBhvr>
                                        <p:cTn id="274" dur="164" tmFilter="0, 0; 0.125,0.2665; 0.25,0.4; 0.375,0.465; 0.5,0.5;  0.625,0.535; 0.75,0.6; 0.875,0.7335; 1,1">
                                          <p:stCondLst>
                                            <p:cond delay="1656"/>
                                          </p:stCondLst>
                                        </p:cTn>
                                        <p:tgtEl>
                                          <p:spTgt spid="3102"/>
                                        </p:tgtEl>
                                        <p:attrNameLst>
                                          <p:attrName>ppt_y</p:attrName>
                                        </p:attrNameLst>
                                      </p:cBhvr>
                                      <p:tavLst>
                                        <p:tav tm="0" fmla="#ppt_y-sin(pi*$)/81">
                                          <p:val>
                                            <p:fltVal val="0"/>
                                          </p:val>
                                        </p:tav>
                                        <p:tav tm="100000">
                                          <p:val>
                                            <p:fltVal val="1"/>
                                          </p:val>
                                        </p:tav>
                                      </p:tavLst>
                                    </p:anim>
                                    <p:animScale>
                                      <p:cBhvr>
                                        <p:cTn id="275" dur="26">
                                          <p:stCondLst>
                                            <p:cond delay="650"/>
                                          </p:stCondLst>
                                        </p:cTn>
                                        <p:tgtEl>
                                          <p:spTgt spid="3102"/>
                                        </p:tgtEl>
                                      </p:cBhvr>
                                      <p:to x="100000" y="60000"/>
                                    </p:animScale>
                                    <p:animScale>
                                      <p:cBhvr>
                                        <p:cTn id="276" dur="166" decel="50000">
                                          <p:stCondLst>
                                            <p:cond delay="676"/>
                                          </p:stCondLst>
                                        </p:cTn>
                                        <p:tgtEl>
                                          <p:spTgt spid="3102"/>
                                        </p:tgtEl>
                                      </p:cBhvr>
                                      <p:to x="100000" y="100000"/>
                                    </p:animScale>
                                    <p:animScale>
                                      <p:cBhvr>
                                        <p:cTn id="277" dur="26">
                                          <p:stCondLst>
                                            <p:cond delay="1312"/>
                                          </p:stCondLst>
                                        </p:cTn>
                                        <p:tgtEl>
                                          <p:spTgt spid="3102"/>
                                        </p:tgtEl>
                                      </p:cBhvr>
                                      <p:to x="100000" y="80000"/>
                                    </p:animScale>
                                    <p:animScale>
                                      <p:cBhvr>
                                        <p:cTn id="278" dur="166" decel="50000">
                                          <p:stCondLst>
                                            <p:cond delay="1338"/>
                                          </p:stCondLst>
                                        </p:cTn>
                                        <p:tgtEl>
                                          <p:spTgt spid="3102"/>
                                        </p:tgtEl>
                                      </p:cBhvr>
                                      <p:to x="100000" y="100000"/>
                                    </p:animScale>
                                    <p:animScale>
                                      <p:cBhvr>
                                        <p:cTn id="279" dur="26">
                                          <p:stCondLst>
                                            <p:cond delay="1642"/>
                                          </p:stCondLst>
                                        </p:cTn>
                                        <p:tgtEl>
                                          <p:spTgt spid="3102"/>
                                        </p:tgtEl>
                                      </p:cBhvr>
                                      <p:to x="100000" y="90000"/>
                                    </p:animScale>
                                    <p:animScale>
                                      <p:cBhvr>
                                        <p:cTn id="280" dur="166" decel="50000">
                                          <p:stCondLst>
                                            <p:cond delay="1668"/>
                                          </p:stCondLst>
                                        </p:cTn>
                                        <p:tgtEl>
                                          <p:spTgt spid="3102"/>
                                        </p:tgtEl>
                                      </p:cBhvr>
                                      <p:to x="100000" y="100000"/>
                                    </p:animScale>
                                    <p:animScale>
                                      <p:cBhvr>
                                        <p:cTn id="281" dur="26">
                                          <p:stCondLst>
                                            <p:cond delay="1808"/>
                                          </p:stCondLst>
                                        </p:cTn>
                                        <p:tgtEl>
                                          <p:spTgt spid="3102"/>
                                        </p:tgtEl>
                                      </p:cBhvr>
                                      <p:to x="100000" y="95000"/>
                                    </p:animScale>
                                    <p:animScale>
                                      <p:cBhvr>
                                        <p:cTn id="282" dur="166" decel="50000">
                                          <p:stCondLst>
                                            <p:cond delay="1834"/>
                                          </p:stCondLst>
                                        </p:cTn>
                                        <p:tgtEl>
                                          <p:spTgt spid="3102"/>
                                        </p:tgtEl>
                                      </p:cBhvr>
                                      <p:to x="100000" y="100000"/>
                                    </p:animScale>
                                  </p:childTnLst>
                                </p:cTn>
                              </p:par>
                            </p:childTnLst>
                          </p:cTn>
                        </p:par>
                      </p:childTnLst>
                    </p:cTn>
                  </p:par>
                  <p:par>
                    <p:cTn id="283" fill="hold">
                      <p:stCondLst>
                        <p:cond delay="indefinite"/>
                      </p:stCondLst>
                      <p:childTnLst>
                        <p:par>
                          <p:cTn id="284" fill="hold">
                            <p:stCondLst>
                              <p:cond delay="0"/>
                            </p:stCondLst>
                            <p:childTnLst>
                              <p:par>
                                <p:cTn id="285" presetID="26" presetClass="entr" presetSubtype="0" fill="hold" nodeType="clickEffect">
                                  <p:stCondLst>
                                    <p:cond delay="0"/>
                                  </p:stCondLst>
                                  <p:childTnLst>
                                    <p:set>
                                      <p:cBhvr>
                                        <p:cTn id="286" dur="1" fill="hold">
                                          <p:stCondLst>
                                            <p:cond delay="0"/>
                                          </p:stCondLst>
                                        </p:cTn>
                                        <p:tgtEl>
                                          <p:spTgt spid="3104"/>
                                        </p:tgtEl>
                                        <p:attrNameLst>
                                          <p:attrName>style.visibility</p:attrName>
                                        </p:attrNameLst>
                                      </p:cBhvr>
                                      <p:to>
                                        <p:strVal val="visible"/>
                                      </p:to>
                                    </p:set>
                                    <p:animEffect transition="in" filter="wipe(down)">
                                      <p:cBhvr>
                                        <p:cTn id="287" dur="580">
                                          <p:stCondLst>
                                            <p:cond delay="0"/>
                                          </p:stCondLst>
                                        </p:cTn>
                                        <p:tgtEl>
                                          <p:spTgt spid="3104"/>
                                        </p:tgtEl>
                                      </p:cBhvr>
                                    </p:animEffect>
                                    <p:anim calcmode="lin" valueType="num">
                                      <p:cBhvr>
                                        <p:cTn id="288" dur="1822" tmFilter="0,0; 0.14,0.36; 0.43,0.73; 0.71,0.91; 1.0,1.0">
                                          <p:stCondLst>
                                            <p:cond delay="0"/>
                                          </p:stCondLst>
                                        </p:cTn>
                                        <p:tgtEl>
                                          <p:spTgt spid="3104"/>
                                        </p:tgtEl>
                                        <p:attrNameLst>
                                          <p:attrName>ppt_x</p:attrName>
                                        </p:attrNameLst>
                                      </p:cBhvr>
                                      <p:tavLst>
                                        <p:tav tm="0">
                                          <p:val>
                                            <p:strVal val="#ppt_x-0.25"/>
                                          </p:val>
                                        </p:tav>
                                        <p:tav tm="100000">
                                          <p:val>
                                            <p:strVal val="#ppt_x"/>
                                          </p:val>
                                        </p:tav>
                                      </p:tavLst>
                                    </p:anim>
                                    <p:anim calcmode="lin" valueType="num">
                                      <p:cBhvr>
                                        <p:cTn id="289" dur="664" tmFilter="0.0,0.0; 0.25,0.07; 0.50,0.2; 0.75,0.467; 1.0,1.0">
                                          <p:stCondLst>
                                            <p:cond delay="0"/>
                                          </p:stCondLst>
                                        </p:cTn>
                                        <p:tgtEl>
                                          <p:spTgt spid="3104"/>
                                        </p:tgtEl>
                                        <p:attrNameLst>
                                          <p:attrName>ppt_y</p:attrName>
                                        </p:attrNameLst>
                                      </p:cBhvr>
                                      <p:tavLst>
                                        <p:tav tm="0" fmla="#ppt_y-sin(pi*$)/3">
                                          <p:val>
                                            <p:fltVal val="0.5"/>
                                          </p:val>
                                        </p:tav>
                                        <p:tav tm="100000">
                                          <p:val>
                                            <p:fltVal val="1"/>
                                          </p:val>
                                        </p:tav>
                                      </p:tavLst>
                                    </p:anim>
                                    <p:anim calcmode="lin" valueType="num">
                                      <p:cBhvr>
                                        <p:cTn id="290" dur="664" tmFilter="0, 0; 0.125,0.2665; 0.25,0.4; 0.375,0.465; 0.5,0.5;  0.625,0.535; 0.75,0.6; 0.875,0.7335; 1,1">
                                          <p:stCondLst>
                                            <p:cond delay="664"/>
                                          </p:stCondLst>
                                        </p:cTn>
                                        <p:tgtEl>
                                          <p:spTgt spid="3104"/>
                                        </p:tgtEl>
                                        <p:attrNameLst>
                                          <p:attrName>ppt_y</p:attrName>
                                        </p:attrNameLst>
                                      </p:cBhvr>
                                      <p:tavLst>
                                        <p:tav tm="0" fmla="#ppt_y-sin(pi*$)/9">
                                          <p:val>
                                            <p:fltVal val="0"/>
                                          </p:val>
                                        </p:tav>
                                        <p:tav tm="100000">
                                          <p:val>
                                            <p:fltVal val="1"/>
                                          </p:val>
                                        </p:tav>
                                      </p:tavLst>
                                    </p:anim>
                                    <p:anim calcmode="lin" valueType="num">
                                      <p:cBhvr>
                                        <p:cTn id="291" dur="332" tmFilter="0, 0; 0.125,0.2665; 0.25,0.4; 0.375,0.465; 0.5,0.5;  0.625,0.535; 0.75,0.6; 0.875,0.7335; 1,1">
                                          <p:stCondLst>
                                            <p:cond delay="1324"/>
                                          </p:stCondLst>
                                        </p:cTn>
                                        <p:tgtEl>
                                          <p:spTgt spid="3104"/>
                                        </p:tgtEl>
                                        <p:attrNameLst>
                                          <p:attrName>ppt_y</p:attrName>
                                        </p:attrNameLst>
                                      </p:cBhvr>
                                      <p:tavLst>
                                        <p:tav tm="0" fmla="#ppt_y-sin(pi*$)/27">
                                          <p:val>
                                            <p:fltVal val="0"/>
                                          </p:val>
                                        </p:tav>
                                        <p:tav tm="100000">
                                          <p:val>
                                            <p:fltVal val="1"/>
                                          </p:val>
                                        </p:tav>
                                      </p:tavLst>
                                    </p:anim>
                                    <p:anim calcmode="lin" valueType="num">
                                      <p:cBhvr>
                                        <p:cTn id="292" dur="164" tmFilter="0, 0; 0.125,0.2665; 0.25,0.4; 0.375,0.465; 0.5,0.5;  0.625,0.535; 0.75,0.6; 0.875,0.7335; 1,1">
                                          <p:stCondLst>
                                            <p:cond delay="1656"/>
                                          </p:stCondLst>
                                        </p:cTn>
                                        <p:tgtEl>
                                          <p:spTgt spid="3104"/>
                                        </p:tgtEl>
                                        <p:attrNameLst>
                                          <p:attrName>ppt_y</p:attrName>
                                        </p:attrNameLst>
                                      </p:cBhvr>
                                      <p:tavLst>
                                        <p:tav tm="0" fmla="#ppt_y-sin(pi*$)/81">
                                          <p:val>
                                            <p:fltVal val="0"/>
                                          </p:val>
                                        </p:tav>
                                        <p:tav tm="100000">
                                          <p:val>
                                            <p:fltVal val="1"/>
                                          </p:val>
                                        </p:tav>
                                      </p:tavLst>
                                    </p:anim>
                                    <p:animScale>
                                      <p:cBhvr>
                                        <p:cTn id="293" dur="26">
                                          <p:stCondLst>
                                            <p:cond delay="650"/>
                                          </p:stCondLst>
                                        </p:cTn>
                                        <p:tgtEl>
                                          <p:spTgt spid="3104"/>
                                        </p:tgtEl>
                                      </p:cBhvr>
                                      <p:to x="100000" y="60000"/>
                                    </p:animScale>
                                    <p:animScale>
                                      <p:cBhvr>
                                        <p:cTn id="294" dur="166" decel="50000">
                                          <p:stCondLst>
                                            <p:cond delay="676"/>
                                          </p:stCondLst>
                                        </p:cTn>
                                        <p:tgtEl>
                                          <p:spTgt spid="3104"/>
                                        </p:tgtEl>
                                      </p:cBhvr>
                                      <p:to x="100000" y="100000"/>
                                    </p:animScale>
                                    <p:animScale>
                                      <p:cBhvr>
                                        <p:cTn id="295" dur="26">
                                          <p:stCondLst>
                                            <p:cond delay="1312"/>
                                          </p:stCondLst>
                                        </p:cTn>
                                        <p:tgtEl>
                                          <p:spTgt spid="3104"/>
                                        </p:tgtEl>
                                      </p:cBhvr>
                                      <p:to x="100000" y="80000"/>
                                    </p:animScale>
                                    <p:animScale>
                                      <p:cBhvr>
                                        <p:cTn id="296" dur="166" decel="50000">
                                          <p:stCondLst>
                                            <p:cond delay="1338"/>
                                          </p:stCondLst>
                                        </p:cTn>
                                        <p:tgtEl>
                                          <p:spTgt spid="3104"/>
                                        </p:tgtEl>
                                      </p:cBhvr>
                                      <p:to x="100000" y="100000"/>
                                    </p:animScale>
                                    <p:animScale>
                                      <p:cBhvr>
                                        <p:cTn id="297" dur="26">
                                          <p:stCondLst>
                                            <p:cond delay="1642"/>
                                          </p:stCondLst>
                                        </p:cTn>
                                        <p:tgtEl>
                                          <p:spTgt spid="3104"/>
                                        </p:tgtEl>
                                      </p:cBhvr>
                                      <p:to x="100000" y="90000"/>
                                    </p:animScale>
                                    <p:animScale>
                                      <p:cBhvr>
                                        <p:cTn id="298" dur="166" decel="50000">
                                          <p:stCondLst>
                                            <p:cond delay="1668"/>
                                          </p:stCondLst>
                                        </p:cTn>
                                        <p:tgtEl>
                                          <p:spTgt spid="3104"/>
                                        </p:tgtEl>
                                      </p:cBhvr>
                                      <p:to x="100000" y="100000"/>
                                    </p:animScale>
                                    <p:animScale>
                                      <p:cBhvr>
                                        <p:cTn id="299" dur="26">
                                          <p:stCondLst>
                                            <p:cond delay="1808"/>
                                          </p:stCondLst>
                                        </p:cTn>
                                        <p:tgtEl>
                                          <p:spTgt spid="3104"/>
                                        </p:tgtEl>
                                      </p:cBhvr>
                                      <p:to x="100000" y="95000"/>
                                    </p:animScale>
                                    <p:animScale>
                                      <p:cBhvr>
                                        <p:cTn id="300" dur="166" decel="50000">
                                          <p:stCondLst>
                                            <p:cond delay="1834"/>
                                          </p:stCondLst>
                                        </p:cTn>
                                        <p:tgtEl>
                                          <p:spTgt spid="3104"/>
                                        </p:tgtEl>
                                      </p:cBhvr>
                                      <p:to x="100000" y="100000"/>
                                    </p:animScale>
                                  </p:childTnLst>
                                </p:cTn>
                              </p:par>
                            </p:childTnLst>
                          </p:cTn>
                        </p:par>
                      </p:childTnLst>
                    </p:cTn>
                  </p:par>
                  <p:par>
                    <p:cTn id="301" fill="hold">
                      <p:stCondLst>
                        <p:cond delay="indefinite"/>
                      </p:stCondLst>
                      <p:childTnLst>
                        <p:par>
                          <p:cTn id="302" fill="hold">
                            <p:stCondLst>
                              <p:cond delay="0"/>
                            </p:stCondLst>
                            <p:childTnLst>
                              <p:par>
                                <p:cTn id="303" presetID="26" presetClass="entr" presetSubtype="0" fill="hold" nodeType="clickEffect">
                                  <p:stCondLst>
                                    <p:cond delay="0"/>
                                  </p:stCondLst>
                                  <p:childTnLst>
                                    <p:set>
                                      <p:cBhvr>
                                        <p:cTn id="304" dur="1" fill="hold">
                                          <p:stCondLst>
                                            <p:cond delay="0"/>
                                          </p:stCondLst>
                                        </p:cTn>
                                        <p:tgtEl>
                                          <p:spTgt spid="3106"/>
                                        </p:tgtEl>
                                        <p:attrNameLst>
                                          <p:attrName>style.visibility</p:attrName>
                                        </p:attrNameLst>
                                      </p:cBhvr>
                                      <p:to>
                                        <p:strVal val="visible"/>
                                      </p:to>
                                    </p:set>
                                    <p:animEffect transition="in" filter="wipe(down)">
                                      <p:cBhvr>
                                        <p:cTn id="305" dur="580">
                                          <p:stCondLst>
                                            <p:cond delay="0"/>
                                          </p:stCondLst>
                                        </p:cTn>
                                        <p:tgtEl>
                                          <p:spTgt spid="3106"/>
                                        </p:tgtEl>
                                      </p:cBhvr>
                                    </p:animEffect>
                                    <p:anim calcmode="lin" valueType="num">
                                      <p:cBhvr>
                                        <p:cTn id="306" dur="1822" tmFilter="0,0; 0.14,0.36; 0.43,0.73; 0.71,0.91; 1.0,1.0">
                                          <p:stCondLst>
                                            <p:cond delay="0"/>
                                          </p:stCondLst>
                                        </p:cTn>
                                        <p:tgtEl>
                                          <p:spTgt spid="3106"/>
                                        </p:tgtEl>
                                        <p:attrNameLst>
                                          <p:attrName>ppt_x</p:attrName>
                                        </p:attrNameLst>
                                      </p:cBhvr>
                                      <p:tavLst>
                                        <p:tav tm="0">
                                          <p:val>
                                            <p:strVal val="#ppt_x-0.25"/>
                                          </p:val>
                                        </p:tav>
                                        <p:tav tm="100000">
                                          <p:val>
                                            <p:strVal val="#ppt_x"/>
                                          </p:val>
                                        </p:tav>
                                      </p:tavLst>
                                    </p:anim>
                                    <p:anim calcmode="lin" valueType="num">
                                      <p:cBhvr>
                                        <p:cTn id="307" dur="664" tmFilter="0.0,0.0; 0.25,0.07; 0.50,0.2; 0.75,0.467; 1.0,1.0">
                                          <p:stCondLst>
                                            <p:cond delay="0"/>
                                          </p:stCondLst>
                                        </p:cTn>
                                        <p:tgtEl>
                                          <p:spTgt spid="3106"/>
                                        </p:tgtEl>
                                        <p:attrNameLst>
                                          <p:attrName>ppt_y</p:attrName>
                                        </p:attrNameLst>
                                      </p:cBhvr>
                                      <p:tavLst>
                                        <p:tav tm="0" fmla="#ppt_y-sin(pi*$)/3">
                                          <p:val>
                                            <p:fltVal val="0.5"/>
                                          </p:val>
                                        </p:tav>
                                        <p:tav tm="100000">
                                          <p:val>
                                            <p:fltVal val="1"/>
                                          </p:val>
                                        </p:tav>
                                      </p:tavLst>
                                    </p:anim>
                                    <p:anim calcmode="lin" valueType="num">
                                      <p:cBhvr>
                                        <p:cTn id="308" dur="664" tmFilter="0, 0; 0.125,0.2665; 0.25,0.4; 0.375,0.465; 0.5,0.5;  0.625,0.535; 0.75,0.6; 0.875,0.7335; 1,1">
                                          <p:stCondLst>
                                            <p:cond delay="664"/>
                                          </p:stCondLst>
                                        </p:cTn>
                                        <p:tgtEl>
                                          <p:spTgt spid="3106"/>
                                        </p:tgtEl>
                                        <p:attrNameLst>
                                          <p:attrName>ppt_y</p:attrName>
                                        </p:attrNameLst>
                                      </p:cBhvr>
                                      <p:tavLst>
                                        <p:tav tm="0" fmla="#ppt_y-sin(pi*$)/9">
                                          <p:val>
                                            <p:fltVal val="0"/>
                                          </p:val>
                                        </p:tav>
                                        <p:tav tm="100000">
                                          <p:val>
                                            <p:fltVal val="1"/>
                                          </p:val>
                                        </p:tav>
                                      </p:tavLst>
                                    </p:anim>
                                    <p:anim calcmode="lin" valueType="num">
                                      <p:cBhvr>
                                        <p:cTn id="309" dur="332" tmFilter="0, 0; 0.125,0.2665; 0.25,0.4; 0.375,0.465; 0.5,0.5;  0.625,0.535; 0.75,0.6; 0.875,0.7335; 1,1">
                                          <p:stCondLst>
                                            <p:cond delay="1324"/>
                                          </p:stCondLst>
                                        </p:cTn>
                                        <p:tgtEl>
                                          <p:spTgt spid="3106"/>
                                        </p:tgtEl>
                                        <p:attrNameLst>
                                          <p:attrName>ppt_y</p:attrName>
                                        </p:attrNameLst>
                                      </p:cBhvr>
                                      <p:tavLst>
                                        <p:tav tm="0" fmla="#ppt_y-sin(pi*$)/27">
                                          <p:val>
                                            <p:fltVal val="0"/>
                                          </p:val>
                                        </p:tav>
                                        <p:tav tm="100000">
                                          <p:val>
                                            <p:fltVal val="1"/>
                                          </p:val>
                                        </p:tav>
                                      </p:tavLst>
                                    </p:anim>
                                    <p:anim calcmode="lin" valueType="num">
                                      <p:cBhvr>
                                        <p:cTn id="310" dur="164" tmFilter="0, 0; 0.125,0.2665; 0.25,0.4; 0.375,0.465; 0.5,0.5;  0.625,0.535; 0.75,0.6; 0.875,0.7335; 1,1">
                                          <p:stCondLst>
                                            <p:cond delay="1656"/>
                                          </p:stCondLst>
                                        </p:cTn>
                                        <p:tgtEl>
                                          <p:spTgt spid="3106"/>
                                        </p:tgtEl>
                                        <p:attrNameLst>
                                          <p:attrName>ppt_y</p:attrName>
                                        </p:attrNameLst>
                                      </p:cBhvr>
                                      <p:tavLst>
                                        <p:tav tm="0" fmla="#ppt_y-sin(pi*$)/81">
                                          <p:val>
                                            <p:fltVal val="0"/>
                                          </p:val>
                                        </p:tav>
                                        <p:tav tm="100000">
                                          <p:val>
                                            <p:fltVal val="1"/>
                                          </p:val>
                                        </p:tav>
                                      </p:tavLst>
                                    </p:anim>
                                    <p:animScale>
                                      <p:cBhvr>
                                        <p:cTn id="311" dur="26">
                                          <p:stCondLst>
                                            <p:cond delay="650"/>
                                          </p:stCondLst>
                                        </p:cTn>
                                        <p:tgtEl>
                                          <p:spTgt spid="3106"/>
                                        </p:tgtEl>
                                      </p:cBhvr>
                                      <p:to x="100000" y="60000"/>
                                    </p:animScale>
                                    <p:animScale>
                                      <p:cBhvr>
                                        <p:cTn id="312" dur="166" decel="50000">
                                          <p:stCondLst>
                                            <p:cond delay="676"/>
                                          </p:stCondLst>
                                        </p:cTn>
                                        <p:tgtEl>
                                          <p:spTgt spid="3106"/>
                                        </p:tgtEl>
                                      </p:cBhvr>
                                      <p:to x="100000" y="100000"/>
                                    </p:animScale>
                                    <p:animScale>
                                      <p:cBhvr>
                                        <p:cTn id="313" dur="26">
                                          <p:stCondLst>
                                            <p:cond delay="1312"/>
                                          </p:stCondLst>
                                        </p:cTn>
                                        <p:tgtEl>
                                          <p:spTgt spid="3106"/>
                                        </p:tgtEl>
                                      </p:cBhvr>
                                      <p:to x="100000" y="80000"/>
                                    </p:animScale>
                                    <p:animScale>
                                      <p:cBhvr>
                                        <p:cTn id="314" dur="166" decel="50000">
                                          <p:stCondLst>
                                            <p:cond delay="1338"/>
                                          </p:stCondLst>
                                        </p:cTn>
                                        <p:tgtEl>
                                          <p:spTgt spid="3106"/>
                                        </p:tgtEl>
                                      </p:cBhvr>
                                      <p:to x="100000" y="100000"/>
                                    </p:animScale>
                                    <p:animScale>
                                      <p:cBhvr>
                                        <p:cTn id="315" dur="26">
                                          <p:stCondLst>
                                            <p:cond delay="1642"/>
                                          </p:stCondLst>
                                        </p:cTn>
                                        <p:tgtEl>
                                          <p:spTgt spid="3106"/>
                                        </p:tgtEl>
                                      </p:cBhvr>
                                      <p:to x="100000" y="90000"/>
                                    </p:animScale>
                                    <p:animScale>
                                      <p:cBhvr>
                                        <p:cTn id="316" dur="166" decel="50000">
                                          <p:stCondLst>
                                            <p:cond delay="1668"/>
                                          </p:stCondLst>
                                        </p:cTn>
                                        <p:tgtEl>
                                          <p:spTgt spid="3106"/>
                                        </p:tgtEl>
                                      </p:cBhvr>
                                      <p:to x="100000" y="100000"/>
                                    </p:animScale>
                                    <p:animScale>
                                      <p:cBhvr>
                                        <p:cTn id="317" dur="26">
                                          <p:stCondLst>
                                            <p:cond delay="1808"/>
                                          </p:stCondLst>
                                        </p:cTn>
                                        <p:tgtEl>
                                          <p:spTgt spid="3106"/>
                                        </p:tgtEl>
                                      </p:cBhvr>
                                      <p:to x="100000" y="95000"/>
                                    </p:animScale>
                                    <p:animScale>
                                      <p:cBhvr>
                                        <p:cTn id="318" dur="166" decel="50000">
                                          <p:stCondLst>
                                            <p:cond delay="1834"/>
                                          </p:stCondLst>
                                        </p:cTn>
                                        <p:tgtEl>
                                          <p:spTgt spid="3106"/>
                                        </p:tgtEl>
                                      </p:cBhvr>
                                      <p:to x="100000" y="100000"/>
                                    </p:animScale>
                                  </p:childTnLst>
                                </p:cTn>
                              </p:par>
                            </p:childTnLst>
                          </p:cTn>
                        </p:par>
                      </p:childTnLst>
                    </p:cTn>
                  </p:par>
                  <p:par>
                    <p:cTn id="319" fill="hold">
                      <p:stCondLst>
                        <p:cond delay="indefinite"/>
                      </p:stCondLst>
                      <p:childTnLst>
                        <p:par>
                          <p:cTn id="320" fill="hold">
                            <p:stCondLst>
                              <p:cond delay="0"/>
                            </p:stCondLst>
                            <p:childTnLst>
                              <p:par>
                                <p:cTn id="321" presetID="26" presetClass="entr" presetSubtype="0" fill="hold" nodeType="clickEffect">
                                  <p:stCondLst>
                                    <p:cond delay="0"/>
                                  </p:stCondLst>
                                  <p:childTnLst>
                                    <p:set>
                                      <p:cBhvr>
                                        <p:cTn id="322" dur="1" fill="hold">
                                          <p:stCondLst>
                                            <p:cond delay="0"/>
                                          </p:stCondLst>
                                        </p:cTn>
                                        <p:tgtEl>
                                          <p:spTgt spid="3108"/>
                                        </p:tgtEl>
                                        <p:attrNameLst>
                                          <p:attrName>style.visibility</p:attrName>
                                        </p:attrNameLst>
                                      </p:cBhvr>
                                      <p:to>
                                        <p:strVal val="visible"/>
                                      </p:to>
                                    </p:set>
                                    <p:animEffect transition="in" filter="wipe(down)">
                                      <p:cBhvr>
                                        <p:cTn id="323" dur="580">
                                          <p:stCondLst>
                                            <p:cond delay="0"/>
                                          </p:stCondLst>
                                        </p:cTn>
                                        <p:tgtEl>
                                          <p:spTgt spid="3108"/>
                                        </p:tgtEl>
                                      </p:cBhvr>
                                    </p:animEffect>
                                    <p:anim calcmode="lin" valueType="num">
                                      <p:cBhvr>
                                        <p:cTn id="324" dur="1822" tmFilter="0,0; 0.14,0.36; 0.43,0.73; 0.71,0.91; 1.0,1.0">
                                          <p:stCondLst>
                                            <p:cond delay="0"/>
                                          </p:stCondLst>
                                        </p:cTn>
                                        <p:tgtEl>
                                          <p:spTgt spid="3108"/>
                                        </p:tgtEl>
                                        <p:attrNameLst>
                                          <p:attrName>ppt_x</p:attrName>
                                        </p:attrNameLst>
                                      </p:cBhvr>
                                      <p:tavLst>
                                        <p:tav tm="0">
                                          <p:val>
                                            <p:strVal val="#ppt_x-0.25"/>
                                          </p:val>
                                        </p:tav>
                                        <p:tav tm="100000">
                                          <p:val>
                                            <p:strVal val="#ppt_x"/>
                                          </p:val>
                                        </p:tav>
                                      </p:tavLst>
                                    </p:anim>
                                    <p:anim calcmode="lin" valueType="num">
                                      <p:cBhvr>
                                        <p:cTn id="325" dur="664" tmFilter="0.0,0.0; 0.25,0.07; 0.50,0.2; 0.75,0.467; 1.0,1.0">
                                          <p:stCondLst>
                                            <p:cond delay="0"/>
                                          </p:stCondLst>
                                        </p:cTn>
                                        <p:tgtEl>
                                          <p:spTgt spid="3108"/>
                                        </p:tgtEl>
                                        <p:attrNameLst>
                                          <p:attrName>ppt_y</p:attrName>
                                        </p:attrNameLst>
                                      </p:cBhvr>
                                      <p:tavLst>
                                        <p:tav tm="0" fmla="#ppt_y-sin(pi*$)/3">
                                          <p:val>
                                            <p:fltVal val="0.5"/>
                                          </p:val>
                                        </p:tav>
                                        <p:tav tm="100000">
                                          <p:val>
                                            <p:fltVal val="1"/>
                                          </p:val>
                                        </p:tav>
                                      </p:tavLst>
                                    </p:anim>
                                    <p:anim calcmode="lin" valueType="num">
                                      <p:cBhvr>
                                        <p:cTn id="326" dur="664" tmFilter="0, 0; 0.125,0.2665; 0.25,0.4; 0.375,0.465; 0.5,0.5;  0.625,0.535; 0.75,0.6; 0.875,0.7335; 1,1">
                                          <p:stCondLst>
                                            <p:cond delay="664"/>
                                          </p:stCondLst>
                                        </p:cTn>
                                        <p:tgtEl>
                                          <p:spTgt spid="3108"/>
                                        </p:tgtEl>
                                        <p:attrNameLst>
                                          <p:attrName>ppt_y</p:attrName>
                                        </p:attrNameLst>
                                      </p:cBhvr>
                                      <p:tavLst>
                                        <p:tav tm="0" fmla="#ppt_y-sin(pi*$)/9">
                                          <p:val>
                                            <p:fltVal val="0"/>
                                          </p:val>
                                        </p:tav>
                                        <p:tav tm="100000">
                                          <p:val>
                                            <p:fltVal val="1"/>
                                          </p:val>
                                        </p:tav>
                                      </p:tavLst>
                                    </p:anim>
                                    <p:anim calcmode="lin" valueType="num">
                                      <p:cBhvr>
                                        <p:cTn id="327" dur="332" tmFilter="0, 0; 0.125,0.2665; 0.25,0.4; 0.375,0.465; 0.5,0.5;  0.625,0.535; 0.75,0.6; 0.875,0.7335; 1,1">
                                          <p:stCondLst>
                                            <p:cond delay="1324"/>
                                          </p:stCondLst>
                                        </p:cTn>
                                        <p:tgtEl>
                                          <p:spTgt spid="3108"/>
                                        </p:tgtEl>
                                        <p:attrNameLst>
                                          <p:attrName>ppt_y</p:attrName>
                                        </p:attrNameLst>
                                      </p:cBhvr>
                                      <p:tavLst>
                                        <p:tav tm="0" fmla="#ppt_y-sin(pi*$)/27">
                                          <p:val>
                                            <p:fltVal val="0"/>
                                          </p:val>
                                        </p:tav>
                                        <p:tav tm="100000">
                                          <p:val>
                                            <p:fltVal val="1"/>
                                          </p:val>
                                        </p:tav>
                                      </p:tavLst>
                                    </p:anim>
                                    <p:anim calcmode="lin" valueType="num">
                                      <p:cBhvr>
                                        <p:cTn id="328" dur="164" tmFilter="0, 0; 0.125,0.2665; 0.25,0.4; 0.375,0.465; 0.5,0.5;  0.625,0.535; 0.75,0.6; 0.875,0.7335; 1,1">
                                          <p:stCondLst>
                                            <p:cond delay="1656"/>
                                          </p:stCondLst>
                                        </p:cTn>
                                        <p:tgtEl>
                                          <p:spTgt spid="3108"/>
                                        </p:tgtEl>
                                        <p:attrNameLst>
                                          <p:attrName>ppt_y</p:attrName>
                                        </p:attrNameLst>
                                      </p:cBhvr>
                                      <p:tavLst>
                                        <p:tav tm="0" fmla="#ppt_y-sin(pi*$)/81">
                                          <p:val>
                                            <p:fltVal val="0"/>
                                          </p:val>
                                        </p:tav>
                                        <p:tav tm="100000">
                                          <p:val>
                                            <p:fltVal val="1"/>
                                          </p:val>
                                        </p:tav>
                                      </p:tavLst>
                                    </p:anim>
                                    <p:animScale>
                                      <p:cBhvr>
                                        <p:cTn id="329" dur="26">
                                          <p:stCondLst>
                                            <p:cond delay="650"/>
                                          </p:stCondLst>
                                        </p:cTn>
                                        <p:tgtEl>
                                          <p:spTgt spid="3108"/>
                                        </p:tgtEl>
                                      </p:cBhvr>
                                      <p:to x="100000" y="60000"/>
                                    </p:animScale>
                                    <p:animScale>
                                      <p:cBhvr>
                                        <p:cTn id="330" dur="166" decel="50000">
                                          <p:stCondLst>
                                            <p:cond delay="676"/>
                                          </p:stCondLst>
                                        </p:cTn>
                                        <p:tgtEl>
                                          <p:spTgt spid="3108"/>
                                        </p:tgtEl>
                                      </p:cBhvr>
                                      <p:to x="100000" y="100000"/>
                                    </p:animScale>
                                    <p:animScale>
                                      <p:cBhvr>
                                        <p:cTn id="331" dur="26">
                                          <p:stCondLst>
                                            <p:cond delay="1312"/>
                                          </p:stCondLst>
                                        </p:cTn>
                                        <p:tgtEl>
                                          <p:spTgt spid="3108"/>
                                        </p:tgtEl>
                                      </p:cBhvr>
                                      <p:to x="100000" y="80000"/>
                                    </p:animScale>
                                    <p:animScale>
                                      <p:cBhvr>
                                        <p:cTn id="332" dur="166" decel="50000">
                                          <p:stCondLst>
                                            <p:cond delay="1338"/>
                                          </p:stCondLst>
                                        </p:cTn>
                                        <p:tgtEl>
                                          <p:spTgt spid="3108"/>
                                        </p:tgtEl>
                                      </p:cBhvr>
                                      <p:to x="100000" y="100000"/>
                                    </p:animScale>
                                    <p:animScale>
                                      <p:cBhvr>
                                        <p:cTn id="333" dur="26">
                                          <p:stCondLst>
                                            <p:cond delay="1642"/>
                                          </p:stCondLst>
                                        </p:cTn>
                                        <p:tgtEl>
                                          <p:spTgt spid="3108"/>
                                        </p:tgtEl>
                                      </p:cBhvr>
                                      <p:to x="100000" y="90000"/>
                                    </p:animScale>
                                    <p:animScale>
                                      <p:cBhvr>
                                        <p:cTn id="334" dur="166" decel="50000">
                                          <p:stCondLst>
                                            <p:cond delay="1668"/>
                                          </p:stCondLst>
                                        </p:cTn>
                                        <p:tgtEl>
                                          <p:spTgt spid="3108"/>
                                        </p:tgtEl>
                                      </p:cBhvr>
                                      <p:to x="100000" y="100000"/>
                                    </p:animScale>
                                    <p:animScale>
                                      <p:cBhvr>
                                        <p:cTn id="335" dur="26">
                                          <p:stCondLst>
                                            <p:cond delay="1808"/>
                                          </p:stCondLst>
                                        </p:cTn>
                                        <p:tgtEl>
                                          <p:spTgt spid="3108"/>
                                        </p:tgtEl>
                                      </p:cBhvr>
                                      <p:to x="100000" y="95000"/>
                                    </p:animScale>
                                    <p:animScale>
                                      <p:cBhvr>
                                        <p:cTn id="336" dur="166" decel="50000">
                                          <p:stCondLst>
                                            <p:cond delay="1834"/>
                                          </p:stCondLst>
                                        </p:cTn>
                                        <p:tgtEl>
                                          <p:spTgt spid="3108"/>
                                        </p:tgtEl>
                                      </p:cBhvr>
                                      <p:to x="100000" y="100000"/>
                                    </p:animScale>
                                  </p:childTnLst>
                                </p:cTn>
                              </p:par>
                            </p:childTnLst>
                          </p:cTn>
                        </p:par>
                      </p:childTnLst>
                    </p:cTn>
                  </p:par>
                  <p:par>
                    <p:cTn id="337" fill="hold">
                      <p:stCondLst>
                        <p:cond delay="indefinite"/>
                      </p:stCondLst>
                      <p:childTnLst>
                        <p:par>
                          <p:cTn id="338" fill="hold">
                            <p:stCondLst>
                              <p:cond delay="0"/>
                            </p:stCondLst>
                            <p:childTnLst>
                              <p:par>
                                <p:cTn id="339" presetID="26" presetClass="entr" presetSubtype="0" fill="hold" nodeType="clickEffect">
                                  <p:stCondLst>
                                    <p:cond delay="0"/>
                                  </p:stCondLst>
                                  <p:childTnLst>
                                    <p:set>
                                      <p:cBhvr>
                                        <p:cTn id="340" dur="1" fill="hold">
                                          <p:stCondLst>
                                            <p:cond delay="0"/>
                                          </p:stCondLst>
                                        </p:cTn>
                                        <p:tgtEl>
                                          <p:spTgt spid="3114"/>
                                        </p:tgtEl>
                                        <p:attrNameLst>
                                          <p:attrName>style.visibility</p:attrName>
                                        </p:attrNameLst>
                                      </p:cBhvr>
                                      <p:to>
                                        <p:strVal val="visible"/>
                                      </p:to>
                                    </p:set>
                                    <p:animEffect transition="in" filter="wipe(down)">
                                      <p:cBhvr>
                                        <p:cTn id="341" dur="580">
                                          <p:stCondLst>
                                            <p:cond delay="0"/>
                                          </p:stCondLst>
                                        </p:cTn>
                                        <p:tgtEl>
                                          <p:spTgt spid="3114"/>
                                        </p:tgtEl>
                                      </p:cBhvr>
                                    </p:animEffect>
                                    <p:anim calcmode="lin" valueType="num">
                                      <p:cBhvr>
                                        <p:cTn id="342" dur="1822" tmFilter="0,0; 0.14,0.36; 0.43,0.73; 0.71,0.91; 1.0,1.0">
                                          <p:stCondLst>
                                            <p:cond delay="0"/>
                                          </p:stCondLst>
                                        </p:cTn>
                                        <p:tgtEl>
                                          <p:spTgt spid="3114"/>
                                        </p:tgtEl>
                                        <p:attrNameLst>
                                          <p:attrName>ppt_x</p:attrName>
                                        </p:attrNameLst>
                                      </p:cBhvr>
                                      <p:tavLst>
                                        <p:tav tm="0">
                                          <p:val>
                                            <p:strVal val="#ppt_x-0.25"/>
                                          </p:val>
                                        </p:tav>
                                        <p:tav tm="100000">
                                          <p:val>
                                            <p:strVal val="#ppt_x"/>
                                          </p:val>
                                        </p:tav>
                                      </p:tavLst>
                                    </p:anim>
                                    <p:anim calcmode="lin" valueType="num">
                                      <p:cBhvr>
                                        <p:cTn id="343" dur="664" tmFilter="0.0,0.0; 0.25,0.07; 0.50,0.2; 0.75,0.467; 1.0,1.0">
                                          <p:stCondLst>
                                            <p:cond delay="0"/>
                                          </p:stCondLst>
                                        </p:cTn>
                                        <p:tgtEl>
                                          <p:spTgt spid="3114"/>
                                        </p:tgtEl>
                                        <p:attrNameLst>
                                          <p:attrName>ppt_y</p:attrName>
                                        </p:attrNameLst>
                                      </p:cBhvr>
                                      <p:tavLst>
                                        <p:tav tm="0" fmla="#ppt_y-sin(pi*$)/3">
                                          <p:val>
                                            <p:fltVal val="0.5"/>
                                          </p:val>
                                        </p:tav>
                                        <p:tav tm="100000">
                                          <p:val>
                                            <p:fltVal val="1"/>
                                          </p:val>
                                        </p:tav>
                                      </p:tavLst>
                                    </p:anim>
                                    <p:anim calcmode="lin" valueType="num">
                                      <p:cBhvr>
                                        <p:cTn id="344" dur="664" tmFilter="0, 0; 0.125,0.2665; 0.25,0.4; 0.375,0.465; 0.5,0.5;  0.625,0.535; 0.75,0.6; 0.875,0.7335; 1,1">
                                          <p:stCondLst>
                                            <p:cond delay="664"/>
                                          </p:stCondLst>
                                        </p:cTn>
                                        <p:tgtEl>
                                          <p:spTgt spid="3114"/>
                                        </p:tgtEl>
                                        <p:attrNameLst>
                                          <p:attrName>ppt_y</p:attrName>
                                        </p:attrNameLst>
                                      </p:cBhvr>
                                      <p:tavLst>
                                        <p:tav tm="0" fmla="#ppt_y-sin(pi*$)/9">
                                          <p:val>
                                            <p:fltVal val="0"/>
                                          </p:val>
                                        </p:tav>
                                        <p:tav tm="100000">
                                          <p:val>
                                            <p:fltVal val="1"/>
                                          </p:val>
                                        </p:tav>
                                      </p:tavLst>
                                    </p:anim>
                                    <p:anim calcmode="lin" valueType="num">
                                      <p:cBhvr>
                                        <p:cTn id="345" dur="332" tmFilter="0, 0; 0.125,0.2665; 0.25,0.4; 0.375,0.465; 0.5,0.5;  0.625,0.535; 0.75,0.6; 0.875,0.7335; 1,1">
                                          <p:stCondLst>
                                            <p:cond delay="1324"/>
                                          </p:stCondLst>
                                        </p:cTn>
                                        <p:tgtEl>
                                          <p:spTgt spid="3114"/>
                                        </p:tgtEl>
                                        <p:attrNameLst>
                                          <p:attrName>ppt_y</p:attrName>
                                        </p:attrNameLst>
                                      </p:cBhvr>
                                      <p:tavLst>
                                        <p:tav tm="0" fmla="#ppt_y-sin(pi*$)/27">
                                          <p:val>
                                            <p:fltVal val="0"/>
                                          </p:val>
                                        </p:tav>
                                        <p:tav tm="100000">
                                          <p:val>
                                            <p:fltVal val="1"/>
                                          </p:val>
                                        </p:tav>
                                      </p:tavLst>
                                    </p:anim>
                                    <p:anim calcmode="lin" valueType="num">
                                      <p:cBhvr>
                                        <p:cTn id="346" dur="164" tmFilter="0, 0; 0.125,0.2665; 0.25,0.4; 0.375,0.465; 0.5,0.5;  0.625,0.535; 0.75,0.6; 0.875,0.7335; 1,1">
                                          <p:stCondLst>
                                            <p:cond delay="1656"/>
                                          </p:stCondLst>
                                        </p:cTn>
                                        <p:tgtEl>
                                          <p:spTgt spid="3114"/>
                                        </p:tgtEl>
                                        <p:attrNameLst>
                                          <p:attrName>ppt_y</p:attrName>
                                        </p:attrNameLst>
                                      </p:cBhvr>
                                      <p:tavLst>
                                        <p:tav tm="0" fmla="#ppt_y-sin(pi*$)/81">
                                          <p:val>
                                            <p:fltVal val="0"/>
                                          </p:val>
                                        </p:tav>
                                        <p:tav tm="100000">
                                          <p:val>
                                            <p:fltVal val="1"/>
                                          </p:val>
                                        </p:tav>
                                      </p:tavLst>
                                    </p:anim>
                                    <p:animScale>
                                      <p:cBhvr>
                                        <p:cTn id="347" dur="26">
                                          <p:stCondLst>
                                            <p:cond delay="650"/>
                                          </p:stCondLst>
                                        </p:cTn>
                                        <p:tgtEl>
                                          <p:spTgt spid="3114"/>
                                        </p:tgtEl>
                                      </p:cBhvr>
                                      <p:to x="100000" y="60000"/>
                                    </p:animScale>
                                    <p:animScale>
                                      <p:cBhvr>
                                        <p:cTn id="348" dur="166" decel="50000">
                                          <p:stCondLst>
                                            <p:cond delay="676"/>
                                          </p:stCondLst>
                                        </p:cTn>
                                        <p:tgtEl>
                                          <p:spTgt spid="3114"/>
                                        </p:tgtEl>
                                      </p:cBhvr>
                                      <p:to x="100000" y="100000"/>
                                    </p:animScale>
                                    <p:animScale>
                                      <p:cBhvr>
                                        <p:cTn id="349" dur="26">
                                          <p:stCondLst>
                                            <p:cond delay="1312"/>
                                          </p:stCondLst>
                                        </p:cTn>
                                        <p:tgtEl>
                                          <p:spTgt spid="3114"/>
                                        </p:tgtEl>
                                      </p:cBhvr>
                                      <p:to x="100000" y="80000"/>
                                    </p:animScale>
                                    <p:animScale>
                                      <p:cBhvr>
                                        <p:cTn id="350" dur="166" decel="50000">
                                          <p:stCondLst>
                                            <p:cond delay="1338"/>
                                          </p:stCondLst>
                                        </p:cTn>
                                        <p:tgtEl>
                                          <p:spTgt spid="3114"/>
                                        </p:tgtEl>
                                      </p:cBhvr>
                                      <p:to x="100000" y="100000"/>
                                    </p:animScale>
                                    <p:animScale>
                                      <p:cBhvr>
                                        <p:cTn id="351" dur="26">
                                          <p:stCondLst>
                                            <p:cond delay="1642"/>
                                          </p:stCondLst>
                                        </p:cTn>
                                        <p:tgtEl>
                                          <p:spTgt spid="3114"/>
                                        </p:tgtEl>
                                      </p:cBhvr>
                                      <p:to x="100000" y="90000"/>
                                    </p:animScale>
                                    <p:animScale>
                                      <p:cBhvr>
                                        <p:cTn id="352" dur="166" decel="50000">
                                          <p:stCondLst>
                                            <p:cond delay="1668"/>
                                          </p:stCondLst>
                                        </p:cTn>
                                        <p:tgtEl>
                                          <p:spTgt spid="3114"/>
                                        </p:tgtEl>
                                      </p:cBhvr>
                                      <p:to x="100000" y="100000"/>
                                    </p:animScale>
                                    <p:animScale>
                                      <p:cBhvr>
                                        <p:cTn id="353" dur="26">
                                          <p:stCondLst>
                                            <p:cond delay="1808"/>
                                          </p:stCondLst>
                                        </p:cTn>
                                        <p:tgtEl>
                                          <p:spTgt spid="3114"/>
                                        </p:tgtEl>
                                      </p:cBhvr>
                                      <p:to x="100000" y="95000"/>
                                    </p:animScale>
                                    <p:animScale>
                                      <p:cBhvr>
                                        <p:cTn id="354" dur="166" decel="50000">
                                          <p:stCondLst>
                                            <p:cond delay="1834"/>
                                          </p:stCondLst>
                                        </p:cTn>
                                        <p:tgtEl>
                                          <p:spTgt spid="3114"/>
                                        </p:tgtEl>
                                      </p:cBhvr>
                                      <p:to x="100000" y="100000"/>
                                    </p:animScale>
                                  </p:childTnLst>
                                </p:cTn>
                              </p:par>
                            </p:childTnLst>
                          </p:cTn>
                        </p:par>
                      </p:childTnLst>
                    </p:cTn>
                  </p:par>
                  <p:par>
                    <p:cTn id="355" fill="hold">
                      <p:stCondLst>
                        <p:cond delay="indefinite"/>
                      </p:stCondLst>
                      <p:childTnLst>
                        <p:par>
                          <p:cTn id="356" fill="hold">
                            <p:stCondLst>
                              <p:cond delay="0"/>
                            </p:stCondLst>
                            <p:childTnLst>
                              <p:par>
                                <p:cTn id="357" presetID="26" presetClass="entr" presetSubtype="0" fill="hold" nodeType="clickEffect">
                                  <p:stCondLst>
                                    <p:cond delay="0"/>
                                  </p:stCondLst>
                                  <p:childTnLst>
                                    <p:set>
                                      <p:cBhvr>
                                        <p:cTn id="358" dur="1" fill="hold">
                                          <p:stCondLst>
                                            <p:cond delay="0"/>
                                          </p:stCondLst>
                                        </p:cTn>
                                        <p:tgtEl>
                                          <p:spTgt spid="3110"/>
                                        </p:tgtEl>
                                        <p:attrNameLst>
                                          <p:attrName>style.visibility</p:attrName>
                                        </p:attrNameLst>
                                      </p:cBhvr>
                                      <p:to>
                                        <p:strVal val="visible"/>
                                      </p:to>
                                    </p:set>
                                    <p:animEffect transition="in" filter="wipe(down)">
                                      <p:cBhvr>
                                        <p:cTn id="359" dur="580">
                                          <p:stCondLst>
                                            <p:cond delay="0"/>
                                          </p:stCondLst>
                                        </p:cTn>
                                        <p:tgtEl>
                                          <p:spTgt spid="3110"/>
                                        </p:tgtEl>
                                      </p:cBhvr>
                                    </p:animEffect>
                                    <p:anim calcmode="lin" valueType="num">
                                      <p:cBhvr>
                                        <p:cTn id="360" dur="1822" tmFilter="0,0; 0.14,0.36; 0.43,0.73; 0.71,0.91; 1.0,1.0">
                                          <p:stCondLst>
                                            <p:cond delay="0"/>
                                          </p:stCondLst>
                                        </p:cTn>
                                        <p:tgtEl>
                                          <p:spTgt spid="3110"/>
                                        </p:tgtEl>
                                        <p:attrNameLst>
                                          <p:attrName>ppt_x</p:attrName>
                                        </p:attrNameLst>
                                      </p:cBhvr>
                                      <p:tavLst>
                                        <p:tav tm="0">
                                          <p:val>
                                            <p:strVal val="#ppt_x-0.25"/>
                                          </p:val>
                                        </p:tav>
                                        <p:tav tm="100000">
                                          <p:val>
                                            <p:strVal val="#ppt_x"/>
                                          </p:val>
                                        </p:tav>
                                      </p:tavLst>
                                    </p:anim>
                                    <p:anim calcmode="lin" valueType="num">
                                      <p:cBhvr>
                                        <p:cTn id="361" dur="664" tmFilter="0.0,0.0; 0.25,0.07; 0.50,0.2; 0.75,0.467; 1.0,1.0">
                                          <p:stCondLst>
                                            <p:cond delay="0"/>
                                          </p:stCondLst>
                                        </p:cTn>
                                        <p:tgtEl>
                                          <p:spTgt spid="3110"/>
                                        </p:tgtEl>
                                        <p:attrNameLst>
                                          <p:attrName>ppt_y</p:attrName>
                                        </p:attrNameLst>
                                      </p:cBhvr>
                                      <p:tavLst>
                                        <p:tav tm="0" fmla="#ppt_y-sin(pi*$)/3">
                                          <p:val>
                                            <p:fltVal val="0.5"/>
                                          </p:val>
                                        </p:tav>
                                        <p:tav tm="100000">
                                          <p:val>
                                            <p:fltVal val="1"/>
                                          </p:val>
                                        </p:tav>
                                      </p:tavLst>
                                    </p:anim>
                                    <p:anim calcmode="lin" valueType="num">
                                      <p:cBhvr>
                                        <p:cTn id="362" dur="664" tmFilter="0, 0; 0.125,0.2665; 0.25,0.4; 0.375,0.465; 0.5,0.5;  0.625,0.535; 0.75,0.6; 0.875,0.7335; 1,1">
                                          <p:stCondLst>
                                            <p:cond delay="664"/>
                                          </p:stCondLst>
                                        </p:cTn>
                                        <p:tgtEl>
                                          <p:spTgt spid="3110"/>
                                        </p:tgtEl>
                                        <p:attrNameLst>
                                          <p:attrName>ppt_y</p:attrName>
                                        </p:attrNameLst>
                                      </p:cBhvr>
                                      <p:tavLst>
                                        <p:tav tm="0" fmla="#ppt_y-sin(pi*$)/9">
                                          <p:val>
                                            <p:fltVal val="0"/>
                                          </p:val>
                                        </p:tav>
                                        <p:tav tm="100000">
                                          <p:val>
                                            <p:fltVal val="1"/>
                                          </p:val>
                                        </p:tav>
                                      </p:tavLst>
                                    </p:anim>
                                    <p:anim calcmode="lin" valueType="num">
                                      <p:cBhvr>
                                        <p:cTn id="363" dur="332" tmFilter="0, 0; 0.125,0.2665; 0.25,0.4; 0.375,0.465; 0.5,0.5;  0.625,0.535; 0.75,0.6; 0.875,0.7335; 1,1">
                                          <p:stCondLst>
                                            <p:cond delay="1324"/>
                                          </p:stCondLst>
                                        </p:cTn>
                                        <p:tgtEl>
                                          <p:spTgt spid="3110"/>
                                        </p:tgtEl>
                                        <p:attrNameLst>
                                          <p:attrName>ppt_y</p:attrName>
                                        </p:attrNameLst>
                                      </p:cBhvr>
                                      <p:tavLst>
                                        <p:tav tm="0" fmla="#ppt_y-sin(pi*$)/27">
                                          <p:val>
                                            <p:fltVal val="0"/>
                                          </p:val>
                                        </p:tav>
                                        <p:tav tm="100000">
                                          <p:val>
                                            <p:fltVal val="1"/>
                                          </p:val>
                                        </p:tav>
                                      </p:tavLst>
                                    </p:anim>
                                    <p:anim calcmode="lin" valueType="num">
                                      <p:cBhvr>
                                        <p:cTn id="364" dur="164" tmFilter="0, 0; 0.125,0.2665; 0.25,0.4; 0.375,0.465; 0.5,0.5;  0.625,0.535; 0.75,0.6; 0.875,0.7335; 1,1">
                                          <p:stCondLst>
                                            <p:cond delay="1656"/>
                                          </p:stCondLst>
                                        </p:cTn>
                                        <p:tgtEl>
                                          <p:spTgt spid="3110"/>
                                        </p:tgtEl>
                                        <p:attrNameLst>
                                          <p:attrName>ppt_y</p:attrName>
                                        </p:attrNameLst>
                                      </p:cBhvr>
                                      <p:tavLst>
                                        <p:tav tm="0" fmla="#ppt_y-sin(pi*$)/81">
                                          <p:val>
                                            <p:fltVal val="0"/>
                                          </p:val>
                                        </p:tav>
                                        <p:tav tm="100000">
                                          <p:val>
                                            <p:fltVal val="1"/>
                                          </p:val>
                                        </p:tav>
                                      </p:tavLst>
                                    </p:anim>
                                    <p:animScale>
                                      <p:cBhvr>
                                        <p:cTn id="365" dur="26">
                                          <p:stCondLst>
                                            <p:cond delay="650"/>
                                          </p:stCondLst>
                                        </p:cTn>
                                        <p:tgtEl>
                                          <p:spTgt spid="3110"/>
                                        </p:tgtEl>
                                      </p:cBhvr>
                                      <p:to x="100000" y="60000"/>
                                    </p:animScale>
                                    <p:animScale>
                                      <p:cBhvr>
                                        <p:cTn id="366" dur="166" decel="50000">
                                          <p:stCondLst>
                                            <p:cond delay="676"/>
                                          </p:stCondLst>
                                        </p:cTn>
                                        <p:tgtEl>
                                          <p:spTgt spid="3110"/>
                                        </p:tgtEl>
                                      </p:cBhvr>
                                      <p:to x="100000" y="100000"/>
                                    </p:animScale>
                                    <p:animScale>
                                      <p:cBhvr>
                                        <p:cTn id="367" dur="26">
                                          <p:stCondLst>
                                            <p:cond delay="1312"/>
                                          </p:stCondLst>
                                        </p:cTn>
                                        <p:tgtEl>
                                          <p:spTgt spid="3110"/>
                                        </p:tgtEl>
                                      </p:cBhvr>
                                      <p:to x="100000" y="80000"/>
                                    </p:animScale>
                                    <p:animScale>
                                      <p:cBhvr>
                                        <p:cTn id="368" dur="166" decel="50000">
                                          <p:stCondLst>
                                            <p:cond delay="1338"/>
                                          </p:stCondLst>
                                        </p:cTn>
                                        <p:tgtEl>
                                          <p:spTgt spid="3110"/>
                                        </p:tgtEl>
                                      </p:cBhvr>
                                      <p:to x="100000" y="100000"/>
                                    </p:animScale>
                                    <p:animScale>
                                      <p:cBhvr>
                                        <p:cTn id="369" dur="26">
                                          <p:stCondLst>
                                            <p:cond delay="1642"/>
                                          </p:stCondLst>
                                        </p:cTn>
                                        <p:tgtEl>
                                          <p:spTgt spid="3110"/>
                                        </p:tgtEl>
                                      </p:cBhvr>
                                      <p:to x="100000" y="90000"/>
                                    </p:animScale>
                                    <p:animScale>
                                      <p:cBhvr>
                                        <p:cTn id="370" dur="166" decel="50000">
                                          <p:stCondLst>
                                            <p:cond delay="1668"/>
                                          </p:stCondLst>
                                        </p:cTn>
                                        <p:tgtEl>
                                          <p:spTgt spid="3110"/>
                                        </p:tgtEl>
                                      </p:cBhvr>
                                      <p:to x="100000" y="100000"/>
                                    </p:animScale>
                                    <p:animScale>
                                      <p:cBhvr>
                                        <p:cTn id="371" dur="26">
                                          <p:stCondLst>
                                            <p:cond delay="1808"/>
                                          </p:stCondLst>
                                        </p:cTn>
                                        <p:tgtEl>
                                          <p:spTgt spid="3110"/>
                                        </p:tgtEl>
                                      </p:cBhvr>
                                      <p:to x="100000" y="95000"/>
                                    </p:animScale>
                                    <p:animScale>
                                      <p:cBhvr>
                                        <p:cTn id="372" dur="166" decel="50000">
                                          <p:stCondLst>
                                            <p:cond delay="1834"/>
                                          </p:stCondLst>
                                        </p:cTn>
                                        <p:tgtEl>
                                          <p:spTgt spid="3110"/>
                                        </p:tgtEl>
                                      </p:cBhvr>
                                      <p:to x="100000" y="100000"/>
                                    </p:animScale>
                                  </p:childTnLst>
                                </p:cTn>
                              </p:par>
                            </p:childTnLst>
                          </p:cTn>
                        </p:par>
                      </p:childTnLst>
                    </p:cTn>
                  </p:par>
                  <p:par>
                    <p:cTn id="373" fill="hold">
                      <p:stCondLst>
                        <p:cond delay="indefinite"/>
                      </p:stCondLst>
                      <p:childTnLst>
                        <p:par>
                          <p:cTn id="374" fill="hold">
                            <p:stCondLst>
                              <p:cond delay="0"/>
                            </p:stCondLst>
                            <p:childTnLst>
                              <p:par>
                                <p:cTn id="375" presetID="26" presetClass="entr" presetSubtype="0" fill="hold" nodeType="clickEffect">
                                  <p:stCondLst>
                                    <p:cond delay="0"/>
                                  </p:stCondLst>
                                  <p:childTnLst>
                                    <p:set>
                                      <p:cBhvr>
                                        <p:cTn id="376" dur="1" fill="hold">
                                          <p:stCondLst>
                                            <p:cond delay="0"/>
                                          </p:stCondLst>
                                        </p:cTn>
                                        <p:tgtEl>
                                          <p:spTgt spid="3112"/>
                                        </p:tgtEl>
                                        <p:attrNameLst>
                                          <p:attrName>style.visibility</p:attrName>
                                        </p:attrNameLst>
                                      </p:cBhvr>
                                      <p:to>
                                        <p:strVal val="visible"/>
                                      </p:to>
                                    </p:set>
                                    <p:animEffect transition="in" filter="wipe(down)">
                                      <p:cBhvr>
                                        <p:cTn id="377" dur="580">
                                          <p:stCondLst>
                                            <p:cond delay="0"/>
                                          </p:stCondLst>
                                        </p:cTn>
                                        <p:tgtEl>
                                          <p:spTgt spid="3112"/>
                                        </p:tgtEl>
                                      </p:cBhvr>
                                    </p:animEffect>
                                    <p:anim calcmode="lin" valueType="num">
                                      <p:cBhvr>
                                        <p:cTn id="378" dur="1822" tmFilter="0,0; 0.14,0.36; 0.43,0.73; 0.71,0.91; 1.0,1.0">
                                          <p:stCondLst>
                                            <p:cond delay="0"/>
                                          </p:stCondLst>
                                        </p:cTn>
                                        <p:tgtEl>
                                          <p:spTgt spid="3112"/>
                                        </p:tgtEl>
                                        <p:attrNameLst>
                                          <p:attrName>ppt_x</p:attrName>
                                        </p:attrNameLst>
                                      </p:cBhvr>
                                      <p:tavLst>
                                        <p:tav tm="0">
                                          <p:val>
                                            <p:strVal val="#ppt_x-0.25"/>
                                          </p:val>
                                        </p:tav>
                                        <p:tav tm="100000">
                                          <p:val>
                                            <p:strVal val="#ppt_x"/>
                                          </p:val>
                                        </p:tav>
                                      </p:tavLst>
                                    </p:anim>
                                    <p:anim calcmode="lin" valueType="num">
                                      <p:cBhvr>
                                        <p:cTn id="379" dur="664" tmFilter="0.0,0.0; 0.25,0.07; 0.50,0.2; 0.75,0.467; 1.0,1.0">
                                          <p:stCondLst>
                                            <p:cond delay="0"/>
                                          </p:stCondLst>
                                        </p:cTn>
                                        <p:tgtEl>
                                          <p:spTgt spid="3112"/>
                                        </p:tgtEl>
                                        <p:attrNameLst>
                                          <p:attrName>ppt_y</p:attrName>
                                        </p:attrNameLst>
                                      </p:cBhvr>
                                      <p:tavLst>
                                        <p:tav tm="0" fmla="#ppt_y-sin(pi*$)/3">
                                          <p:val>
                                            <p:fltVal val="0.5"/>
                                          </p:val>
                                        </p:tav>
                                        <p:tav tm="100000">
                                          <p:val>
                                            <p:fltVal val="1"/>
                                          </p:val>
                                        </p:tav>
                                      </p:tavLst>
                                    </p:anim>
                                    <p:anim calcmode="lin" valueType="num">
                                      <p:cBhvr>
                                        <p:cTn id="380" dur="664" tmFilter="0, 0; 0.125,0.2665; 0.25,0.4; 0.375,0.465; 0.5,0.5;  0.625,0.535; 0.75,0.6; 0.875,0.7335; 1,1">
                                          <p:stCondLst>
                                            <p:cond delay="664"/>
                                          </p:stCondLst>
                                        </p:cTn>
                                        <p:tgtEl>
                                          <p:spTgt spid="3112"/>
                                        </p:tgtEl>
                                        <p:attrNameLst>
                                          <p:attrName>ppt_y</p:attrName>
                                        </p:attrNameLst>
                                      </p:cBhvr>
                                      <p:tavLst>
                                        <p:tav tm="0" fmla="#ppt_y-sin(pi*$)/9">
                                          <p:val>
                                            <p:fltVal val="0"/>
                                          </p:val>
                                        </p:tav>
                                        <p:tav tm="100000">
                                          <p:val>
                                            <p:fltVal val="1"/>
                                          </p:val>
                                        </p:tav>
                                      </p:tavLst>
                                    </p:anim>
                                    <p:anim calcmode="lin" valueType="num">
                                      <p:cBhvr>
                                        <p:cTn id="381" dur="332" tmFilter="0, 0; 0.125,0.2665; 0.25,0.4; 0.375,0.465; 0.5,0.5;  0.625,0.535; 0.75,0.6; 0.875,0.7335; 1,1">
                                          <p:stCondLst>
                                            <p:cond delay="1324"/>
                                          </p:stCondLst>
                                        </p:cTn>
                                        <p:tgtEl>
                                          <p:spTgt spid="3112"/>
                                        </p:tgtEl>
                                        <p:attrNameLst>
                                          <p:attrName>ppt_y</p:attrName>
                                        </p:attrNameLst>
                                      </p:cBhvr>
                                      <p:tavLst>
                                        <p:tav tm="0" fmla="#ppt_y-sin(pi*$)/27">
                                          <p:val>
                                            <p:fltVal val="0"/>
                                          </p:val>
                                        </p:tav>
                                        <p:tav tm="100000">
                                          <p:val>
                                            <p:fltVal val="1"/>
                                          </p:val>
                                        </p:tav>
                                      </p:tavLst>
                                    </p:anim>
                                    <p:anim calcmode="lin" valueType="num">
                                      <p:cBhvr>
                                        <p:cTn id="382" dur="164" tmFilter="0, 0; 0.125,0.2665; 0.25,0.4; 0.375,0.465; 0.5,0.5;  0.625,0.535; 0.75,0.6; 0.875,0.7335; 1,1">
                                          <p:stCondLst>
                                            <p:cond delay="1656"/>
                                          </p:stCondLst>
                                        </p:cTn>
                                        <p:tgtEl>
                                          <p:spTgt spid="3112"/>
                                        </p:tgtEl>
                                        <p:attrNameLst>
                                          <p:attrName>ppt_y</p:attrName>
                                        </p:attrNameLst>
                                      </p:cBhvr>
                                      <p:tavLst>
                                        <p:tav tm="0" fmla="#ppt_y-sin(pi*$)/81">
                                          <p:val>
                                            <p:fltVal val="0"/>
                                          </p:val>
                                        </p:tav>
                                        <p:tav tm="100000">
                                          <p:val>
                                            <p:fltVal val="1"/>
                                          </p:val>
                                        </p:tav>
                                      </p:tavLst>
                                    </p:anim>
                                    <p:animScale>
                                      <p:cBhvr>
                                        <p:cTn id="383" dur="26">
                                          <p:stCondLst>
                                            <p:cond delay="650"/>
                                          </p:stCondLst>
                                        </p:cTn>
                                        <p:tgtEl>
                                          <p:spTgt spid="3112"/>
                                        </p:tgtEl>
                                      </p:cBhvr>
                                      <p:to x="100000" y="60000"/>
                                    </p:animScale>
                                    <p:animScale>
                                      <p:cBhvr>
                                        <p:cTn id="384" dur="166" decel="50000">
                                          <p:stCondLst>
                                            <p:cond delay="676"/>
                                          </p:stCondLst>
                                        </p:cTn>
                                        <p:tgtEl>
                                          <p:spTgt spid="3112"/>
                                        </p:tgtEl>
                                      </p:cBhvr>
                                      <p:to x="100000" y="100000"/>
                                    </p:animScale>
                                    <p:animScale>
                                      <p:cBhvr>
                                        <p:cTn id="385" dur="26">
                                          <p:stCondLst>
                                            <p:cond delay="1312"/>
                                          </p:stCondLst>
                                        </p:cTn>
                                        <p:tgtEl>
                                          <p:spTgt spid="3112"/>
                                        </p:tgtEl>
                                      </p:cBhvr>
                                      <p:to x="100000" y="80000"/>
                                    </p:animScale>
                                    <p:animScale>
                                      <p:cBhvr>
                                        <p:cTn id="386" dur="166" decel="50000">
                                          <p:stCondLst>
                                            <p:cond delay="1338"/>
                                          </p:stCondLst>
                                        </p:cTn>
                                        <p:tgtEl>
                                          <p:spTgt spid="3112"/>
                                        </p:tgtEl>
                                      </p:cBhvr>
                                      <p:to x="100000" y="100000"/>
                                    </p:animScale>
                                    <p:animScale>
                                      <p:cBhvr>
                                        <p:cTn id="387" dur="26">
                                          <p:stCondLst>
                                            <p:cond delay="1642"/>
                                          </p:stCondLst>
                                        </p:cTn>
                                        <p:tgtEl>
                                          <p:spTgt spid="3112"/>
                                        </p:tgtEl>
                                      </p:cBhvr>
                                      <p:to x="100000" y="90000"/>
                                    </p:animScale>
                                    <p:animScale>
                                      <p:cBhvr>
                                        <p:cTn id="388" dur="166" decel="50000">
                                          <p:stCondLst>
                                            <p:cond delay="1668"/>
                                          </p:stCondLst>
                                        </p:cTn>
                                        <p:tgtEl>
                                          <p:spTgt spid="3112"/>
                                        </p:tgtEl>
                                      </p:cBhvr>
                                      <p:to x="100000" y="100000"/>
                                    </p:animScale>
                                    <p:animScale>
                                      <p:cBhvr>
                                        <p:cTn id="389" dur="26">
                                          <p:stCondLst>
                                            <p:cond delay="1808"/>
                                          </p:stCondLst>
                                        </p:cTn>
                                        <p:tgtEl>
                                          <p:spTgt spid="3112"/>
                                        </p:tgtEl>
                                      </p:cBhvr>
                                      <p:to x="100000" y="95000"/>
                                    </p:animScale>
                                    <p:animScale>
                                      <p:cBhvr>
                                        <p:cTn id="390" dur="166" decel="50000">
                                          <p:stCondLst>
                                            <p:cond delay="1834"/>
                                          </p:stCondLst>
                                        </p:cTn>
                                        <p:tgtEl>
                                          <p:spTgt spid="31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¿Cómo SE INICIA UNA BUSQUEDA?</a:t>
            </a:r>
            <a:endParaRPr lang="es-MX" dirty="0"/>
          </a:p>
        </p:txBody>
      </p:sp>
      <p:sp>
        <p:nvSpPr>
          <p:cNvPr id="3" name="Marcador de contenido 2"/>
          <p:cNvSpPr>
            <a:spLocks noGrp="1"/>
          </p:cNvSpPr>
          <p:nvPr>
            <p:ph sz="quarter" idx="13"/>
          </p:nvPr>
        </p:nvSpPr>
        <p:spPr/>
        <p:txBody>
          <a:bodyPr/>
          <a:lstStyle/>
          <a:p>
            <a:pPr marL="0" indent="0">
              <a:buNone/>
            </a:pPr>
            <a:r>
              <a:rPr lang="es-MX" dirty="0" smtClean="0"/>
              <a:t>Esta base de datos de ofrece dos posibilidades de búsqueda </a:t>
            </a:r>
          </a:p>
          <a:p>
            <a:r>
              <a:rPr lang="es-MX" dirty="0" smtClean="0"/>
              <a:t>Simple </a:t>
            </a:r>
          </a:p>
          <a:p>
            <a:r>
              <a:rPr lang="es-MX" dirty="0" smtClean="0"/>
              <a:t>Avanzada </a:t>
            </a:r>
            <a:endParaRPr lang="es-MX" dirty="0"/>
          </a:p>
        </p:txBody>
      </p:sp>
    </p:spTree>
    <p:extLst>
      <p:ext uri="{BB962C8B-B14F-4D97-AF65-F5344CB8AC3E}">
        <p14:creationId xmlns:p14="http://schemas.microsoft.com/office/powerpoint/2010/main" val="99307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6800" y="28413"/>
            <a:ext cx="10364451" cy="1596177"/>
          </a:xfrm>
        </p:spPr>
        <p:txBody>
          <a:bodyPr/>
          <a:lstStyle/>
          <a:p>
            <a:r>
              <a:rPr lang="es-MX" dirty="0" smtClean="0"/>
              <a:t>Búsqueda simple </a:t>
            </a:r>
            <a:endParaRPr lang="es-MX" dirty="0"/>
          </a:p>
        </p:txBody>
      </p:sp>
      <p:sp>
        <p:nvSpPr>
          <p:cNvPr id="3" name="Marcador de contenido 2"/>
          <p:cNvSpPr>
            <a:spLocks noGrp="1"/>
          </p:cNvSpPr>
          <p:nvPr>
            <p:ph sz="quarter" idx="13"/>
          </p:nvPr>
        </p:nvSpPr>
        <p:spPr>
          <a:xfrm>
            <a:off x="823622" y="1149092"/>
            <a:ext cx="10363826" cy="3424107"/>
          </a:xfrm>
        </p:spPr>
        <p:txBody>
          <a:bodyPr/>
          <a:lstStyle/>
          <a:p>
            <a:r>
              <a:rPr lang="es-MX" dirty="0"/>
              <a:t>Para realizar una búsqueda sencilla, introduzca el término o frase en el cuadro de búsqueda y pulse el </a:t>
            </a:r>
            <a:r>
              <a:rPr lang="es-MX" dirty="0" smtClean="0"/>
              <a:t>botón </a:t>
            </a:r>
            <a:r>
              <a:rPr lang="es-MX" dirty="0" err="1"/>
              <a:t>search</a:t>
            </a:r>
            <a:r>
              <a:rPr lang="es-MX" dirty="0"/>
              <a:t> o la tecla </a:t>
            </a:r>
            <a:r>
              <a:rPr lang="es-MX" dirty="0" err="1"/>
              <a:t>enter</a:t>
            </a:r>
            <a:r>
              <a:rPr lang="es-MX" dirty="0" smtClean="0"/>
              <a:t>.</a:t>
            </a:r>
          </a:p>
          <a:p>
            <a:r>
              <a:rPr lang="es-MX" dirty="0"/>
              <a:t>** Por defecto PEDro realiza las búsquedas empleando el truncamiento al final de un término de búsqueda (busca todas las variaciones de la palabra).</a:t>
            </a:r>
          </a:p>
        </p:txBody>
      </p:sp>
      <p:pic>
        <p:nvPicPr>
          <p:cNvPr id="4" name="Imagen 3"/>
          <p:cNvPicPr>
            <a:picLocks noChangeAspect="1"/>
          </p:cNvPicPr>
          <p:nvPr/>
        </p:nvPicPr>
        <p:blipFill rotWithShape="1">
          <a:blip r:embed="rId2"/>
          <a:srcRect l="2487" b="31506"/>
          <a:stretch/>
        </p:blipFill>
        <p:spPr>
          <a:xfrm>
            <a:off x="2302266" y="3104299"/>
            <a:ext cx="7406538" cy="2937799"/>
          </a:xfrm>
          <a:prstGeom prst="rect">
            <a:avLst/>
          </a:prstGeom>
        </p:spPr>
      </p:pic>
    </p:spTree>
    <p:extLst>
      <p:ext uri="{BB962C8B-B14F-4D97-AF65-F5344CB8AC3E}">
        <p14:creationId xmlns:p14="http://schemas.microsoft.com/office/powerpoint/2010/main" val="1963848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69703" y="862885"/>
            <a:ext cx="11256134" cy="6529589"/>
          </a:xfrm>
        </p:spPr>
        <p:txBody>
          <a:bodyPr/>
          <a:lstStyle/>
          <a:p>
            <a:r>
              <a:rPr lang="es-MX" dirty="0"/>
              <a:t>Truncamiento: </a:t>
            </a:r>
            <a:endParaRPr lang="es-MX" dirty="0" smtClean="0"/>
          </a:p>
          <a:p>
            <a:pPr>
              <a:buFont typeface="Wingdings" panose="05000000000000000000" pitchFamily="2" charset="2"/>
              <a:buChar char="v"/>
            </a:pPr>
            <a:r>
              <a:rPr lang="es-MX" dirty="0" smtClean="0"/>
              <a:t>a</a:t>
            </a:r>
            <a:r>
              <a:rPr lang="es-MX" dirty="0"/>
              <a:t>.- Para variaciones en el comienzo de una palabra puede realizar la búsqueda utilizando el asterisco (*) para sustituir una letra o un grupo de letras</a:t>
            </a:r>
            <a:r>
              <a:rPr lang="es-MX" dirty="0" smtClean="0"/>
              <a:t>.</a:t>
            </a:r>
          </a:p>
          <a:p>
            <a:pPr>
              <a:buFont typeface="Wingdings" panose="05000000000000000000" pitchFamily="2" charset="2"/>
              <a:buChar char="ü"/>
            </a:pPr>
            <a:r>
              <a:rPr lang="es-MX" dirty="0" smtClean="0"/>
              <a:t> </a:t>
            </a:r>
            <a:r>
              <a:rPr lang="es-MX" dirty="0"/>
              <a:t>Si desea encontrar registros con los términos edema, </a:t>
            </a:r>
            <a:r>
              <a:rPr lang="es-MX" dirty="0" err="1"/>
              <a:t>oedema</a:t>
            </a:r>
            <a:r>
              <a:rPr lang="es-MX" dirty="0"/>
              <a:t>, </a:t>
            </a:r>
            <a:r>
              <a:rPr lang="es-MX" dirty="0" err="1"/>
              <a:t>lymphedema</a:t>
            </a:r>
            <a:r>
              <a:rPr lang="es-MX" dirty="0"/>
              <a:t> o </a:t>
            </a:r>
            <a:r>
              <a:rPr lang="es-MX" dirty="0" err="1"/>
              <a:t>lymphoedema</a:t>
            </a:r>
            <a:r>
              <a:rPr lang="es-MX" dirty="0"/>
              <a:t>, puede escribir *edema en un campo de búsqueda. </a:t>
            </a:r>
            <a:endParaRPr lang="es-MX" dirty="0" smtClean="0"/>
          </a:p>
          <a:p>
            <a:pPr>
              <a:buFont typeface="Wingdings" panose="05000000000000000000" pitchFamily="2" charset="2"/>
              <a:buChar char="ü"/>
            </a:pPr>
            <a:r>
              <a:rPr lang="es-MX" dirty="0" smtClean="0"/>
              <a:t>Si </a:t>
            </a:r>
            <a:r>
              <a:rPr lang="es-MX" dirty="0"/>
              <a:t>emplea el asterisco al comienzo de un término de búsqueda, PEDro no buscará variantes al final de la palabra (no puede realizar simultáneamente búsqueda de variantes al comienzo y al final de una misma palabra</a:t>
            </a:r>
            <a:r>
              <a:rPr lang="es-MX" dirty="0" smtClean="0"/>
              <a:t>).</a:t>
            </a:r>
          </a:p>
          <a:p>
            <a:pPr>
              <a:buFont typeface="Wingdings" panose="05000000000000000000" pitchFamily="2" charset="2"/>
              <a:buChar char="v"/>
            </a:pPr>
            <a:r>
              <a:rPr lang="es-MX" dirty="0" smtClean="0"/>
              <a:t> </a:t>
            </a:r>
            <a:r>
              <a:rPr lang="es-MX" dirty="0"/>
              <a:t>b.- Otra forma de truncamiento se puede realizar con el símbolo de @, cuando existe un único carácter en la variación de una palabra. </a:t>
            </a:r>
            <a:endParaRPr lang="es-MX" dirty="0" smtClean="0"/>
          </a:p>
          <a:p>
            <a:pPr>
              <a:buFont typeface="Wingdings" panose="05000000000000000000" pitchFamily="2" charset="2"/>
              <a:buChar char="ü"/>
            </a:pPr>
            <a:r>
              <a:rPr lang="es-MX" dirty="0" smtClean="0"/>
              <a:t>si </a:t>
            </a:r>
            <a:r>
              <a:rPr lang="es-MX" dirty="0"/>
              <a:t>está buscando un autor y no recuerda si su nombre es Rawson o </a:t>
            </a:r>
            <a:r>
              <a:rPr lang="es-MX" dirty="0" err="1"/>
              <a:t>Rawsen</a:t>
            </a:r>
            <a:r>
              <a:rPr lang="es-MX" dirty="0"/>
              <a:t>, puede buscar </a:t>
            </a:r>
            <a:r>
              <a:rPr lang="es-MX" dirty="0" err="1"/>
              <a:t>Raws@n</a:t>
            </a:r>
            <a:r>
              <a:rPr lang="es-MX" dirty="0"/>
              <a:t>.</a:t>
            </a:r>
          </a:p>
        </p:txBody>
      </p:sp>
    </p:spTree>
    <p:extLst>
      <p:ext uri="{BB962C8B-B14F-4D97-AF65-F5344CB8AC3E}">
        <p14:creationId xmlns:p14="http://schemas.microsoft.com/office/powerpoint/2010/main" val="86280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Gota">
  <a:themeElements>
    <a:clrScheme name="Got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Gota</Template>
  <TotalTime>384</TotalTime>
  <Words>1538</Words>
  <Application>Microsoft Office PowerPoint</Application>
  <PresentationFormat>Panorámica</PresentationFormat>
  <Paragraphs>90</Paragraphs>
  <Slides>26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26</vt:i4>
      </vt:variant>
    </vt:vector>
  </HeadingPairs>
  <TitlesOfParts>
    <vt:vector size="30" baseType="lpstr">
      <vt:lpstr>Arial</vt:lpstr>
      <vt:lpstr>Tw Cen MT</vt:lpstr>
      <vt:lpstr>Wingdings</vt:lpstr>
      <vt:lpstr>Gota</vt:lpstr>
      <vt:lpstr>Presentación de PowerPoint</vt:lpstr>
      <vt:lpstr>¿Qué es pedro? </vt:lpstr>
      <vt:lpstr>Fue creada por…</vt:lpstr>
      <vt:lpstr>¿Para que sirve? </vt:lpstr>
      <vt:lpstr>Patrocinadores </vt:lpstr>
      <vt:lpstr>Socios o fundadores </vt:lpstr>
      <vt:lpstr>¿Cómo SE INICIA UNA BUSQUEDA?</vt:lpstr>
      <vt:lpstr>Búsqueda simple </vt:lpstr>
      <vt:lpstr>Presentación de PowerPoint</vt:lpstr>
      <vt:lpstr>Presentación de PowerPoint</vt:lpstr>
      <vt:lpstr>Presentación de PowerPoint</vt:lpstr>
      <vt:lpstr>Búsqueda avanzada </vt:lpstr>
      <vt:lpstr>Presentación de PowerPoint</vt:lpstr>
      <vt:lpstr>Presentación de PowerPoint</vt:lpstr>
      <vt:lpstr>Presentación de PowerPoint</vt:lpstr>
      <vt:lpstr>Visualización de resultados </vt:lpstr>
      <vt:lpstr>Presentación de PowerPoint</vt:lpstr>
      <vt:lpstr>Ver un registro completo</vt:lpstr>
      <vt:lpstr>Visualizar varios registros completos </vt:lpstr>
      <vt:lpstr>Resumen de cada articulo </vt:lpstr>
      <vt:lpstr>Gestión de los resultados </vt:lpstr>
      <vt:lpstr>Presentación de PowerPoint</vt:lpstr>
      <vt:lpstr>Presentación de PowerPoint</vt:lpstr>
      <vt:lpstr>Presentación de PowerPoint</vt:lpstr>
      <vt:lpstr>Presentación de PowerPoint</vt:lpstr>
      <vt:lpstr>GRACIAS!!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office depot</dc:creator>
  <cp:lastModifiedBy>home</cp:lastModifiedBy>
  <cp:revision>31</cp:revision>
  <dcterms:created xsi:type="dcterms:W3CDTF">2017-05-10T15:36:07Z</dcterms:created>
  <dcterms:modified xsi:type="dcterms:W3CDTF">2017-05-11T23:01:46Z</dcterms:modified>
</cp:coreProperties>
</file>