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2000" cy="6858000"/>
  <p:notesSz cx="6858000" cy="9144000"/>
  <p:defaultTextStyle>
    <a:lvl1pPr>
      <a:defRPr>
        <a:latin typeface="Arial"/>
        <a:ea typeface="Arial"/>
        <a:cs typeface="Arial"/>
        <a:sym typeface="Arial"/>
      </a:defRPr>
    </a:lvl1pPr>
    <a:lvl2pPr indent="457200">
      <a:defRPr>
        <a:latin typeface="Arial"/>
        <a:ea typeface="Arial"/>
        <a:cs typeface="Arial"/>
        <a:sym typeface="Arial"/>
      </a:defRPr>
    </a:lvl2pPr>
    <a:lvl3pPr indent="914400">
      <a:defRPr>
        <a:latin typeface="Arial"/>
        <a:ea typeface="Arial"/>
        <a:cs typeface="Arial"/>
        <a:sym typeface="Arial"/>
      </a:defRPr>
    </a:lvl3pPr>
    <a:lvl4pPr indent="1371600">
      <a:defRPr>
        <a:latin typeface="Arial"/>
        <a:ea typeface="Arial"/>
        <a:cs typeface="Arial"/>
        <a:sym typeface="Arial"/>
      </a:defRPr>
    </a:lvl4pPr>
    <a:lvl5pPr indent="1828800">
      <a:defRPr>
        <a:latin typeface="Arial"/>
        <a:ea typeface="Arial"/>
        <a:cs typeface="Arial"/>
        <a:sym typeface="Arial"/>
      </a:defRPr>
    </a:lvl5pPr>
    <a:lvl6pPr>
      <a:defRPr>
        <a:latin typeface="Arial"/>
        <a:ea typeface="Arial"/>
        <a:cs typeface="Arial"/>
        <a:sym typeface="Arial"/>
      </a:defRPr>
    </a:lvl6pPr>
    <a:lvl7pPr>
      <a:defRPr>
        <a:latin typeface="Arial"/>
        <a:ea typeface="Arial"/>
        <a:cs typeface="Arial"/>
        <a:sym typeface="Arial"/>
      </a:defRPr>
    </a:lvl7pPr>
    <a:lvl8pPr>
      <a:defRPr>
        <a:latin typeface="Arial"/>
        <a:ea typeface="Arial"/>
        <a:cs typeface="Arial"/>
        <a:sym typeface="Arial"/>
      </a:defRPr>
    </a:lvl8pPr>
    <a:lvl9pPr>
      <a:defRPr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" name="Shape 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245225"/>
            <a:ext cx="2133600" cy="28882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spd="med" advClick="1"/>
  <p:txStyles>
    <p:titleStyle>
      <a:lvl1pPr algn="ctr">
        <a:defRPr sz="4400">
          <a:latin typeface="Arial"/>
          <a:ea typeface="Arial"/>
          <a:cs typeface="Arial"/>
          <a:sym typeface="Arial"/>
        </a:defRPr>
      </a:lvl1pPr>
      <a:lvl2pPr algn="ctr">
        <a:defRPr sz="4400">
          <a:latin typeface="Arial"/>
          <a:ea typeface="Arial"/>
          <a:cs typeface="Arial"/>
          <a:sym typeface="Arial"/>
        </a:defRPr>
      </a:lvl2pPr>
      <a:lvl3pPr algn="ctr">
        <a:defRPr sz="4400">
          <a:latin typeface="Arial"/>
          <a:ea typeface="Arial"/>
          <a:cs typeface="Arial"/>
          <a:sym typeface="Arial"/>
        </a:defRPr>
      </a:lvl3pPr>
      <a:lvl4pPr algn="ctr">
        <a:defRPr sz="4400">
          <a:latin typeface="Arial"/>
          <a:ea typeface="Arial"/>
          <a:cs typeface="Arial"/>
          <a:sym typeface="Arial"/>
        </a:defRPr>
      </a:lvl4pPr>
      <a:lvl5pPr algn="ctr">
        <a:defRPr sz="4400">
          <a:latin typeface="Arial"/>
          <a:ea typeface="Arial"/>
          <a:cs typeface="Arial"/>
          <a:sym typeface="Arial"/>
        </a:defRPr>
      </a:lvl5pPr>
      <a:lvl6pPr indent="457200" algn="ctr">
        <a:defRPr sz="4400">
          <a:latin typeface="Arial"/>
          <a:ea typeface="Arial"/>
          <a:cs typeface="Arial"/>
          <a:sym typeface="Arial"/>
        </a:defRPr>
      </a:lvl6pPr>
      <a:lvl7pPr indent="914400" algn="ctr">
        <a:defRPr sz="4400">
          <a:latin typeface="Arial"/>
          <a:ea typeface="Arial"/>
          <a:cs typeface="Arial"/>
          <a:sym typeface="Arial"/>
        </a:defRPr>
      </a:lvl7pPr>
      <a:lvl8pPr indent="1371600" algn="ctr">
        <a:defRPr sz="4400">
          <a:latin typeface="Arial"/>
          <a:ea typeface="Arial"/>
          <a:cs typeface="Arial"/>
          <a:sym typeface="Arial"/>
        </a:defRPr>
      </a:lvl8pPr>
      <a:lvl9pPr indent="1828800" algn="ctr">
        <a:defRPr sz="44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Arial"/>
          <a:ea typeface="Arial"/>
          <a:cs typeface="Arial"/>
          <a:sym typeface="Arial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Arial"/>
          <a:ea typeface="Arial"/>
          <a:cs typeface="Arial"/>
          <a:sym typeface="Arial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Arial"/>
          <a:ea typeface="Arial"/>
          <a:cs typeface="Arial"/>
          <a:sym typeface="Arial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push dir="l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push dir="l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push dir="l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push dir="l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push dir="l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push dir="l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push dir="l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push dir="l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push dir="l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push dir="l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push dir="l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push dir="l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push dir="l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push dir="l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push dir="l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push dir="l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push dir="l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push dir="l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push dir="l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push dir="l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v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push dir="l"/>
  </p:transition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