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DE41-A6F7-4A92-8532-325FDEE5C084}" type="datetimeFigureOut">
              <a:rPr lang="es-ES" smtClean="0"/>
              <a:t>09/06/2017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44819-507A-48A0-969A-098B11B172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2474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DE41-A6F7-4A92-8532-325FDEE5C084}" type="datetimeFigureOut">
              <a:rPr lang="es-ES" smtClean="0"/>
              <a:t>09/06/2017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44819-507A-48A0-969A-098B11B172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7984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DE41-A6F7-4A92-8532-325FDEE5C084}" type="datetimeFigureOut">
              <a:rPr lang="es-ES" smtClean="0"/>
              <a:t>09/06/2017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44819-507A-48A0-969A-098B11B172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9599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DE41-A6F7-4A92-8532-325FDEE5C084}" type="datetimeFigureOut">
              <a:rPr lang="es-ES" smtClean="0"/>
              <a:t>09/06/2017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44819-507A-48A0-969A-098B11B172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5763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DE41-A6F7-4A92-8532-325FDEE5C084}" type="datetimeFigureOut">
              <a:rPr lang="es-ES" smtClean="0"/>
              <a:t>09/06/2017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44819-507A-48A0-969A-098B11B172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957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DE41-A6F7-4A92-8532-325FDEE5C084}" type="datetimeFigureOut">
              <a:rPr lang="es-ES" smtClean="0"/>
              <a:t>09/06/2017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44819-507A-48A0-969A-098B11B172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292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DE41-A6F7-4A92-8532-325FDEE5C084}" type="datetimeFigureOut">
              <a:rPr lang="es-ES" smtClean="0"/>
              <a:t>09/06/2017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44819-507A-48A0-969A-098B11B172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89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DE41-A6F7-4A92-8532-325FDEE5C084}" type="datetimeFigureOut">
              <a:rPr lang="es-ES" smtClean="0"/>
              <a:t>09/06/2017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44819-507A-48A0-969A-098B11B172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905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DE41-A6F7-4A92-8532-325FDEE5C084}" type="datetimeFigureOut">
              <a:rPr lang="es-ES" smtClean="0"/>
              <a:t>09/06/2017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44819-507A-48A0-969A-098B11B172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7627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DE41-A6F7-4A92-8532-325FDEE5C084}" type="datetimeFigureOut">
              <a:rPr lang="es-ES" smtClean="0"/>
              <a:t>09/06/2017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44819-507A-48A0-969A-098B11B172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1222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DE41-A6F7-4A92-8532-325FDEE5C084}" type="datetimeFigureOut">
              <a:rPr lang="es-ES" smtClean="0"/>
              <a:t>09/06/2017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44819-507A-48A0-969A-098B11B172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517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2DE41-A6F7-4A92-8532-325FDEE5C084}" type="datetimeFigureOut">
              <a:rPr lang="es-ES" smtClean="0"/>
              <a:t>09/06/2017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44819-507A-48A0-969A-098B11B172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4976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GRAN FINAL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06 -Back In Blac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166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es-ES" sz="66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FIN</a:t>
            </a:r>
            <a:endParaRPr lang="es-ES" sz="66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17011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Colehita</a:t>
            </a:r>
            <a:r>
              <a:rPr lang="es-ES" dirty="0" smtClean="0"/>
              <a:t> tras haberte ascendido y arreglarlo todo después de la reclamación* encontraste junto a él un cofre legendario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33056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7705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Entonces recordasteis todo lo que hicisteis juntos:</a:t>
            </a:r>
          </a:p>
          <a:p>
            <a:r>
              <a:rPr lang="es-ES" dirty="0" smtClean="0"/>
              <a:t>La noticia</a:t>
            </a:r>
          </a:p>
          <a:p>
            <a:r>
              <a:rPr lang="es-ES" dirty="0" smtClean="0"/>
              <a:t>La descripción</a:t>
            </a:r>
          </a:p>
          <a:p>
            <a:r>
              <a:rPr lang="es-ES" dirty="0" smtClean="0"/>
              <a:t>El casting</a:t>
            </a:r>
          </a:p>
          <a:p>
            <a:r>
              <a:rPr lang="es-ES" dirty="0" smtClean="0"/>
              <a:t>La entrevista </a:t>
            </a:r>
          </a:p>
          <a:p>
            <a:r>
              <a:rPr lang="es-ES" dirty="0" smtClean="0"/>
              <a:t>La reclamación</a:t>
            </a:r>
          </a:p>
          <a:p>
            <a:r>
              <a:rPr lang="es-ES" dirty="0" smtClean="0"/>
              <a:t>La isla  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2519772" y="2204864"/>
            <a:ext cx="607513" cy="7200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Elipse"/>
          <p:cNvSpPr/>
          <p:nvPr/>
        </p:nvSpPr>
        <p:spPr>
          <a:xfrm>
            <a:off x="3343309" y="2924945"/>
            <a:ext cx="781274" cy="6742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ortar rectángulo de esquina del mismo lado"/>
          <p:cNvSpPr/>
          <p:nvPr/>
        </p:nvSpPr>
        <p:spPr>
          <a:xfrm>
            <a:off x="2519772" y="3695990"/>
            <a:ext cx="1002914" cy="360040"/>
          </a:xfrm>
          <a:prstGeom prst="snip2Same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Decisión"/>
          <p:cNvSpPr/>
          <p:nvPr/>
        </p:nvSpPr>
        <p:spPr>
          <a:xfrm>
            <a:off x="3582208" y="3876010"/>
            <a:ext cx="1205816" cy="809114"/>
          </a:xfrm>
          <a:prstGeom prst="flowChartDecisi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Hexágono"/>
          <p:cNvSpPr/>
          <p:nvPr/>
        </p:nvSpPr>
        <p:spPr>
          <a:xfrm>
            <a:off x="3572814" y="4761148"/>
            <a:ext cx="684076" cy="612068"/>
          </a:xfrm>
          <a:prstGeom prst="hex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Paralelogramo"/>
          <p:cNvSpPr/>
          <p:nvPr/>
        </p:nvSpPr>
        <p:spPr>
          <a:xfrm>
            <a:off x="1859708" y="5589240"/>
            <a:ext cx="1326950" cy="576064"/>
          </a:xfrm>
          <a:prstGeom prst="parallelogram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39752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Entonces comenzasteis la conversación:</a:t>
            </a:r>
          </a:p>
          <a:p>
            <a:r>
              <a:rPr lang="es-ES" dirty="0" smtClean="0"/>
              <a:t>-Me parece increíble que por todo lo que hemos pasado consigamos el cofre y sigamos juntos</a:t>
            </a:r>
          </a:p>
          <a:p>
            <a:r>
              <a:rPr lang="es-ES" dirty="0" smtClean="0"/>
              <a:t>-Si es increíble lo que hemos pasado</a:t>
            </a:r>
          </a:p>
          <a:p>
            <a:pPr marL="0" indent="0">
              <a:buNone/>
            </a:pPr>
            <a:r>
              <a:rPr lang="es-ES" dirty="0" smtClean="0"/>
              <a:t>Todavía me acuerdo de cuando  te reclute en el casting*</a:t>
            </a:r>
          </a:p>
          <a:p>
            <a:pPr marL="0" indent="0">
              <a:buNone/>
            </a:pPr>
            <a:r>
              <a:rPr lang="es-ES" dirty="0" smtClean="0"/>
              <a:t>- Eso fue alucinante lo que tuve que pasar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8780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-Te acuerdas de cuando los ingleses nos robaban los mapas cuando ya nos acercábamos  a la isla</a:t>
            </a:r>
          </a:p>
          <a:p>
            <a:r>
              <a:rPr lang="es-ES" dirty="0" smtClean="0"/>
              <a:t>-Si eso  si era mala suerte                                             </a:t>
            </a:r>
          </a:p>
          <a:p>
            <a:pPr marL="0" indent="0">
              <a:buNone/>
            </a:pPr>
            <a:r>
              <a:rPr lang="es-ES" dirty="0" smtClean="0"/>
              <a:t>Ahora tenemos que repartir el oro y las gemas que hemos conseguido tu la tripulación y yo</a:t>
            </a:r>
          </a:p>
          <a:p>
            <a:pPr marL="0" indent="0">
              <a:buNone/>
            </a:pPr>
            <a:r>
              <a:rPr lang="es-ES" dirty="0" smtClean="0"/>
              <a:t>-Vale</a:t>
            </a:r>
          </a:p>
          <a:p>
            <a:pPr marL="0" indent="0">
              <a:buNone/>
            </a:pPr>
            <a:r>
              <a:rPr lang="es-ES" dirty="0" smtClean="0"/>
              <a:t>-Pero tu te vas a llevar un poco mas que los demás</a:t>
            </a:r>
          </a:p>
          <a:p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745627"/>
            <a:ext cx="13430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0811">
            <a:off x="7692862" y="5234245"/>
            <a:ext cx="1293988" cy="1439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71313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-¿Por qué ?</a:t>
            </a:r>
          </a:p>
          <a:p>
            <a:r>
              <a:rPr lang="es-ES" dirty="0" smtClean="0"/>
              <a:t>-tu eres el que mas ayuda nos das 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15720"/>
            <a:ext cx="3384376" cy="1901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9815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Que hacemos:</a:t>
            </a:r>
          </a:p>
          <a:p>
            <a:r>
              <a:rPr lang="es-ES" dirty="0" smtClean="0"/>
              <a:t>Atacamos el ultimo barco de los ingleses</a:t>
            </a:r>
          </a:p>
          <a:p>
            <a:endParaRPr lang="es-ES" dirty="0"/>
          </a:p>
          <a:p>
            <a:r>
              <a:rPr lang="es-ES" dirty="0" smtClean="0"/>
              <a:t>Nos quedamos con lo que tenemos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73190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Nos conformamos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Tu y </a:t>
            </a:r>
            <a:r>
              <a:rPr lang="es-ES" dirty="0" err="1" smtClean="0"/>
              <a:t>colehita</a:t>
            </a:r>
            <a:r>
              <a:rPr lang="es-ES" dirty="0" smtClean="0"/>
              <a:t> fuisteis a </a:t>
            </a:r>
            <a:r>
              <a:rPr lang="es-ES" dirty="0" err="1" smtClean="0"/>
              <a:t>buestras</a:t>
            </a:r>
            <a:r>
              <a:rPr lang="es-ES" dirty="0" smtClean="0"/>
              <a:t> casas y </a:t>
            </a:r>
            <a:r>
              <a:rPr lang="es-ES" dirty="0" err="1" smtClean="0"/>
              <a:t>alli</a:t>
            </a:r>
            <a:r>
              <a:rPr lang="es-ES" dirty="0" smtClean="0"/>
              <a:t> os quedasteis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50873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atacamos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Deberia</a:t>
            </a:r>
            <a:r>
              <a:rPr lang="es-ES" dirty="0" smtClean="0"/>
              <a:t> de poner un video pero no se como </a:t>
            </a:r>
          </a:p>
          <a:p>
            <a:r>
              <a:rPr lang="es-ES" dirty="0" smtClean="0"/>
              <a:t>Pero ya se lo he preparado a Fran</a:t>
            </a:r>
          </a:p>
        </p:txBody>
      </p:sp>
    </p:spTree>
    <p:extLst>
      <p:ext uri="{BB962C8B-B14F-4D97-AF65-F5344CB8AC3E}">
        <p14:creationId xmlns:p14="http://schemas.microsoft.com/office/powerpoint/2010/main" val="35708064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209</Words>
  <Application>Microsoft Office PowerPoint</Application>
  <PresentationFormat>Presentación en pantalla (4:3)</PresentationFormat>
  <Paragraphs>31</Paragraphs>
  <Slides>10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GRAN FINAL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Nos conformamos</vt:lpstr>
      <vt:lpstr>atacamos</vt:lpstr>
      <vt:lpstr>FIN</vt:lpstr>
    </vt:vector>
  </TitlesOfParts>
  <Company>casa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 FINAL</dc:title>
  <dc:creator>Juan</dc:creator>
  <cp:lastModifiedBy>Juan</cp:lastModifiedBy>
  <cp:revision>8</cp:revision>
  <dcterms:created xsi:type="dcterms:W3CDTF">2017-06-09T13:00:06Z</dcterms:created>
  <dcterms:modified xsi:type="dcterms:W3CDTF">2017-06-09T14:21:38Z</dcterms:modified>
</cp:coreProperties>
</file>