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57" d="100"/>
          <a:sy n="57" d="100"/>
        </p:scale>
        <p:origin x="-108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88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4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0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71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926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814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90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38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78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34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54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BD601-982D-4C7F-A4E9-09BE21FBFE2D}" type="datetimeFigureOut">
              <a:rPr lang="es-MX" smtClean="0"/>
              <a:t>01/03/2015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A80E2-EC18-4875-B991-6C2C6C98AF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367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4896" y="7937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0696" y="1412776"/>
            <a:ext cx="7772400" cy="1470025"/>
          </a:xfrm>
        </p:spPr>
        <p:txBody>
          <a:bodyPr>
            <a:noAutofit/>
          </a:bodyPr>
          <a:lstStyle/>
          <a:p>
            <a:r>
              <a:rPr lang="es-MX" b="1" dirty="0" smtClean="0">
                <a:latin typeface="Comic Sans MS" panose="030F0702030302020204" pitchFamily="66" charset="0"/>
              </a:rPr>
              <a:t>Región III Chimalhuacán.</a:t>
            </a:r>
            <a:br>
              <a:rPr lang="es-MX" b="1" dirty="0" smtClean="0">
                <a:latin typeface="Comic Sans MS" panose="030F0702030302020204" pitchFamily="66" charset="0"/>
              </a:rPr>
            </a:br>
            <a:r>
              <a:rPr lang="es-MX" b="1" dirty="0" smtClean="0">
                <a:latin typeface="Comic Sans MS" panose="030F0702030302020204" pitchFamily="66" charset="0"/>
              </a:rPr>
              <a:t>Estado de México.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AutoShape 2" descr="Resultado de imagen para region de chimalhuac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Resultado de imagen para region de chimalhuaca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238" y="3438400"/>
            <a:ext cx="423931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85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omic Sans MS" panose="030F0702030302020204" pitchFamily="66" charset="0"/>
              </a:rPr>
              <a:t>Municipios que la conforman.</a:t>
            </a:r>
            <a:endParaRPr lang="es-MX" b="1" dirty="0">
              <a:latin typeface="Comic Sans MS" panose="030F0702030302020204" pitchFamily="66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Chimalhuacán</a:t>
            </a:r>
            <a:r>
              <a:rPr lang="es-MX" dirty="0" smtClean="0"/>
              <a:t>.(Lugar de los que tienen escudo.)</a:t>
            </a:r>
            <a:endParaRPr lang="es-MX" dirty="0" smtClean="0"/>
          </a:p>
          <a:p>
            <a:r>
              <a:rPr lang="es-MX" dirty="0" smtClean="0"/>
              <a:t>Ixtapaluca</a:t>
            </a:r>
            <a:r>
              <a:rPr lang="es-MX" dirty="0" smtClean="0"/>
              <a:t>.(Lugar donde se moja la sal.)</a:t>
            </a:r>
            <a:endParaRPr lang="es-MX" dirty="0" smtClean="0"/>
          </a:p>
          <a:p>
            <a:r>
              <a:rPr lang="es-MX" dirty="0" smtClean="0"/>
              <a:t>La paz.</a:t>
            </a:r>
          </a:p>
          <a:p>
            <a:r>
              <a:rPr lang="es-MX" dirty="0" smtClean="0"/>
              <a:t>Chicoloapan</a:t>
            </a:r>
            <a:r>
              <a:rPr lang="es-MX" dirty="0" smtClean="0"/>
              <a:t>.(</a:t>
            </a:r>
            <a:r>
              <a:rPr lang="es-MX" dirty="0"/>
              <a:t>El lugar donde se tuerce el agua o desvía su </a:t>
            </a:r>
            <a:r>
              <a:rPr lang="es-MX" dirty="0" smtClean="0"/>
              <a:t>curso.)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588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>
                <a:latin typeface="Comic Sans MS" panose="030F0702030302020204" pitchFamily="66" charset="0"/>
              </a:rPr>
              <a:t>Ubicación.</a:t>
            </a:r>
            <a:endParaRPr lang="es-MX" sz="4800" b="1" dirty="0">
              <a:latin typeface="Comic Sans MS" panose="030F0702030302020204" pitchFamily="66" charset="0"/>
            </a:endParaRPr>
          </a:p>
        </p:txBody>
      </p:sp>
      <p:sp>
        <p:nvSpPr>
          <p:cNvPr id="2" name="AutoShape 2" descr="Resultado de imagen para chimalhuaca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S</a:t>
            </a:r>
            <a:r>
              <a:rPr lang="es-MX" dirty="0" smtClean="0"/>
              <a:t>e </a:t>
            </a:r>
            <a:r>
              <a:rPr lang="es-MX" dirty="0"/>
              <a:t>localiza al oriente del Estado de </a:t>
            </a:r>
            <a:r>
              <a:rPr lang="es-MX" dirty="0" smtClean="0"/>
              <a:t>México</a:t>
            </a:r>
          </a:p>
          <a:p>
            <a:pPr marL="0" indent="0">
              <a:buNone/>
            </a:pPr>
            <a:r>
              <a:rPr lang="es-MX" dirty="0" smtClean="0"/>
              <a:t>Sus </a:t>
            </a:r>
            <a:r>
              <a:rPr lang="es-MX" dirty="0"/>
              <a:t>colindancias son:</a:t>
            </a:r>
          </a:p>
          <a:p>
            <a:pPr marL="0" indent="0">
              <a:buNone/>
            </a:pPr>
            <a:r>
              <a:rPr lang="es-MX" dirty="0"/>
              <a:t>• Al norte con la Región IX Nezahualcóyotl y la Región XI Texcoco.</a:t>
            </a:r>
          </a:p>
          <a:p>
            <a:pPr marL="0" indent="0">
              <a:buNone/>
            </a:pPr>
            <a:r>
              <a:rPr lang="es-MX" dirty="0"/>
              <a:t>• Al sur con la Región I Amecameca.</a:t>
            </a:r>
          </a:p>
          <a:p>
            <a:pPr marL="0" indent="0">
              <a:buNone/>
            </a:pPr>
            <a:r>
              <a:rPr lang="es-MX" dirty="0"/>
              <a:t>• Al poniente con la Delegación Iztapalapa del Distrito Federal (DF).</a:t>
            </a:r>
          </a:p>
          <a:p>
            <a:pPr marL="0" indent="0">
              <a:buNone/>
            </a:pPr>
            <a:r>
              <a:rPr lang="es-MX" dirty="0"/>
              <a:t>• Al oriente con el estado de Puebla.</a:t>
            </a:r>
          </a:p>
        </p:txBody>
      </p:sp>
    </p:spTree>
    <p:extLst>
      <p:ext uri="{BB962C8B-B14F-4D97-AF65-F5344CB8AC3E}">
        <p14:creationId xmlns:p14="http://schemas.microsoft.com/office/powerpoint/2010/main" val="1619000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21509"/>
            <a:ext cx="4364310" cy="5214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057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omic Sans MS" panose="030F0702030302020204" pitchFamily="66" charset="0"/>
              </a:rPr>
              <a:t>Extensión territorial</a:t>
            </a:r>
            <a:r>
              <a:rPr lang="es-MX" dirty="0" smtClean="0">
                <a:latin typeface="Comic Sans MS" panose="030F0702030302020204" pitchFamily="66" charset="0"/>
              </a:rPr>
              <a:t>.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En </a:t>
            </a:r>
            <a:r>
              <a:rPr lang="es-MX" dirty="0"/>
              <a:t>cuanto a la superficie total de la Región III, ésta alcanza los 452.22 km2, lo </a:t>
            </a:r>
            <a:r>
              <a:rPr lang="es-MX" dirty="0" smtClean="0"/>
              <a:t>cual representa </a:t>
            </a:r>
            <a:r>
              <a:rPr lang="es-MX" dirty="0"/>
              <a:t>2.01% del territorio estatal, en tanto que su municipio con </a:t>
            </a:r>
            <a:r>
              <a:rPr lang="es-MX" dirty="0" smtClean="0"/>
              <a:t>mayor extensión </a:t>
            </a:r>
            <a:r>
              <a:rPr lang="es-MX" dirty="0"/>
              <a:t>es </a:t>
            </a:r>
            <a:r>
              <a:rPr lang="es-MX" dirty="0" smtClean="0"/>
              <a:t>Ixtapaluca.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60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omic Sans MS" panose="030F0702030302020204" pitchFamily="66" charset="0"/>
              </a:rPr>
              <a:t>Población.</a:t>
            </a:r>
            <a:endParaRPr lang="es-MX" b="1" dirty="0">
              <a:latin typeface="Comic Sans MS" panose="030F0702030302020204" pitchFamily="66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En lo referente al tema demográfico, en 2010 la Región III Chimalhuacán </a:t>
            </a:r>
            <a:r>
              <a:rPr lang="es-MX" dirty="0" smtClean="0"/>
              <a:t>registró una </a:t>
            </a:r>
            <a:r>
              <a:rPr lang="es-MX" dirty="0"/>
              <a:t>población total de 1,510,712 habitantes, de los cuales 49% constituye a </a:t>
            </a:r>
            <a:r>
              <a:rPr lang="es-MX" dirty="0" smtClean="0"/>
              <a:t>la población </a:t>
            </a:r>
            <a:r>
              <a:rPr lang="es-MX" dirty="0"/>
              <a:t>masculina y 51% a la femenina, siendo los municipios de Chimalhuacán </a:t>
            </a:r>
            <a:r>
              <a:rPr lang="es-MX" dirty="0" smtClean="0"/>
              <a:t>e Ixtapaluca </a:t>
            </a:r>
            <a:r>
              <a:rPr lang="es-MX" dirty="0"/>
              <a:t>los que concentran a la mayor parte de la población </a:t>
            </a:r>
            <a:r>
              <a:rPr lang="es-MX" dirty="0" smtClean="0"/>
              <a:t>regional.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430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Turismo arqueológico en Chimalhuacán, </a:t>
            </a:r>
            <a:r>
              <a:rPr lang="es-MX" b="1" dirty="0" smtClean="0"/>
              <a:t>México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http://www.abcviajes.com/turismo/images/885_1_763_pueblos_magicos_de_mexic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2060848"/>
            <a:ext cx="581025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97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latin typeface="Comic Sans MS" panose="030F0702030302020204" pitchFamily="66" charset="0"/>
              </a:rPr>
              <a:t>Ixtapaluca zona arqueológica </a:t>
            </a:r>
            <a:r>
              <a:rPr lang="es-MX" b="1" dirty="0" err="1">
                <a:latin typeface="Comic Sans MS" panose="030F0702030302020204" pitchFamily="66" charset="0"/>
              </a:rPr>
              <a:t>Tlalpizáhuac</a:t>
            </a:r>
            <a:r>
              <a:rPr lang="es-MX" b="1" dirty="0" smtClean="0">
                <a:latin typeface="Comic Sans MS" panose="030F0702030302020204" pitchFamily="66" charset="0"/>
              </a:rPr>
              <a:t>.</a:t>
            </a:r>
            <a:endParaRPr lang="es-MX" b="1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1772816"/>
            <a:ext cx="4968552" cy="420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301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valeria\Pictures\imagenes para face\torreeiffe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67"/>
          <a:stretch/>
        </p:blipFill>
        <p:spPr bwMode="auto">
          <a:xfrm>
            <a:off x="0" y="-1463"/>
            <a:ext cx="9144000" cy="686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omic Sans MS" panose="030F0702030302020204" pitchFamily="66" charset="0"/>
              </a:rPr>
              <a:t>Actividad económica.</a:t>
            </a:r>
            <a:endParaRPr lang="es-MX" b="1" dirty="0">
              <a:latin typeface="Comic Sans MS" panose="030F0702030302020204" pitchFamily="66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Industria principalmente en el municipio de La paz.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4955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226</Words>
  <Application>Microsoft Office PowerPoint</Application>
  <PresentationFormat>Presentación en pantalla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Región III Chimalhuacán. Estado de México. </vt:lpstr>
      <vt:lpstr>Municipios que la conforman.</vt:lpstr>
      <vt:lpstr>Ubicación.</vt:lpstr>
      <vt:lpstr> </vt:lpstr>
      <vt:lpstr>Extensión territorial.</vt:lpstr>
      <vt:lpstr>Población.</vt:lpstr>
      <vt:lpstr>Turismo arqueológico en Chimalhuacán, México </vt:lpstr>
      <vt:lpstr>Ixtapaluca zona arqueológica Tlalpizáhuac.</vt:lpstr>
      <vt:lpstr>Actividad económica.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Región III Chimalhuacan. Estado de mexico</dc:title>
  <dc:creator>valeria</dc:creator>
  <cp:lastModifiedBy>valeria</cp:lastModifiedBy>
  <cp:revision>12</cp:revision>
  <dcterms:created xsi:type="dcterms:W3CDTF">2015-02-12T03:05:16Z</dcterms:created>
  <dcterms:modified xsi:type="dcterms:W3CDTF">2015-03-02T08:23:33Z</dcterms:modified>
</cp:coreProperties>
</file>