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678-3632-4B01-8FAD-652FB21174B5}" type="datetimeFigureOut">
              <a:rPr lang="es-CO" smtClean="0"/>
              <a:t>10/11/2014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4CFA-E776-4D8A-B106-937FEF668F2E}" type="slidenum">
              <a:rPr lang="es-CO" smtClean="0"/>
              <a:t>‹#›</a:t>
            </a:fld>
            <a:endParaRPr lang="es-CO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678-3632-4B01-8FAD-652FB21174B5}" type="datetimeFigureOut">
              <a:rPr lang="es-CO" smtClean="0"/>
              <a:t>10/11/2014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4CFA-E776-4D8A-B106-937FEF668F2E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678-3632-4B01-8FAD-652FB21174B5}" type="datetimeFigureOut">
              <a:rPr lang="es-CO" smtClean="0"/>
              <a:t>10/11/2014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4CFA-E776-4D8A-B106-937FEF668F2E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678-3632-4B01-8FAD-652FB21174B5}" type="datetimeFigureOut">
              <a:rPr lang="es-CO" smtClean="0"/>
              <a:t>10/11/2014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4CFA-E776-4D8A-B106-937FEF668F2E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678-3632-4B01-8FAD-652FB21174B5}" type="datetimeFigureOut">
              <a:rPr lang="es-CO" smtClean="0"/>
              <a:t>10/11/2014</a:t>
            </a:fld>
            <a:endParaRPr lang="es-CO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4CFA-E776-4D8A-B106-937FEF668F2E}" type="slidenum">
              <a:rPr lang="es-CO" smtClean="0"/>
              <a:t>‹#›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678-3632-4B01-8FAD-652FB21174B5}" type="datetimeFigureOut">
              <a:rPr lang="es-CO" smtClean="0"/>
              <a:t>10/11/2014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4CFA-E776-4D8A-B106-937FEF668F2E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678-3632-4B01-8FAD-652FB21174B5}" type="datetimeFigureOut">
              <a:rPr lang="es-CO" smtClean="0"/>
              <a:t>10/11/2014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4CFA-E776-4D8A-B106-937FEF668F2E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678-3632-4B01-8FAD-652FB21174B5}" type="datetimeFigureOut">
              <a:rPr lang="es-CO" smtClean="0"/>
              <a:t>10/11/2014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4CFA-E776-4D8A-B106-937FEF668F2E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678-3632-4B01-8FAD-652FB21174B5}" type="datetimeFigureOut">
              <a:rPr lang="es-CO" smtClean="0"/>
              <a:t>10/11/2014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4CFA-E776-4D8A-B106-937FEF668F2E}" type="slidenum">
              <a:rPr lang="es-CO" smtClean="0"/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678-3632-4B01-8FAD-652FB21174B5}" type="datetimeFigureOut">
              <a:rPr lang="es-CO" smtClean="0"/>
              <a:t>10/11/2014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4CFA-E776-4D8A-B106-937FEF668F2E}" type="slidenum">
              <a:rPr lang="es-CO" smtClean="0"/>
              <a:t>‹#›</a:t>
            </a:fld>
            <a:endParaRPr lang="es-CO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F678-3632-4B01-8FAD-652FB21174B5}" type="datetimeFigureOut">
              <a:rPr lang="es-CO" smtClean="0"/>
              <a:t>10/11/2014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4CFA-E776-4D8A-B106-937FEF668F2E}" type="slidenum">
              <a:rPr lang="es-CO" smtClean="0"/>
              <a:t>‹#›</a:t>
            </a:fld>
            <a:endParaRPr lang="es-CO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F2F678-3632-4B01-8FAD-652FB21174B5}" type="datetimeFigureOut">
              <a:rPr lang="es-CO" smtClean="0"/>
              <a:t>10/11/2014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894CFA-E776-4D8A-B106-937FEF668F2E}" type="slidenum">
              <a:rPr lang="es-CO" smtClean="0"/>
              <a:t>‹#›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eanashour.wordpress.com/2011/04/13/reflective-blog-on-interactivity-transmedia-storytell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bskids.org/pe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nanimatealice.com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O" dirty="0" err="1" smtClean="0"/>
              <a:t>Literacidad</a:t>
            </a:r>
            <a:r>
              <a:rPr lang="es-CO" dirty="0" smtClean="0"/>
              <a:t> </a:t>
            </a:r>
            <a:r>
              <a:rPr lang="es-CO" dirty="0" err="1" smtClean="0"/>
              <a:t>transmedial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err="1" smtClean="0"/>
              <a:t>Transmedia</a:t>
            </a:r>
            <a:r>
              <a:rPr lang="es-CO" dirty="0" smtClean="0"/>
              <a:t> </a:t>
            </a:r>
            <a:r>
              <a:rPr lang="es-CO" dirty="0" err="1" smtClean="0"/>
              <a:t>literacy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Alfabetización </a:t>
            </a:r>
            <a:r>
              <a:rPr lang="es-CO" dirty="0" err="1" smtClean="0"/>
              <a:t>transmedial</a:t>
            </a:r>
            <a:endParaRPr lang="es-C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Los medios y la pedagogía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15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021288"/>
            <a:ext cx="7499176" cy="652934"/>
          </a:xfrm>
        </p:spPr>
        <p:txBody>
          <a:bodyPr>
            <a:normAutofit/>
          </a:bodyPr>
          <a:lstStyle/>
          <a:p>
            <a:r>
              <a:rPr lang="es-CO" sz="1600" dirty="0">
                <a:hlinkClick r:id="rId2"/>
              </a:rPr>
              <a:t>http://deanashour.wordpress.com/2011/04/13/reflective-blog-on-interactivity-transmedia-storytelling/</a:t>
            </a:r>
            <a:endParaRPr lang="es-CO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37" y="1916832"/>
            <a:ext cx="51530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73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/>
          <a:lstStyle/>
          <a:p>
            <a:pPr fontAlgn="base"/>
            <a:r>
              <a:rPr lang="es-CO" i="1" dirty="0" err="1" smtClean="0"/>
              <a:t>Transliteracidad</a:t>
            </a:r>
            <a:endParaRPr lang="es-CO" dirty="0"/>
          </a:p>
          <a:p>
            <a:pPr fontAlgn="base"/>
            <a:r>
              <a:rPr lang="es-CO" i="1" dirty="0" err="1"/>
              <a:t>Transmedialidad</a:t>
            </a:r>
            <a:endParaRPr lang="es-CO" dirty="0"/>
          </a:p>
          <a:p>
            <a:pPr fontAlgn="base"/>
            <a:r>
              <a:rPr lang="es-CO" dirty="0"/>
              <a:t>Según </a:t>
            </a:r>
            <a:r>
              <a:rPr lang="es-CO" dirty="0" err="1"/>
              <a:t>Sue</a:t>
            </a:r>
            <a:r>
              <a:rPr lang="es-CO" dirty="0"/>
              <a:t> Thomas en su sitio Transliteracy.com la </a:t>
            </a:r>
            <a:r>
              <a:rPr lang="es-CO" dirty="0" err="1"/>
              <a:t>transliteracidad</a:t>
            </a:r>
            <a:r>
              <a:rPr lang="es-CO" dirty="0"/>
              <a:t> es la habilidad de leer, escribir e interactuar a través de un rango de plataformas, herramientas y medios desde la oralidad hasta la escritura, sea impresa o digital, desde la televisión, la radio y el cine hasta las redes sociales digitales.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500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</a:t>
            </a:r>
            <a:r>
              <a:rPr lang="es-CO" dirty="0" err="1" smtClean="0"/>
              <a:t>transmedialidad</a:t>
            </a:r>
            <a:r>
              <a:rPr lang="es-CO" dirty="0" smtClean="0"/>
              <a:t> en la pedagogía</a:t>
            </a:r>
            <a:endParaRPr lang="es-CO" dirty="0"/>
          </a:p>
        </p:txBody>
      </p:sp>
      <p:pic>
        <p:nvPicPr>
          <p:cNvPr id="307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348"/>
            <a:ext cx="8229600" cy="347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093296"/>
            <a:ext cx="199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¿Por qué sería esta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986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 </a:t>
            </a:r>
            <a:r>
              <a:rPr lang="es-CO" dirty="0" err="1" smtClean="0"/>
              <a:t>transmedial</a:t>
            </a:r>
            <a:r>
              <a:rPr lang="es-CO" dirty="0" smtClean="0"/>
              <a:t> porque: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Tiene plataformas múltiples</a:t>
            </a:r>
          </a:p>
          <a:p>
            <a:r>
              <a:rPr lang="es-CO" dirty="0" smtClean="0"/>
              <a:t>Propone problemas que requieren aplicación de habilidades matemáticas y poder seguir adelante</a:t>
            </a:r>
          </a:p>
          <a:p>
            <a:r>
              <a:rPr lang="es-CO" dirty="0" smtClean="0"/>
              <a:t>Ofrece una aplicación o varias aplicaciones móviles</a:t>
            </a:r>
          </a:p>
          <a:p>
            <a:r>
              <a:rPr lang="es-CO" dirty="0" smtClean="0"/>
              <a:t>Se usa en clase como una herramienta didáctica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427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Inanimate</a:t>
            </a:r>
            <a:r>
              <a:rPr lang="es-CO" dirty="0" smtClean="0"/>
              <a:t> Alice / Alicia Inanimada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4128"/>
            <a:ext cx="8379403" cy="40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41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¿Quién es Alicia?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O" dirty="0" smtClean="0"/>
              <a:t>¿Cuántos años tiene?</a:t>
            </a:r>
          </a:p>
          <a:p>
            <a:pPr algn="ctr"/>
            <a:r>
              <a:rPr lang="es-CO" dirty="0" smtClean="0"/>
              <a:t>¿Con quién vive?</a:t>
            </a:r>
          </a:p>
          <a:p>
            <a:pPr algn="ctr"/>
            <a:r>
              <a:rPr lang="es-CO" dirty="0" smtClean="0"/>
              <a:t>¿Dónde vive?</a:t>
            </a:r>
          </a:p>
          <a:p>
            <a:pPr algn="ctr"/>
            <a:r>
              <a:rPr lang="es-CO" dirty="0" smtClean="0"/>
              <a:t>¿Qué amigos tiene Alicia?</a:t>
            </a:r>
          </a:p>
          <a:p>
            <a:pPr algn="ctr"/>
            <a:endParaRPr lang="es-CO" dirty="0"/>
          </a:p>
          <a:p>
            <a:pPr algn="ctr"/>
            <a:r>
              <a:rPr lang="es-CO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Más preguntas</a:t>
            </a:r>
            <a:endParaRPr lang="es-CO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Un plan de clase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Sociales</a:t>
            </a:r>
          </a:p>
          <a:p>
            <a:r>
              <a:rPr lang="es-CO" dirty="0" smtClean="0"/>
              <a:t>Ciencias</a:t>
            </a:r>
          </a:p>
          <a:p>
            <a:r>
              <a:rPr lang="es-CO" dirty="0" smtClean="0"/>
              <a:t>Literatura</a:t>
            </a:r>
          </a:p>
          <a:p>
            <a:r>
              <a:rPr lang="es-CO" dirty="0" smtClean="0"/>
              <a:t>Español</a:t>
            </a:r>
          </a:p>
          <a:p>
            <a:r>
              <a:rPr lang="es-CO" dirty="0" smtClean="0"/>
              <a:t>Arte</a:t>
            </a:r>
          </a:p>
          <a:p>
            <a:r>
              <a:rPr lang="es-CO" dirty="0" smtClean="0"/>
              <a:t>Matemáticas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393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162538"/>
              </p:ext>
            </p:extLst>
          </p:nvPr>
        </p:nvGraphicFramePr>
        <p:xfrm>
          <a:off x="457200" y="1600200"/>
          <a:ext cx="7931224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224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Fases</a:t>
                      </a:r>
                      <a:r>
                        <a:rPr lang="es-CO" baseline="0" dirty="0" smtClean="0"/>
                        <a:t> de la clase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Exploración</a:t>
                      </a:r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Aclaración</a:t>
                      </a:r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Aplicación</a:t>
                      </a:r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378381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</TotalTime>
  <Words>112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Literacidad transmedial Transmedia literacy Alfabetización transmedial</vt:lpstr>
      <vt:lpstr>http://deanashour.wordpress.com/2011/04/13/reflective-blog-on-interactivity-transmedia-storytelling/</vt:lpstr>
      <vt:lpstr>PowerPoint Presentation</vt:lpstr>
      <vt:lpstr>La transmedialidad en la pedagogía</vt:lpstr>
      <vt:lpstr>Es transmedial porque:</vt:lpstr>
      <vt:lpstr>Inanimate Alice / Alicia Inanimada</vt:lpstr>
      <vt:lpstr>¿Quién es Alicia?</vt:lpstr>
      <vt:lpstr>Un plan de clase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Literacidad transmedial Transmedia literacy Alfabetización transmedial</dc:title>
  <dc:creator>Adriana Carrillo</dc:creator>
  <cp:lastModifiedBy>Adriana Carrillo</cp:lastModifiedBy>
  <cp:revision>5</cp:revision>
  <dcterms:created xsi:type="dcterms:W3CDTF">2014-11-10T19:53:01Z</dcterms:created>
  <dcterms:modified xsi:type="dcterms:W3CDTF">2014-11-10T20:24:35Z</dcterms:modified>
</cp:coreProperties>
</file>