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1" r:id="rId9"/>
    <p:sldId id="258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409" autoAdjust="0"/>
  </p:normalViewPr>
  <p:slideViewPr>
    <p:cSldViewPr snapToGrid="0" snapToObjects="1">
      <p:cViewPr varScale="1">
        <p:scale>
          <a:sx n="42" d="100"/>
          <a:sy n="42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97777-860C-0D4F-99C4-16ADB5DA8904}" type="datetimeFigureOut">
              <a:rPr lang="en-US" smtClean="0"/>
              <a:t>7/30/17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833FF-FD8A-D545-85C2-FC9D7024D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4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lkitab.sabda.org/verse.php?book=40&amp;chapter=28&amp;verse=19" TargetMode="External"/><Relationship Id="rId4" Type="http://schemas.openxmlformats.org/officeDocument/2006/relationships/hyperlink" Target="http://alkitab.sabda.org/verse.php?book=40&amp;chapter=28&amp;verse=20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letterbible.org/lang/lexicon/lexicon.cfm?Strongs=H1588&amp;t=KJV" TargetMode="External"/><Relationship Id="rId4" Type="http://schemas.openxmlformats.org/officeDocument/2006/relationships/hyperlink" Target="http://www.blueletterbible.org/lang/lexicon/lexicon.cfm?Strongs=H5731" TargetMode="External"/><Relationship Id="rId5" Type="http://schemas.openxmlformats.org/officeDocument/2006/relationships/hyperlink" Target="http://alkitab.sabda.org/verse.php?book=23&amp;chapter=51&amp;verse=3" TargetMode="External"/><Relationship Id="rId6" Type="http://schemas.openxmlformats.org/officeDocument/2006/relationships/hyperlink" Target="http://cf.blueletterbible.org/lang/lexicon/lexicon.cfm?Strongs=G3857&amp;t=kjv" TargetMode="External"/><Relationship Id="rId7" Type="http://schemas.openxmlformats.org/officeDocument/2006/relationships/hyperlink" Target="http://alkitab.sabda.org/verse.php?book=26&amp;chapter=28&amp;verse=13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lkitab.sabda.org/verse.php?book=1&amp;chapter=2&amp;verse=13" TargetMode="External"/><Relationship Id="rId4" Type="http://schemas.openxmlformats.org/officeDocument/2006/relationships/hyperlink" Target="http://alkitab.sabda.org/verse.php?book=1&amp;chapter=2&amp;verse=14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lkitab.sabda.org/verse.php?book=43&amp;chapter=11&amp;verse=17" TargetMode="External"/><Relationship Id="rId4" Type="http://schemas.openxmlformats.org/officeDocument/2006/relationships/hyperlink" Target="http://alkitab.sabda.org/verse.php?book=43&amp;chapter=11&amp;verse=25" TargetMode="External"/><Relationship Id="rId5" Type="http://schemas.openxmlformats.org/officeDocument/2006/relationships/hyperlink" Target="http://alkitab.sabda.org/verse.php?book=43&amp;chapter=11&amp;verse=26" TargetMode="External"/><Relationship Id="rId6" Type="http://schemas.openxmlformats.org/officeDocument/2006/relationships/hyperlink" Target="http://alkitab.sabda.org/verse.php?book=43&amp;chapter=11&amp;verse=57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 err="1" smtClean="0"/>
              <a:t>Tepatnya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Sabtu</a:t>
            </a:r>
            <a:r>
              <a:rPr lang="en-US" dirty="0" smtClean="0"/>
              <a:t>, 20 July 2017 di Dover Point, </a:t>
            </a:r>
            <a:r>
              <a:rPr lang="en-US" dirty="0" err="1" smtClean="0"/>
              <a:t>dibuka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Pdt</a:t>
            </a:r>
            <a:r>
              <a:rPr lang="en-US" baseline="0" dirty="0" smtClean="0"/>
              <a:t>. Ronny D. Simeon. </a:t>
            </a:r>
            <a:r>
              <a:rPr lang="en-US" baseline="0" dirty="0" err="1" smtClean="0"/>
              <a:t>Hari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Anniversary Rock Dover yang </a:t>
            </a:r>
            <a:r>
              <a:rPr lang="en-US" dirty="0" err="1" smtClean="0"/>
              <a:t>ke</a:t>
            </a:r>
            <a:r>
              <a:rPr lang="en-US" dirty="0" smtClean="0"/>
              <a:t> 4. Kita </a:t>
            </a:r>
            <a:r>
              <a:rPr lang="en-US" dirty="0" err="1" smtClean="0"/>
              <a:t>kumpul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gereja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smtClean="0"/>
              <a:t>. </a:t>
            </a:r>
            <a:r>
              <a:rPr lang="en-US" smtClean="0"/>
              <a:t>Kita</a:t>
            </a:r>
            <a:r>
              <a:rPr lang="en-US" baseline="0" smtClean="0"/>
              <a:t> </a:t>
            </a:r>
            <a:r>
              <a:rPr lang="en-US" baseline="0" dirty="0" err="1" smtClean="0"/>
              <a:t>masih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baru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perlu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pelajari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belajar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lagi</a:t>
            </a:r>
            <a:r>
              <a:rPr lang="en-US" baseline="0" dirty="0" smtClean="0"/>
              <a:t>. Ada </a:t>
            </a:r>
            <a:r>
              <a:rPr lang="en-US" baseline="0" dirty="0" err="1" smtClean="0"/>
              <a:t>banyak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perlu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benahi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pelayanan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jemaat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gembala</a:t>
            </a:r>
            <a:r>
              <a:rPr lang="en-US" baseline="0" dirty="0" smtClean="0"/>
              <a:t>, kami </a:t>
            </a:r>
            <a:r>
              <a:rPr lang="en-US" baseline="0" dirty="0" err="1" smtClean="0"/>
              <a:t>sangat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mengapresiasi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teman-teman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terlibat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pelayanan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 Kita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keluarga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ROCK Dover. </a:t>
            </a:r>
            <a:r>
              <a:rPr lang="en-US" baseline="0" dirty="0" err="1" smtClean="0"/>
              <a:t>Semua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penting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sini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Hanya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fungsi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membuat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berbeda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11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Mat. </a:t>
            </a:r>
            <a:r>
              <a:rPr lang="en-US" sz="1200" b="1" dirty="0" smtClean="0">
                <a:hlinkClick r:id="rId3"/>
              </a:rPr>
              <a:t>28:19</a:t>
            </a:r>
            <a:r>
              <a:rPr lang="en-US" sz="1200" dirty="0" smtClean="0"/>
              <a:t> </a:t>
            </a:r>
            <a:r>
              <a:rPr lang="en-US" sz="1200" dirty="0" err="1" smtClean="0"/>
              <a:t>Karena</a:t>
            </a:r>
            <a:r>
              <a:rPr lang="en-US" sz="1200" dirty="0" smtClean="0"/>
              <a:t> </a:t>
            </a:r>
            <a:r>
              <a:rPr lang="en-US" sz="1200" dirty="0" err="1" smtClean="0"/>
              <a:t>itu</a:t>
            </a:r>
            <a:r>
              <a:rPr lang="en-US" sz="1200" dirty="0" smtClean="0"/>
              <a:t> </a:t>
            </a:r>
            <a:r>
              <a:rPr lang="en-US" sz="1200" dirty="0" err="1" smtClean="0"/>
              <a:t>pergilah</a:t>
            </a:r>
            <a:r>
              <a:rPr lang="en-US" sz="1200" dirty="0" smtClean="0"/>
              <a:t>, </a:t>
            </a:r>
            <a:r>
              <a:rPr lang="en-US" sz="1200" b="1" i="1" dirty="0" err="1" smtClean="0">
                <a:solidFill>
                  <a:srgbClr val="FF0000"/>
                </a:solidFill>
              </a:rPr>
              <a:t>jadikanlah</a:t>
            </a:r>
            <a:r>
              <a:rPr lang="en-US" sz="1200" b="1" i="1" dirty="0" smtClean="0">
                <a:solidFill>
                  <a:srgbClr val="FF0000"/>
                </a:solidFill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</a:rPr>
              <a:t>semua</a:t>
            </a:r>
            <a:r>
              <a:rPr lang="en-US" sz="1200" b="1" i="1" dirty="0" smtClean="0">
                <a:solidFill>
                  <a:srgbClr val="FF0000"/>
                </a:solidFill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</a:rPr>
              <a:t>bangsa</a:t>
            </a:r>
            <a:r>
              <a:rPr lang="en-US" sz="1200" b="1" i="1" baseline="30000" dirty="0" smtClean="0">
                <a:solidFill>
                  <a:srgbClr val="FF0000"/>
                </a:solidFill>
              </a:rPr>
              <a:t> </a:t>
            </a:r>
            <a:r>
              <a:rPr lang="en-US" sz="1200" b="1" i="1" dirty="0" smtClean="0">
                <a:solidFill>
                  <a:srgbClr val="FF0000"/>
                </a:solidFill>
              </a:rPr>
              <a:t> </a:t>
            </a:r>
            <a:r>
              <a:rPr lang="en-US" sz="1200" b="1" i="1" dirty="0" err="1" smtClean="0">
                <a:solidFill>
                  <a:srgbClr val="FF0000"/>
                </a:solidFill>
              </a:rPr>
              <a:t>murid</a:t>
            </a:r>
            <a:r>
              <a:rPr lang="en-US" sz="1200" b="1" i="1" dirty="0" smtClean="0">
                <a:solidFill>
                  <a:srgbClr val="FF0000"/>
                </a:solidFill>
              </a:rPr>
              <a:t>-Ku</a:t>
            </a:r>
            <a:r>
              <a:rPr lang="en-US" sz="1200" dirty="0" smtClean="0"/>
              <a:t> &amp; </a:t>
            </a:r>
            <a:r>
              <a:rPr lang="en-US" sz="1200" dirty="0" err="1" smtClean="0"/>
              <a:t>baptislah</a:t>
            </a:r>
            <a:r>
              <a:rPr lang="en-US" sz="1200" baseline="30000" dirty="0" smtClean="0"/>
              <a:t> </a:t>
            </a:r>
            <a:r>
              <a:rPr lang="en-US" sz="1200" dirty="0" smtClean="0"/>
              <a:t> </a:t>
            </a:r>
            <a:r>
              <a:rPr lang="en-US" sz="1200" dirty="0" err="1" smtClean="0"/>
              <a:t>mereka</a:t>
            </a:r>
            <a:r>
              <a:rPr lang="en-US" sz="1200" dirty="0" smtClean="0"/>
              <a:t> </a:t>
            </a:r>
            <a:r>
              <a:rPr lang="en-US" sz="1200" dirty="0" err="1" smtClean="0"/>
              <a:t>dalam</a:t>
            </a:r>
            <a:r>
              <a:rPr lang="en-US" sz="1200" dirty="0" smtClean="0"/>
              <a:t> </a:t>
            </a:r>
            <a:r>
              <a:rPr lang="en-US" sz="1200" dirty="0" err="1" smtClean="0"/>
              <a:t>nama</a:t>
            </a:r>
            <a:r>
              <a:rPr lang="en-US" sz="1200" dirty="0" smtClean="0"/>
              <a:t> </a:t>
            </a:r>
            <a:r>
              <a:rPr lang="en-US" sz="1200" dirty="0" err="1" smtClean="0"/>
              <a:t>Bapa</a:t>
            </a:r>
            <a:r>
              <a:rPr lang="en-US" sz="1200" dirty="0" smtClean="0"/>
              <a:t> &amp; </a:t>
            </a:r>
            <a:r>
              <a:rPr lang="en-US" sz="1200" dirty="0" err="1" smtClean="0"/>
              <a:t>Anak</a:t>
            </a:r>
            <a:r>
              <a:rPr lang="en-US" sz="1200" dirty="0" smtClean="0"/>
              <a:t> &amp; </a:t>
            </a:r>
            <a:r>
              <a:rPr lang="en-US" sz="1200" dirty="0" err="1" smtClean="0"/>
              <a:t>Roh</a:t>
            </a:r>
            <a:r>
              <a:rPr lang="en-US" sz="1200" dirty="0" smtClean="0"/>
              <a:t> Kudus,</a:t>
            </a:r>
            <a:r>
              <a:rPr lang="en-US" sz="1200" baseline="30000" dirty="0" smtClean="0"/>
              <a:t> </a:t>
            </a:r>
            <a:r>
              <a:rPr lang="en-US" sz="1200" dirty="0" smtClean="0"/>
              <a:t> </a:t>
            </a:r>
          </a:p>
          <a:p>
            <a:r>
              <a:rPr lang="en-US" sz="1200" b="1" dirty="0" smtClean="0">
                <a:hlinkClick r:id="rId4"/>
              </a:rPr>
              <a:t>20</a:t>
            </a:r>
            <a:r>
              <a:rPr lang="en-US" sz="1200" dirty="0" smtClean="0"/>
              <a:t> 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ajarlah</a:t>
            </a:r>
            <a:r>
              <a:rPr lang="en-US" sz="1200" dirty="0" smtClean="0"/>
              <a:t> </a:t>
            </a:r>
            <a:r>
              <a:rPr lang="en-US" sz="1200" dirty="0" err="1" smtClean="0"/>
              <a:t>mereka</a:t>
            </a:r>
            <a:r>
              <a:rPr lang="en-US" sz="1200" dirty="0" smtClean="0"/>
              <a:t> </a:t>
            </a:r>
            <a:r>
              <a:rPr lang="en-US" sz="1200" dirty="0" err="1" smtClean="0"/>
              <a:t>melakukan</a:t>
            </a:r>
            <a:r>
              <a:rPr lang="en-US" sz="1200" dirty="0" smtClean="0"/>
              <a:t> </a:t>
            </a:r>
            <a:r>
              <a:rPr lang="en-US" sz="1200" dirty="0" err="1" smtClean="0"/>
              <a:t>segala</a:t>
            </a:r>
            <a:r>
              <a:rPr lang="en-US" sz="1200" dirty="0" smtClean="0"/>
              <a:t> </a:t>
            </a:r>
            <a:r>
              <a:rPr lang="en-US" sz="1200" dirty="0" err="1" smtClean="0"/>
              <a:t>sesuatu</a:t>
            </a:r>
            <a:r>
              <a:rPr lang="en-US" sz="1200" dirty="0" smtClean="0"/>
              <a:t> </a:t>
            </a:r>
            <a:r>
              <a:rPr lang="en-US" sz="1200" dirty="0" err="1" smtClean="0"/>
              <a:t>yg</a:t>
            </a:r>
            <a:r>
              <a:rPr lang="en-US" sz="1200" dirty="0" smtClean="0"/>
              <a:t> </a:t>
            </a:r>
            <a:r>
              <a:rPr lang="en-US" sz="1200" dirty="0" err="1" smtClean="0"/>
              <a:t>telah</a:t>
            </a:r>
            <a:r>
              <a:rPr lang="en-US" sz="1200" dirty="0" smtClean="0"/>
              <a:t> </a:t>
            </a:r>
            <a:r>
              <a:rPr lang="en-US" sz="1200" dirty="0" err="1" smtClean="0"/>
              <a:t>Kuperintahkan</a:t>
            </a:r>
            <a:r>
              <a:rPr lang="en-US" sz="1200" dirty="0" smtClean="0"/>
              <a:t> </a:t>
            </a:r>
            <a:r>
              <a:rPr lang="en-US" sz="1200" dirty="0" err="1" smtClean="0"/>
              <a:t>kepadamu</a:t>
            </a:r>
            <a:r>
              <a:rPr lang="en-US" sz="1200" dirty="0" smtClean="0"/>
              <a:t>. Dan </a:t>
            </a:r>
            <a:r>
              <a:rPr lang="en-US" sz="1200" dirty="0" err="1" smtClean="0"/>
              <a:t>ketahuilah</a:t>
            </a:r>
            <a:r>
              <a:rPr lang="en-US" sz="1200" dirty="0" smtClean="0"/>
              <a:t>, </a:t>
            </a:r>
            <a:r>
              <a:rPr lang="en-US" sz="1200" dirty="0" err="1" smtClean="0"/>
              <a:t>Aku</a:t>
            </a:r>
            <a:r>
              <a:rPr lang="en-US" sz="1200" dirty="0" smtClean="0"/>
              <a:t> </a:t>
            </a:r>
            <a:r>
              <a:rPr lang="en-US" sz="1200" dirty="0" err="1" smtClean="0"/>
              <a:t>menyertai</a:t>
            </a:r>
            <a:r>
              <a:rPr lang="en-US" sz="1200" dirty="0" smtClean="0"/>
              <a:t> </a:t>
            </a:r>
            <a:r>
              <a:rPr lang="en-US" sz="1200" dirty="0" err="1" smtClean="0"/>
              <a:t>kamu</a:t>
            </a:r>
            <a:r>
              <a:rPr lang="en-US" sz="1200" baseline="30000" dirty="0" smtClean="0"/>
              <a:t> </a:t>
            </a:r>
            <a:r>
              <a:rPr lang="en-US" sz="1200" dirty="0" smtClean="0"/>
              <a:t> </a:t>
            </a:r>
            <a:r>
              <a:rPr lang="en-US" sz="1200" dirty="0" err="1" smtClean="0"/>
              <a:t>senantiasa</a:t>
            </a:r>
            <a:r>
              <a:rPr lang="en-US" sz="1200" dirty="0" smtClean="0"/>
              <a:t> </a:t>
            </a:r>
            <a:r>
              <a:rPr lang="en-US" sz="1200" dirty="0" err="1" smtClean="0"/>
              <a:t>sampai</a:t>
            </a:r>
            <a:r>
              <a:rPr lang="en-US" sz="1200" dirty="0" smtClean="0"/>
              <a:t> </a:t>
            </a:r>
            <a:r>
              <a:rPr lang="en-US" sz="1200" dirty="0" err="1" smtClean="0"/>
              <a:t>kepada</a:t>
            </a:r>
            <a:r>
              <a:rPr lang="en-US" sz="1200" dirty="0" smtClean="0"/>
              <a:t> </a:t>
            </a:r>
            <a:r>
              <a:rPr lang="en-US" sz="1200" dirty="0" err="1" smtClean="0"/>
              <a:t>akhir</a:t>
            </a:r>
            <a:r>
              <a:rPr lang="en-US" sz="1200" dirty="0" smtClean="0"/>
              <a:t> </a:t>
            </a:r>
            <a:r>
              <a:rPr lang="en-US" sz="1200" dirty="0" err="1" smtClean="0"/>
              <a:t>zaman</a:t>
            </a:r>
            <a:r>
              <a:rPr lang="en-US" sz="1200" dirty="0" smtClean="0"/>
              <a:t>.”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kehendak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Bapa-Nya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memilih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terbaik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kepentingan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. </a:t>
            </a:r>
            <a:r>
              <a:rPr lang="en-US" dirty="0" smtClean="0"/>
              <a:t>Di </a:t>
            </a:r>
            <a:r>
              <a:rPr lang="en-US" dirty="0" err="1" smtClean="0"/>
              <a:t>salibkan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ketaatan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baseline="0" dirty="0" smtClean="0"/>
              <a:t> BAPA</a:t>
            </a:r>
            <a:r>
              <a:rPr lang="en-US" dirty="0" smtClean="0"/>
              <a:t>. </a:t>
            </a:r>
            <a:r>
              <a:rPr lang="en-US" dirty="0" err="1" smtClean="0"/>
              <a:t>Tujuan-Nya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saudara-saudara-Nya</a:t>
            </a:r>
            <a:r>
              <a:rPr lang="en-US" dirty="0" smtClean="0"/>
              <a:t> (</a:t>
            </a:r>
            <a:r>
              <a:rPr lang="en-US" dirty="0" err="1" smtClean="0"/>
              <a:t>Gereja</a:t>
            </a:r>
            <a:r>
              <a:rPr lang="en-US" dirty="0" smtClean="0"/>
              <a:t>)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Bapa-Nya</a:t>
            </a:r>
            <a:r>
              <a:rPr lang="en-US" dirty="0" smtClean="0"/>
              <a:t>.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kekal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perjalanan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manusia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pembawa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kabar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kerajaan</a:t>
            </a:r>
            <a:r>
              <a:rPr lang="en-US" baseline="0" dirty="0" smtClean="0"/>
              <a:t> Allah. </a:t>
            </a:r>
            <a:r>
              <a:rPr lang="en-US" baseline="0" dirty="0" err="1" smtClean="0"/>
              <a:t>Agen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perubahan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komunitas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Salib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bernilai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Korban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Kristus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anugerah-Nya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3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Eden= “Pleasure/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Kesenangan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Menyenangkan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first habitat of man after the creation.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Kej</a:t>
            </a:r>
            <a:r>
              <a:rPr lang="en-US" sz="1200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. 2:8, 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Selanjutnya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 TUHAN Allah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membuat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 </a:t>
            </a:r>
            <a:r>
              <a:rPr lang="en-US" sz="1200" b="1" u="sng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taman</a:t>
            </a:r>
            <a:r>
              <a:rPr lang="en-US" sz="1200" b="1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 </a:t>
            </a:r>
            <a:r>
              <a:rPr lang="en-US" sz="1200" b="1" u="sng" dirty="0" smtClean="0">
                <a:solidFill>
                  <a:srgbClr val="005784"/>
                </a:solidFill>
                <a:effectLst/>
                <a:latin typeface="Tahoma"/>
                <a:ea typeface="Times New Roman"/>
                <a:cs typeface="Times New Roman"/>
                <a:hlinkClick r:id="rId3"/>
              </a:rPr>
              <a:t>(GAN, TAMAN)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 </a:t>
            </a:r>
            <a:r>
              <a:rPr lang="en-US" sz="1200" b="1" u="sng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di Eden</a:t>
            </a:r>
            <a:r>
              <a:rPr lang="en-US" sz="1200" b="1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 </a:t>
            </a:r>
            <a:r>
              <a:rPr lang="en-US" sz="1200" b="1" u="sng" dirty="0" smtClean="0">
                <a:solidFill>
                  <a:srgbClr val="005784"/>
                </a:solidFill>
                <a:effectLst/>
                <a:latin typeface="Tahoma"/>
                <a:ea typeface="Times New Roman"/>
                <a:cs typeface="Times New Roman"/>
                <a:hlinkClick r:id="rId4"/>
              </a:rPr>
              <a:t>(BE'EDEN)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, di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sebelah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timur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;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disitulah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ditempatkan-Nya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manusia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yg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dibentuk-Nya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itu</a:t>
            </a:r>
            <a:r>
              <a:rPr lang="en-US" sz="1200" dirty="0" smtClean="0">
                <a:solidFill>
                  <a:srgbClr val="008000"/>
                </a:solidFill>
                <a:effectLst/>
                <a:latin typeface="Tahoma"/>
                <a:ea typeface="Times New Roman"/>
                <a:cs typeface="Times New Roman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rgbClr val="008000"/>
              </a:solidFill>
              <a:effectLst/>
              <a:latin typeface="Tahoma"/>
              <a:ea typeface="Times New Roman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Yes.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51:3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Sebab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TUHAN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menghibur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Sion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menghibur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segala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reruntuhannya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lang="en-US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padang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gurunnya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Eden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LXX,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PARADEISOS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&amp;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padang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belantaranya</a:t>
            </a:r>
            <a:r>
              <a:rPr lang="en-US" sz="1200" b="1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TUHAN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Di situ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terdapat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kegirangan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sukacita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nyanyian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syukur</a:t>
            </a:r>
            <a:r>
              <a:rPr lang="en-US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&amp;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lagu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nyaring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EDEN,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 Persia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Avesta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pairidaeza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yang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berpagar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kemudian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taman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halaman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kesukaan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pemakaian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berasal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Inggris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'paradise'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Taman Eden.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Indonesia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serapan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Arab,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Firdaus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008000"/>
              </a:solidFill>
              <a:effectLst/>
              <a:latin typeface="Tahoma"/>
              <a:ea typeface="Times New Roman"/>
              <a:cs typeface="Times New Roman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v"/>
              <a:tabLst/>
              <a:defRPr/>
            </a:pPr>
            <a:r>
              <a:rPr lang="en-US" sz="1200" b="1" dirty="0" smtClean="0">
                <a:effectLst/>
                <a:latin typeface="Cambria"/>
                <a:ea typeface="ＭＳ 明朝"/>
                <a:cs typeface="Times New Roman"/>
              </a:rPr>
              <a:t>Taman</a:t>
            </a:r>
            <a:r>
              <a:rPr lang="en-US" sz="1200" b="1" baseline="0" dirty="0" smtClean="0">
                <a:effectLst/>
                <a:latin typeface="Cambria"/>
                <a:ea typeface="ＭＳ 明朝"/>
                <a:cs typeface="Times New Roman"/>
              </a:rPr>
              <a:t> Eden </a:t>
            </a:r>
            <a:r>
              <a:rPr lang="en-US" sz="1200" b="1" baseline="0" dirty="0" err="1" smtClean="0">
                <a:effectLst/>
                <a:latin typeface="Cambria"/>
                <a:ea typeface="ＭＳ 明朝"/>
                <a:cs typeface="Times New Roman"/>
              </a:rPr>
              <a:t>disebut</a:t>
            </a:r>
            <a:r>
              <a:rPr lang="en-US" sz="1200" b="1" baseline="0" dirty="0" smtClean="0">
                <a:effectLst/>
                <a:latin typeface="Cambria"/>
                <a:ea typeface="ＭＳ 明朝"/>
                <a:cs typeface="Times New Roman"/>
              </a:rPr>
              <a:t> </a:t>
            </a:r>
            <a:r>
              <a:rPr lang="en-US" sz="1200" b="1" baseline="0" dirty="0" err="1" smtClean="0">
                <a:effectLst/>
                <a:latin typeface="Cambria"/>
                <a:ea typeface="ＭＳ 明朝"/>
                <a:cs typeface="Times New Roman"/>
              </a:rPr>
              <a:t>juga</a:t>
            </a:r>
            <a:r>
              <a:rPr lang="en-US" sz="1200" b="1" baseline="0" dirty="0" smtClean="0">
                <a:effectLst/>
                <a:latin typeface="Cambria"/>
                <a:ea typeface="ＭＳ 明朝"/>
                <a:cs typeface="Times New Roman"/>
              </a:rPr>
              <a:t> TAMAN ALLAH : </a:t>
            </a:r>
            <a:r>
              <a:rPr lang="en-US" sz="1200" b="1" baseline="0" dirty="0" err="1" smtClean="0">
                <a:effectLst/>
                <a:latin typeface="Cambria"/>
                <a:ea typeface="ＭＳ 明朝"/>
                <a:cs typeface="Times New Roman"/>
              </a:rPr>
              <a:t>Yeh</a:t>
            </a:r>
            <a:r>
              <a:rPr lang="en-US" sz="1200" b="1" baseline="0" dirty="0" smtClean="0">
                <a:effectLst/>
                <a:latin typeface="Cambria"/>
                <a:ea typeface="ＭＳ 明朝"/>
                <a:cs typeface="Times New Roman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28:13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Engkau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Eden,</a:t>
            </a:r>
            <a:r>
              <a:rPr lang="en-US" sz="1200" b="1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Allah (</a:t>
            </a:r>
            <a:r>
              <a:rPr lang="en-US" sz="1200" dirty="0" smtClean="0">
                <a:solidFill>
                  <a:srgbClr val="0000FF"/>
                </a:solidFill>
                <a:effectLst/>
                <a:latin typeface="Tahoma"/>
                <a:ea typeface="Times New Roman"/>
              </a:rPr>
              <a:t>GAN-ELOHIM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segala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berharga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yaspis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krisolit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yaspis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hijau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krisopras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nefrit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lazurit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darah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malakit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tatahannya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diperbuat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disediakan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penciptaanmu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sz="1200" b="1" kern="1200" baseline="0" dirty="0" smtClean="0">
              <a:solidFill>
                <a:schemeClr val="tx1"/>
              </a:solidFill>
              <a:effectLst/>
              <a:latin typeface="Cambria"/>
              <a:ea typeface="ＭＳ 明朝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Dari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tempat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inilah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(EDEN) Adam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dan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Hawa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diusir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sesudah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mereka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berbuat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dosa</a:t>
            </a:r>
            <a:r>
              <a:rPr lang="en-US" sz="1200" b="1" i="1" dirty="0" smtClean="0">
                <a:solidFill>
                  <a:srgbClr val="323D4F"/>
                </a:solidFill>
                <a:effectLst/>
                <a:latin typeface="Tahoma"/>
                <a:ea typeface="Times New Roman"/>
                <a:cs typeface="Times New Roman"/>
              </a:rPr>
              <a:t>.</a:t>
            </a:r>
            <a:endParaRPr lang="en-US" sz="1200" b="1" i="1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17145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indonesia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: Gila,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tergila-gila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Kita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istilah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indo, “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zaman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EDIN (bah. Sumer,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dataran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tandus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dirty="0" err="1" smtClean="0"/>
              <a:t>Jadilah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sungai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danau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Danau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dilokasi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tertentu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tidak </a:t>
            </a:r>
            <a:r>
              <a:rPr lang="en-US" baseline="0" dirty="0" err="1" smtClean="0"/>
              <a:t>ditempat</a:t>
            </a:r>
            <a:r>
              <a:rPr lang="en-US" baseline="0" dirty="0" smtClean="0"/>
              <a:t> lain. </a:t>
            </a:r>
            <a:r>
              <a:rPr lang="en-US" baseline="0" dirty="0" err="1" smtClean="0"/>
              <a:t>Danau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airnya</a:t>
            </a:r>
            <a:r>
              <a:rPr lang="en-US" baseline="0" dirty="0" smtClean="0"/>
              <a:t> tidak </a:t>
            </a:r>
            <a:r>
              <a:rPr lang="en-US" baseline="0" dirty="0" err="1" smtClean="0"/>
              <a:t>berganti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sungai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airnya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selalu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mata</a:t>
            </a:r>
            <a:r>
              <a:rPr lang="en-US" baseline="0" dirty="0" smtClean="0"/>
              <a:t> air </a:t>
            </a:r>
            <a:r>
              <a:rPr lang="en-US" baseline="0" dirty="0" err="1" smtClean="0"/>
              <a:t>sendiri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sungai</a:t>
            </a:r>
            <a:r>
              <a:rPr lang="en-US" baseline="0" dirty="0" smtClean="0"/>
              <a:t> : Kita </a:t>
            </a:r>
            <a:r>
              <a:rPr lang="en-US" baseline="0" dirty="0" err="1" smtClean="0"/>
              <a:t>beribadah</a:t>
            </a:r>
            <a:r>
              <a:rPr lang="en-US" baseline="0" dirty="0" smtClean="0"/>
              <a:t> di Rock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kehidupan</a:t>
            </a:r>
            <a:r>
              <a:rPr lang="en-US" baseline="0" dirty="0" smtClean="0"/>
              <a:t> orang lain di </a:t>
            </a:r>
            <a:r>
              <a:rPr lang="en-US" baseline="0" dirty="0" err="1" smtClean="0"/>
              <a:t>tempat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sebaliknya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Danau</a:t>
            </a:r>
            <a:r>
              <a:rPr lang="en-US" baseline="0" dirty="0" smtClean="0"/>
              <a:t> : Kita </a:t>
            </a:r>
            <a:r>
              <a:rPr lang="en-US" baseline="0" dirty="0" err="1" smtClean="0"/>
              <a:t>bermain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sibuk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sendiri</a:t>
            </a:r>
            <a:r>
              <a:rPr lang="en-US" baseline="0" dirty="0" smtClean="0"/>
              <a:t> tidak </a:t>
            </a:r>
            <a:r>
              <a:rPr lang="en-US" baseline="0" dirty="0" err="1" smtClean="0"/>
              <a:t>mikir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dunia</a:t>
            </a:r>
            <a:r>
              <a:rPr lang="en-US" baseline="0" dirty="0" smtClean="0"/>
              <a:t> orang lain.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(KEBENTULANKAH) New Hampshire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sungai</a:t>
            </a:r>
            <a:r>
              <a:rPr lang="mr-IN" baseline="0" dirty="0" smtClean="0"/>
              <a:t>…</a:t>
            </a:r>
            <a:r>
              <a:rPr lang="en-US" baseline="0" dirty="0" smtClean="0"/>
              <a:t>.</a:t>
            </a:r>
            <a:r>
              <a:rPr lang="en-US" baseline="0" dirty="0" err="1" smtClean="0"/>
              <a:t>secara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geografis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seperti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mengisyaratkan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GEREJA ROCK </a:t>
            </a:r>
            <a:r>
              <a:rPr lang="en-US" baseline="0" dirty="0" err="1" smtClean="0"/>
              <a:t>sedang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berjalan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penggenapan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Hampshire Rivers Shown on the Map: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Ammonoosuc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River, Androscoggin River,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Ashuelot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River, Connecticut River, Contoocook River, Merrimack River,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Pemigewasset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River, Salmon Falls River,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Souhegan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River, Suncook River and Upper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Ammonoosuc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River. 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49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Tuhan</a:t>
            </a:r>
            <a:r>
              <a:rPr lang="en-US" dirty="0" smtClean="0"/>
              <a:t> kami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bernubuat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hidup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pelayanan</a:t>
            </a:r>
            <a:r>
              <a:rPr lang="en-US" baseline="0" dirty="0" smtClean="0"/>
              <a:t> kami</a:t>
            </a:r>
            <a:r>
              <a:rPr lang="mr-IN" baseline="0" dirty="0" smtClean="0"/>
              <a:t>……</a:t>
            </a:r>
            <a:r>
              <a:rPr lang="en-US" baseline="0" dirty="0" err="1" smtClean="0"/>
              <a:t>kemuliaanMu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nyata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hidup</a:t>
            </a:r>
            <a:r>
              <a:rPr lang="en-US" baseline="0" dirty="0" smtClean="0"/>
              <a:t> kami.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kami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PISON. </a:t>
            </a:r>
            <a:r>
              <a:rPr lang="en-US" baseline="0" dirty="0" err="1" smtClean="0"/>
              <a:t>Ekonomi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keuangan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promosi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 MENINGKAT.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mujizat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disepanjang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kehidupan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ibadah</a:t>
            </a:r>
            <a:r>
              <a:rPr lang="en-US" baseline="0" dirty="0" smtClean="0"/>
              <a:t> kami.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18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Kej. 2:13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sungai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Gihon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yakni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mengalir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mengelilingi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seluruh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Kush.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Kej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2:14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sungai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ketiga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Tigris,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yakni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mengalir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Asyur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sungai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keempat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Efrat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5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10:16, 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lagi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-Ku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domba-domba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lain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kandang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domba-domba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Kutuntun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mendengarkan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-Ku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kawanan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gembala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Kamu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boleh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gereja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beribadah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tapi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domba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perlu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gembalakan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Bible Study kami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supaya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yang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diluar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gereja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mendapatkan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makanan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Tujuannya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pertumbuhan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rohani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terlatih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baseline="300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baseline="300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1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Nama</a:t>
            </a:r>
            <a:r>
              <a:rPr lang="en-US" dirty="0" smtClean="0"/>
              <a:t> 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ditulis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4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YHVH = </a:t>
            </a:r>
            <a:r>
              <a:rPr lang="en-US" baseline="0" dirty="0" err="1" smtClean="0"/>
              <a:t>Yehovah</a:t>
            </a:r>
            <a:r>
              <a:rPr lang="en-US" baseline="0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Kudus.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Dihormati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dihargai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sekali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orag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Yahudi</a:t>
            </a:r>
            <a:r>
              <a:rPr lang="en-US" baseline="0" dirty="0" smtClean="0"/>
              <a:t>. </a:t>
            </a:r>
          </a:p>
          <a:p>
            <a:r>
              <a:rPr lang="en-US" baseline="0" dirty="0" err="1" smtClean="0"/>
              <a:t>Nama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kesanalah</a:t>
            </a:r>
            <a:r>
              <a:rPr lang="en-US" baseline="0" dirty="0" smtClean="0"/>
              <a:t> orang </a:t>
            </a:r>
            <a:r>
              <a:rPr lang="en-US" baseline="0" dirty="0" err="1" smtClean="0"/>
              <a:t>benar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berlari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selamat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Gereja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mempersiapkan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Tuhan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Kel</a:t>
            </a:r>
            <a:r>
              <a:rPr lang="en-US" baseline="0" dirty="0" smtClean="0"/>
              <a:t> 20:7,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Jangan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menyebut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nama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TUHAN,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Allahmu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sembarangan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TUHAN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memandang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bersalah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org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menyebut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nama-Nya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sembarangan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menghormati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kekudusan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aspek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kehidupan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kita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5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Yoh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. </a:t>
            </a:r>
            <a:r>
              <a:rPr lang="en-US" sz="1200" b="1" dirty="0" smtClean="0">
                <a:solidFill>
                  <a:srgbClr val="0000FF"/>
                </a:solidFill>
                <a:effectLst/>
                <a:latin typeface="Georgia"/>
                <a:ea typeface="Times New Roman"/>
                <a:cs typeface="Times New Roman"/>
                <a:hlinkClick r:id="rId3"/>
              </a:rPr>
              <a:t>11:17</a:t>
            </a:r>
            <a:r>
              <a:rPr lang="en-US" sz="1200" b="1" dirty="0" smtClean="0">
                <a:solidFill>
                  <a:srgbClr val="0000FF"/>
                </a:solidFill>
                <a:effectLst/>
                <a:latin typeface="Georgia"/>
                <a:ea typeface="Times New Roman"/>
                <a:cs typeface="Times New Roman"/>
              </a:rPr>
              <a:t>,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Maka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ketika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Yesus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tiba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,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didapati-Nya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Lazarus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telah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empat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hari</a:t>
            </a:r>
            <a:r>
              <a:rPr lang="en-US" sz="1200" b="1" i="1" baseline="300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berbaring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di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dalam</a:t>
            </a:r>
            <a:r>
              <a:rPr lang="en-US" sz="1200" b="1" i="1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kubur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4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tempat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tidak </a:t>
            </a:r>
            <a:r>
              <a:rPr lang="en-US" baseline="0" dirty="0" err="1" smtClean="0"/>
              <a:t>enak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dilihat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dihirup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Bau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busuk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teikat</a:t>
            </a:r>
            <a:r>
              <a:rPr lang="en-US" baseline="0" dirty="0" smtClean="0"/>
              <a:t> tidak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menarik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dilihat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Yesus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tertarik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dijauhkan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manusia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Yesus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tertarik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KASIH-</a:t>
            </a:r>
            <a:r>
              <a:rPr lang="en-US" baseline="0" dirty="0" err="1" smtClean="0"/>
              <a:t>Nya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abaikan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busuk</a:t>
            </a:r>
            <a:r>
              <a:rPr lang="en-US" baseline="0" dirty="0" smtClean="0"/>
              <a:t> &amp;</a:t>
            </a:r>
            <a:r>
              <a:rPr lang="en-US" baseline="0" dirty="0" err="1" smtClean="0"/>
              <a:t>kubur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kebangkitan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hidup</a:t>
            </a:r>
            <a:r>
              <a:rPr lang="en-US" baseline="0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sz="1200" b="1" dirty="0" smtClean="0">
                <a:solidFill>
                  <a:srgbClr val="0000FF"/>
                </a:solidFill>
                <a:effectLst/>
                <a:latin typeface="Georgia"/>
                <a:ea typeface="Times New Roman"/>
                <a:cs typeface="Times New Roman"/>
                <a:hlinkClick r:id="rId4"/>
              </a:rPr>
              <a:t>Yoh.</a:t>
            </a:r>
            <a:r>
              <a:rPr lang="en-US" sz="1200" b="1" baseline="0" dirty="0" smtClean="0">
                <a:solidFill>
                  <a:srgbClr val="0000FF"/>
                </a:solidFill>
                <a:effectLst/>
                <a:latin typeface="Georgia"/>
                <a:ea typeface="Times New Roman"/>
                <a:cs typeface="Times New Roman"/>
                <a:hlinkClick r:id="rId4"/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  <a:effectLst/>
                <a:latin typeface="Georgia"/>
                <a:ea typeface="Times New Roman"/>
                <a:cs typeface="Times New Roman"/>
                <a:hlinkClick r:id="rId4"/>
              </a:rPr>
              <a:t>11:25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Jawab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Yesus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: 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"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Akulah</a:t>
            </a:r>
            <a:r>
              <a:rPr lang="en-US" sz="1200" b="1" i="1" baseline="300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kebangkitan</a:t>
            </a:r>
            <a:r>
              <a:rPr lang="en-US" sz="1200" b="1" i="1" baseline="300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  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&amp;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hidup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;</a:t>
            </a:r>
            <a:r>
              <a:rPr lang="en-US" sz="1200" baseline="300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  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</a:p>
          <a:p>
            <a:pPr algn="just"/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barangsiapa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percaya</a:t>
            </a:r>
            <a:r>
              <a:rPr lang="en-US" sz="1200" baseline="300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kepada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-Ku,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ia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akan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hidup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walaupun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ia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sudah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mati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,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  <a:endParaRPr lang="en-US" sz="1200" b="1" dirty="0" smtClean="0">
              <a:solidFill>
                <a:srgbClr val="0000FF"/>
              </a:solidFill>
              <a:effectLst/>
              <a:latin typeface="Georgia"/>
              <a:ea typeface="Times New Roman"/>
              <a:cs typeface="Times New Roman"/>
              <a:hlinkClick r:id="rId5"/>
            </a:endParaRPr>
          </a:p>
          <a:p>
            <a:pPr algn="just"/>
            <a:r>
              <a:rPr lang="en-US" sz="1200" b="1" dirty="0" smtClean="0">
                <a:solidFill>
                  <a:srgbClr val="0000FF"/>
                </a:solidFill>
                <a:effectLst/>
                <a:latin typeface="Georgia"/>
                <a:ea typeface="Times New Roman"/>
                <a:cs typeface="Times New Roman"/>
                <a:hlinkClick r:id="rId5"/>
              </a:rPr>
              <a:t>26</a:t>
            </a:r>
            <a:r>
              <a:rPr lang="en-US" sz="12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dan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setiap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orang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yg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hidup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&amp;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yg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percaya</a:t>
            </a:r>
            <a:r>
              <a:rPr lang="en-US" sz="1200" b="1" i="1" baseline="300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 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kepada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-Ku, tidak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akan</a:t>
            </a:r>
            <a:r>
              <a:rPr lang="en-US" sz="1200" b="1" i="1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mati</a:t>
            </a:r>
            <a:r>
              <a:rPr lang="en-US" sz="1200" b="1" i="1" baseline="300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  </a:t>
            </a:r>
            <a:r>
              <a:rPr lang="en-US" sz="1200" b="1" i="1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selama-lamanya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.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Percayakah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engkau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akan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hal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ini</a:t>
            </a:r>
            <a:r>
              <a:rPr lang="en-US" sz="1200" dirty="0" smtClean="0">
                <a:solidFill>
                  <a:srgbClr val="FF0000"/>
                </a:solidFill>
                <a:effectLst/>
                <a:latin typeface="Georgia"/>
                <a:ea typeface="Times New Roman"/>
                <a:cs typeface="Times New Roman"/>
              </a:rPr>
              <a:t>?”</a:t>
            </a:r>
          </a:p>
          <a:p>
            <a:pPr algn="just"/>
            <a:r>
              <a:rPr lang="en-US" dirty="0" smtClean="0">
                <a:effectLst/>
              </a:rPr>
              <a:t> </a:t>
            </a:r>
          </a:p>
          <a:p>
            <a:pPr algn="just"/>
            <a:r>
              <a:rPr lang="en-US" dirty="0" err="1" smtClean="0">
                <a:effectLst/>
              </a:rPr>
              <a:t>Ayat</a:t>
            </a:r>
            <a:r>
              <a:rPr lang="en-US" dirty="0" smtClean="0">
                <a:effectLst/>
              </a:rPr>
              <a:t> 34,</a:t>
            </a:r>
            <a:r>
              <a:rPr lang="mr-IN" dirty="0" smtClean="0">
                <a:effectLst/>
              </a:rPr>
              <a:t>……</a:t>
            </a:r>
            <a:r>
              <a:rPr lang="en-US" dirty="0" smtClean="0">
                <a:effectLst/>
              </a:rPr>
              <a:t>.</a:t>
            </a:r>
            <a:r>
              <a:rPr lang="en-US" b="1" i="1" dirty="0" err="1" smtClean="0">
                <a:effectLst/>
              </a:rPr>
              <a:t>Dimanakah</a:t>
            </a:r>
            <a:r>
              <a:rPr lang="en-US" b="1" i="1" dirty="0" smtClean="0">
                <a:effectLst/>
              </a:rPr>
              <a:t> </a:t>
            </a:r>
            <a:r>
              <a:rPr lang="en-US" b="1" i="1" dirty="0" err="1" smtClean="0">
                <a:effectLst/>
              </a:rPr>
              <a:t>dia</a:t>
            </a:r>
            <a:r>
              <a:rPr lang="en-US" b="1" i="1" dirty="0" smtClean="0">
                <a:effectLst/>
              </a:rPr>
              <a:t>/</a:t>
            </a:r>
            <a:r>
              <a:rPr lang="en-US" b="1" i="1" baseline="0" dirty="0" smtClean="0">
                <a:effectLst/>
              </a:rPr>
              <a:t> Lazarus </a:t>
            </a:r>
            <a:r>
              <a:rPr lang="en-US" b="1" i="1" baseline="0" dirty="0" err="1" smtClean="0">
                <a:effectLst/>
              </a:rPr>
              <a:t>kamu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baringkan</a:t>
            </a:r>
            <a:r>
              <a:rPr lang="en-US" baseline="0" dirty="0" smtClean="0">
                <a:effectLst/>
              </a:rPr>
              <a:t>?</a:t>
            </a:r>
          </a:p>
          <a:p>
            <a:pPr algn="just"/>
            <a:r>
              <a:rPr lang="en-US" baseline="0" dirty="0" err="1" smtClean="0">
                <a:effectLst/>
              </a:rPr>
              <a:t>Ayat</a:t>
            </a:r>
            <a:r>
              <a:rPr lang="en-US" baseline="0" dirty="0" smtClean="0">
                <a:effectLst/>
              </a:rPr>
              <a:t> 39, </a:t>
            </a:r>
            <a:r>
              <a:rPr lang="mr-IN" baseline="0" dirty="0" smtClean="0">
                <a:effectLst/>
              </a:rPr>
              <a:t>…</a:t>
            </a:r>
            <a:r>
              <a:rPr lang="en-US" baseline="0" dirty="0" smtClean="0">
                <a:effectLst/>
              </a:rPr>
              <a:t>.. </a:t>
            </a:r>
            <a:r>
              <a:rPr lang="en-US" b="1" i="1" baseline="0" dirty="0" err="1" smtClean="0">
                <a:effectLst/>
              </a:rPr>
              <a:t>Angkat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batu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itu</a:t>
            </a:r>
            <a:r>
              <a:rPr lang="en-US" b="1" i="1" baseline="0" dirty="0" smtClean="0">
                <a:effectLst/>
              </a:rPr>
              <a:t>!</a:t>
            </a:r>
            <a:endParaRPr lang="en-US" b="1" i="1" dirty="0" smtClean="0">
              <a:effectLst/>
            </a:endParaRPr>
          </a:p>
          <a:p>
            <a:pPr algn="just"/>
            <a:r>
              <a:rPr lang="en-US" dirty="0" err="1" smtClean="0">
                <a:effectLst/>
              </a:rPr>
              <a:t>Ayat</a:t>
            </a:r>
            <a:r>
              <a:rPr lang="en-US" dirty="0" smtClean="0">
                <a:effectLst/>
              </a:rPr>
              <a:t> 43, </a:t>
            </a:r>
            <a:r>
              <a:rPr lang="mr-IN" dirty="0" smtClean="0">
                <a:effectLst/>
              </a:rPr>
              <a:t>……</a:t>
            </a:r>
            <a:r>
              <a:rPr lang="en-US" dirty="0" smtClean="0">
                <a:effectLst/>
              </a:rPr>
              <a:t>..</a:t>
            </a:r>
            <a:r>
              <a:rPr lang="en-US" b="1" i="1" dirty="0" smtClean="0">
                <a:effectLst/>
              </a:rPr>
              <a:t>Lazarus,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Marilah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ke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luar</a:t>
            </a:r>
            <a:r>
              <a:rPr lang="en-US" baseline="0" dirty="0" smtClean="0">
                <a:effectLst/>
              </a:rPr>
              <a:t>!</a:t>
            </a:r>
          </a:p>
          <a:p>
            <a:pPr algn="just"/>
            <a:r>
              <a:rPr lang="en-US" baseline="0" dirty="0" err="1" smtClean="0">
                <a:effectLst/>
              </a:rPr>
              <a:t>Ayat</a:t>
            </a:r>
            <a:r>
              <a:rPr lang="en-US" baseline="0" dirty="0" smtClean="0">
                <a:effectLst/>
              </a:rPr>
              <a:t> 44, </a:t>
            </a:r>
            <a:r>
              <a:rPr lang="mr-IN" baseline="0" dirty="0" smtClean="0">
                <a:effectLst/>
              </a:rPr>
              <a:t>…</a:t>
            </a:r>
            <a:r>
              <a:rPr lang="en-US" baseline="0" dirty="0" smtClean="0">
                <a:effectLst/>
              </a:rPr>
              <a:t>..</a:t>
            </a:r>
            <a:r>
              <a:rPr lang="en-US" b="1" i="1" baseline="0" dirty="0" err="1" smtClean="0">
                <a:effectLst/>
              </a:rPr>
              <a:t>Bukalah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kain-</a:t>
            </a:r>
            <a:r>
              <a:rPr lang="en-US" b="1" i="1" baseline="0" dirty="0" err="1" smtClean="0">
                <a:effectLst/>
              </a:rPr>
              <a:t>kain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itu</a:t>
            </a:r>
            <a:r>
              <a:rPr lang="en-US" b="1" i="1" baseline="0" dirty="0" smtClean="0">
                <a:effectLst/>
              </a:rPr>
              <a:t> &amp; </a:t>
            </a:r>
            <a:r>
              <a:rPr lang="en-US" b="1" i="1" baseline="0" dirty="0" err="1" smtClean="0">
                <a:effectLst/>
              </a:rPr>
              <a:t>biarkan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ia</a:t>
            </a:r>
            <a:r>
              <a:rPr lang="en-US" b="1" i="1" baseline="0" dirty="0" smtClean="0">
                <a:effectLst/>
              </a:rPr>
              <a:t> </a:t>
            </a:r>
            <a:r>
              <a:rPr lang="en-US" b="1" i="1" baseline="0" dirty="0" err="1" smtClean="0">
                <a:effectLst/>
              </a:rPr>
              <a:t>pergi</a:t>
            </a:r>
            <a:r>
              <a:rPr lang="en-US" baseline="0" dirty="0" smtClean="0">
                <a:effectLst/>
              </a:rPr>
              <a:t>.</a:t>
            </a:r>
            <a:endParaRPr lang="en-US" dirty="0" smtClean="0">
              <a:effectLst/>
            </a:endParaRP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diperintahkan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“</a:t>
            </a:r>
            <a:r>
              <a:rPr lang="en-US" b="1" i="1" dirty="0" err="1" smtClean="0"/>
              <a:t>biarkan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dia</a:t>
            </a:r>
            <a:r>
              <a:rPr lang="en-US" b="1" i="1" dirty="0" smtClean="0"/>
              <a:t> PERGI</a:t>
            </a:r>
            <a:r>
              <a:rPr lang="en-US" dirty="0" smtClean="0"/>
              <a:t>”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manusia-manusia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darah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telah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menunggu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bersepakat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menghabiskan</a:t>
            </a:r>
            <a:r>
              <a:rPr lang="en-US" baseline="0" dirty="0" smtClean="0"/>
              <a:t> Lazarus. Lazarus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HASIL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pelayanan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Yesus</a:t>
            </a:r>
            <a:r>
              <a:rPr lang="en-US" baseline="0" dirty="0" smtClean="0"/>
              <a:t>. </a:t>
            </a:r>
          </a:p>
          <a:p>
            <a:pPr algn="just"/>
            <a:endParaRPr lang="en-US" baseline="0" dirty="0" smtClean="0"/>
          </a:p>
          <a:p>
            <a:pPr algn="just"/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Yoh.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11: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57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Sementara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imam-imam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orang-orang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Farisi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perintah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supaya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memberitahukannya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agar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menangkap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(YESUS).</a:t>
            </a:r>
            <a:r>
              <a:rPr lang="en-US" dirty="0" smtClean="0">
                <a:effectLst/>
              </a:rPr>
              <a:t> </a:t>
            </a:r>
            <a:endParaRPr lang="en-US" baseline="0" dirty="0" smtClean="0"/>
          </a:p>
          <a:p>
            <a:pPr algn="just"/>
            <a:endParaRPr lang="en-US" baseline="0" dirty="0" smtClean="0"/>
          </a:p>
          <a:p>
            <a:pPr algn="just"/>
            <a:r>
              <a:rPr lang="en-US" b="1" baseline="0" dirty="0" err="1" smtClean="0"/>
              <a:t>Bukan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Yesus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saja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yg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menjadi</a:t>
            </a:r>
            <a:r>
              <a:rPr lang="en-US" b="1" baseline="0" dirty="0" smtClean="0"/>
              <a:t> target </a:t>
            </a:r>
            <a:r>
              <a:rPr lang="en-US" b="1" baseline="0" dirty="0" err="1" smtClean="0"/>
              <a:t>pembunuhan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tapi</a:t>
            </a:r>
            <a:r>
              <a:rPr lang="en-US" b="1" baseline="0" dirty="0" smtClean="0"/>
              <a:t> Lazarus </a:t>
            </a:r>
            <a:r>
              <a:rPr lang="en-US" b="1" baseline="0" dirty="0" err="1" smtClean="0"/>
              <a:t>juga</a:t>
            </a:r>
            <a:r>
              <a:rPr lang="en-US" b="1" baseline="0" dirty="0" smtClean="0"/>
              <a:t>. (</a:t>
            </a:r>
            <a:r>
              <a:rPr lang="en-US" b="1" baseline="0" dirty="0" err="1" smtClean="0"/>
              <a:t>Sumber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dan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hasilnya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menjadi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terget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pembunuhan</a:t>
            </a:r>
            <a:r>
              <a:rPr lang="en-US" b="1" baseline="0" dirty="0" smtClean="0"/>
              <a:t>). </a:t>
            </a:r>
            <a:endParaRPr lang="en-US" b="1" baseline="0" dirty="0" smtClean="0"/>
          </a:p>
          <a:p>
            <a:pPr algn="just"/>
            <a:endParaRPr lang="en-US" b="1" baseline="0" dirty="0" smtClean="0"/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Yoh.12:10,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Lalu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imam-imam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kepala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bermupakat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membunuh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Lazarus 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algn="just"/>
            <a:endParaRPr lang="en-US" baseline="0" dirty="0" smtClean="0"/>
          </a:p>
          <a:p>
            <a:pPr algn="just"/>
            <a:r>
              <a:rPr lang="en-US" baseline="0" dirty="0" err="1" smtClean="0"/>
              <a:t>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hasil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kamu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gereja</a:t>
            </a:r>
            <a:r>
              <a:rPr lang="en-US" baseline="0" dirty="0" smtClean="0"/>
              <a:t> : Kita </a:t>
            </a:r>
            <a:r>
              <a:rPr lang="en-US" baseline="0" dirty="0" err="1" smtClean="0"/>
              <a:t>membawa</a:t>
            </a:r>
            <a:r>
              <a:rPr lang="en-US" baseline="0" dirty="0" smtClean="0"/>
              <a:t> orang </a:t>
            </a:r>
            <a:r>
              <a:rPr lang="en-US" baseline="0" dirty="0" err="1" smtClean="0"/>
              <a:t>kepada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kebanaran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hidup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kebanaran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diberkati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berhasil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dipromosi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Keberhasilanmu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empuk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membenci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kamu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hasilkan</a:t>
            </a:r>
            <a:r>
              <a:rPr lang="en-US" baseline="0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musim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kamu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kucilkan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difitnah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Ketika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mengalami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kebangkitan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hidup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ketemu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baru</a:t>
            </a:r>
            <a:r>
              <a:rPr lang="en-US" baseline="0" dirty="0" smtClean="0"/>
              <a:t>. </a:t>
            </a:r>
          </a:p>
          <a:p>
            <a:pPr algn="just"/>
            <a:endParaRPr lang="en-US" baseline="0" dirty="0" smtClean="0"/>
          </a:p>
          <a:p>
            <a:pPr algn="just"/>
            <a:r>
              <a:rPr lang="en-US" baseline="0" dirty="0" smtClean="0"/>
              <a:t>Imam-imam </a:t>
            </a:r>
            <a:r>
              <a:rPr lang="en-US" baseline="0" dirty="0" err="1" smtClean="0"/>
              <a:t>kepala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orang </a:t>
            </a:r>
            <a:r>
              <a:rPr lang="en-US" baseline="0" dirty="0" err="1" smtClean="0"/>
              <a:t>Farisi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tokoh-tokoh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berperan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permufakatan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jahat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Ketika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hidup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benar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bukan</a:t>
            </a:r>
            <a:r>
              <a:rPr lang="en-US" baseline="0" dirty="0" smtClean="0"/>
              <a:t> orang </a:t>
            </a:r>
            <a:r>
              <a:rPr lang="en-US" baseline="0" dirty="0" err="1" smtClean="0"/>
              <a:t>berdosa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dikatanan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rohaniawan</a:t>
            </a:r>
            <a:r>
              <a:rPr lang="mr-IN" baseline="0" dirty="0" smtClean="0"/>
              <a:t>……</a:t>
            </a:r>
            <a:r>
              <a:rPr lang="en-US" baseline="0" dirty="0" err="1" smtClean="0"/>
              <a:t>hmmmm</a:t>
            </a:r>
            <a:r>
              <a:rPr lang="en-US" baseline="0" dirty="0" smtClean="0"/>
              <a:t>. </a:t>
            </a:r>
          </a:p>
          <a:p>
            <a:pPr algn="just"/>
            <a:endParaRPr lang="en-US" sz="1200" baseline="0" dirty="0" smtClean="0">
              <a:solidFill>
                <a:srgbClr val="000000"/>
              </a:solidFill>
              <a:effectLst/>
              <a:latin typeface="Georgia"/>
              <a:ea typeface="Times New Roman"/>
              <a:cs typeface="Times New Roman"/>
            </a:endParaRPr>
          </a:p>
          <a:p>
            <a:pPr algn="just"/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Rock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hadir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untuk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membuat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perbedaan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dalam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kehidupan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bergereja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,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pendosa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,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pezinah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,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penjahat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selama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kamu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manusia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dan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mau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berubah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/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bertobat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,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kamu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masih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punya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harapan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untuk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masa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depan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yang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lebih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en-US" sz="1200" baseline="0" dirty="0" err="1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baik</a:t>
            </a:r>
            <a:r>
              <a:rPr lang="en-US" sz="1200" baseline="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. To be Rock.</a:t>
            </a:r>
          </a:p>
          <a:p>
            <a:pPr algn="just"/>
            <a:endParaRPr lang="en-US" sz="1200" baseline="0" dirty="0" smtClean="0">
              <a:solidFill>
                <a:srgbClr val="000000"/>
              </a:solidFill>
              <a:effectLst/>
              <a:latin typeface="Georgia"/>
              <a:ea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33FF-FD8A-D545-85C2-FC9D7024DA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9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7/30/17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alkitab.sabda.org/verse.php?book=43&amp;chapter=11&amp;verse=1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alkitab.sabda.org/verse.php?book=40&amp;chapter=28&amp;verse=1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alkitab.sabda.org/verse.php?book=1&amp;chapter=2&amp;verse=1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alkitab.sabda.org/verse.php?book=1&amp;chapter=2&amp;verse=1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alkitab.sabda.org/verse.php?book=1&amp;chapter=2&amp;verse=1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lkitab.sabda.org/verse.php?book=1&amp;chapter=2&amp;verse=1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lkitab.sabda.org/verse.php?book=1&amp;chapter=2&amp;verse=1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0263" y="3984905"/>
            <a:ext cx="6269105" cy="167066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Anniversary ROCK DOVER, NH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174" y="5590080"/>
            <a:ext cx="8211194" cy="126792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Sunday - 23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July, 2017</a:t>
            </a:r>
          </a:p>
          <a:p>
            <a:pPr algn="ctr"/>
            <a:r>
              <a:rPr lang="en-US" sz="3600" dirty="0" smtClean="0"/>
              <a:t>Four Tree Island, Portsmouth, NH</a:t>
            </a:r>
            <a:endParaRPr lang="en-US" sz="3600" dirty="0"/>
          </a:p>
        </p:txBody>
      </p:sp>
      <p:pic>
        <p:nvPicPr>
          <p:cNvPr id="4" name="j0313970.jpg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629" y="393303"/>
            <a:ext cx="3576637" cy="3591602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912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14" y="265671"/>
            <a:ext cx="6757362" cy="1669994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8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Makna</a:t>
            </a:r>
            <a:r>
              <a:rPr lang="en-US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8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angka</a:t>
            </a:r>
            <a:r>
              <a:rPr lang="en-US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“4</a:t>
            </a:r>
            <a:r>
              <a:rPr lang="en-US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br>
              <a:rPr lang="en-US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Gereja</a:t>
            </a:r>
            <a:r>
              <a:rPr lang="en-US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Yang </a:t>
            </a:r>
            <a:r>
              <a:rPr lang="en-US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Bangkit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1"/>
            <a:ext cx="8364980" cy="17728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err="1" smtClean="0"/>
              <a:t>Yoh</a:t>
            </a:r>
            <a:r>
              <a:rPr lang="en-US" sz="3600" b="1" dirty="0" smtClean="0"/>
              <a:t>.</a:t>
            </a:r>
            <a:r>
              <a:rPr lang="en-US" sz="3600" b="1" dirty="0"/>
              <a:t> </a:t>
            </a:r>
            <a:r>
              <a:rPr lang="en-US" sz="3600" b="1" dirty="0">
                <a:hlinkClick r:id="rId3"/>
              </a:rPr>
              <a:t>11:</a:t>
            </a:r>
            <a:r>
              <a:rPr lang="en-US" sz="3600" b="1" dirty="0" smtClean="0">
                <a:hlinkClick r:id="rId3"/>
              </a:rPr>
              <a:t>17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Maka</a:t>
            </a:r>
            <a:r>
              <a:rPr lang="en-US" sz="3600" b="1" dirty="0" smtClean="0"/>
              <a:t> </a:t>
            </a:r>
            <a:r>
              <a:rPr lang="en-US" sz="3600" b="1" dirty="0" err="1"/>
              <a:t>ketika</a:t>
            </a:r>
            <a:r>
              <a:rPr lang="en-US" sz="3600" b="1" dirty="0"/>
              <a:t> </a:t>
            </a:r>
            <a:r>
              <a:rPr lang="en-US" sz="3600" b="1" dirty="0" err="1"/>
              <a:t>Yesus</a:t>
            </a:r>
            <a:r>
              <a:rPr lang="en-US" sz="3600" b="1" dirty="0"/>
              <a:t> </a:t>
            </a:r>
            <a:r>
              <a:rPr lang="en-US" sz="3600" b="1" dirty="0" err="1"/>
              <a:t>tiba</a:t>
            </a:r>
            <a:r>
              <a:rPr lang="en-US" sz="3600" b="1" dirty="0"/>
              <a:t>, </a:t>
            </a:r>
            <a:r>
              <a:rPr lang="en-US" sz="3600" b="1" dirty="0" err="1"/>
              <a:t>didapati-Nya</a:t>
            </a:r>
            <a:r>
              <a:rPr lang="en-US" sz="3600" b="1" dirty="0"/>
              <a:t> Lazarus </a:t>
            </a:r>
            <a:r>
              <a:rPr lang="en-US" sz="3600" b="1" dirty="0" err="1"/>
              <a:t>telah</a:t>
            </a:r>
            <a:r>
              <a:rPr lang="en-US" sz="3600" b="1" dirty="0"/>
              <a:t> </a:t>
            </a:r>
            <a:r>
              <a:rPr lang="en-US" sz="3600" b="1" i="1" dirty="0" err="1">
                <a:solidFill>
                  <a:srgbClr val="FF0000"/>
                </a:solidFill>
              </a:rPr>
              <a:t>empat</a:t>
            </a:r>
            <a:r>
              <a:rPr lang="en-US" sz="3600" b="1" i="1" dirty="0">
                <a:solidFill>
                  <a:srgbClr val="FF0000"/>
                </a:solidFill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</a:rPr>
              <a:t>hari</a:t>
            </a:r>
            <a:r>
              <a:rPr lang="en-US" sz="3600" b="1" baseline="30000" dirty="0"/>
              <a:t> </a:t>
            </a:r>
            <a:r>
              <a:rPr lang="en-US" sz="3600" b="1" dirty="0" err="1" smtClean="0"/>
              <a:t>berbaring</a:t>
            </a:r>
            <a:r>
              <a:rPr lang="en-US" sz="3600" b="1" dirty="0" smtClean="0"/>
              <a:t> </a:t>
            </a:r>
            <a:r>
              <a:rPr lang="en-US" sz="3600" b="1" dirty="0"/>
              <a:t>di </a:t>
            </a:r>
            <a:r>
              <a:rPr lang="en-US" sz="3600" b="1" dirty="0" err="1"/>
              <a:t>dalam</a:t>
            </a:r>
            <a:r>
              <a:rPr lang="en-US" sz="3600" b="1" dirty="0"/>
              <a:t> </a:t>
            </a:r>
            <a:r>
              <a:rPr lang="en-US" sz="3600" b="1" dirty="0" err="1"/>
              <a:t>kubur</a:t>
            </a:r>
            <a:r>
              <a:rPr lang="en-US" sz="3600" b="1" dirty="0"/>
              <a:t>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8214" y="4622360"/>
            <a:ext cx="8613965" cy="725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God, This is Your Time for your Church</a:t>
            </a:r>
            <a:endParaRPr lang="en-US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1037" y="5364586"/>
            <a:ext cx="63613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Church, Come out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930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290" y="240330"/>
            <a:ext cx="7403809" cy="1476316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Makna</a:t>
            </a:r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angka</a:t>
            </a:r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“4”, GEREJA YANG MENJANGKAU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90" y="2292962"/>
            <a:ext cx="8689601" cy="3558579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Number of the Cross </a:t>
            </a:r>
            <a:r>
              <a:rPr lang="en-US" sz="3600" dirty="0" smtClean="0">
                <a:sym typeface="Wingdings"/>
              </a:rPr>
              <a:t> </a:t>
            </a:r>
            <a:r>
              <a:rPr lang="en-US" sz="3600" dirty="0" err="1" smtClean="0">
                <a:sym typeface="Wingdings"/>
              </a:rPr>
              <a:t>Keselamatan</a:t>
            </a:r>
            <a:r>
              <a:rPr lang="en-US" sz="3600" dirty="0" smtClean="0">
                <a:sym typeface="Wingdings"/>
              </a:rPr>
              <a:t> </a:t>
            </a:r>
            <a:r>
              <a:rPr lang="en-US" sz="3600" dirty="0" err="1" smtClean="0">
                <a:sym typeface="Wingdings"/>
              </a:rPr>
              <a:t>datang</a:t>
            </a:r>
            <a:r>
              <a:rPr lang="en-US" sz="3600" dirty="0" smtClean="0">
                <a:sym typeface="Wingdings"/>
              </a:rPr>
              <a:t> </a:t>
            </a:r>
            <a:r>
              <a:rPr lang="en-US" sz="3600" dirty="0" err="1" smtClean="0">
                <a:sym typeface="Wingdings"/>
              </a:rPr>
              <a:t>kepada</a:t>
            </a:r>
            <a:r>
              <a:rPr lang="en-US" sz="3600" dirty="0" smtClean="0">
                <a:sym typeface="Wingdings"/>
              </a:rPr>
              <a:t> </a:t>
            </a:r>
            <a:r>
              <a:rPr lang="en-US" sz="3600" dirty="0" err="1" smtClean="0">
                <a:sym typeface="Wingdings"/>
              </a:rPr>
              <a:t>dunia</a:t>
            </a:r>
            <a:r>
              <a:rPr lang="en-US" sz="3600" dirty="0" smtClean="0">
                <a:sym typeface="Wingdings"/>
              </a:rPr>
              <a:t>.</a:t>
            </a:r>
          </a:p>
          <a:p>
            <a:r>
              <a:rPr lang="en-US" sz="3200" dirty="0"/>
              <a:t>Mat. </a:t>
            </a:r>
            <a:r>
              <a:rPr lang="en-US" sz="3200" b="1" dirty="0">
                <a:hlinkClick r:id="rId3"/>
              </a:rPr>
              <a:t>28:19</a:t>
            </a:r>
            <a:r>
              <a:rPr lang="en-US" sz="3200" dirty="0"/>
              <a:t> 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pergilah</a:t>
            </a:r>
            <a:r>
              <a:rPr lang="en-US" sz="3200" dirty="0"/>
              <a:t>, </a:t>
            </a:r>
            <a:r>
              <a:rPr lang="en-US" sz="3200" b="1" i="1" dirty="0" err="1">
                <a:solidFill>
                  <a:srgbClr val="FF0000"/>
                </a:solidFill>
              </a:rPr>
              <a:t>jadikanlah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semua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bangsa</a:t>
            </a:r>
            <a:r>
              <a:rPr lang="en-US" sz="3200" b="1" i="1" baseline="30000" dirty="0">
                <a:solidFill>
                  <a:srgbClr val="FF0000"/>
                </a:solidFill>
              </a:rPr>
              <a:t> </a:t>
            </a:r>
            <a:r>
              <a:rPr lang="en-US" sz="3200" b="1" i="1" dirty="0">
                <a:solidFill>
                  <a:srgbClr val="FF0000"/>
                </a:solidFill>
              </a:rPr>
              <a:t> </a:t>
            </a:r>
            <a:r>
              <a:rPr lang="en-US" sz="3200" b="1" i="1" dirty="0" err="1">
                <a:solidFill>
                  <a:srgbClr val="FF0000"/>
                </a:solidFill>
              </a:rPr>
              <a:t>murid</a:t>
            </a:r>
            <a:r>
              <a:rPr lang="en-US" sz="3200" b="1" i="1" dirty="0">
                <a:solidFill>
                  <a:srgbClr val="FF0000"/>
                </a:solidFill>
              </a:rPr>
              <a:t>-Ku</a:t>
            </a:r>
            <a:r>
              <a:rPr lang="en-US" sz="3200" dirty="0"/>
              <a:t> &amp; </a:t>
            </a:r>
            <a:r>
              <a:rPr lang="en-US" sz="3200" dirty="0" err="1"/>
              <a:t>baptislah</a:t>
            </a:r>
            <a:r>
              <a:rPr lang="en-US" sz="3200" baseline="30000" dirty="0"/>
              <a:t> </a:t>
            </a:r>
            <a:r>
              <a:rPr lang="en-US" sz="3200" dirty="0"/>
              <a:t> 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Bapa</a:t>
            </a:r>
            <a:r>
              <a:rPr lang="en-US" sz="3200" dirty="0"/>
              <a:t> &amp; </a:t>
            </a:r>
            <a:r>
              <a:rPr lang="en-US" sz="3200" dirty="0" err="1"/>
              <a:t>Anak</a:t>
            </a:r>
            <a:r>
              <a:rPr lang="en-US" sz="3200" dirty="0"/>
              <a:t> &amp; </a:t>
            </a:r>
            <a:r>
              <a:rPr lang="en-US" sz="3200" dirty="0" err="1" smtClean="0"/>
              <a:t>Roh</a:t>
            </a:r>
            <a:r>
              <a:rPr lang="en-US" sz="3200" dirty="0"/>
              <a:t> </a:t>
            </a:r>
            <a:r>
              <a:rPr lang="en-US" sz="3200" dirty="0" smtClean="0"/>
              <a:t>Kudus. </a:t>
            </a:r>
          </a:p>
        </p:txBody>
      </p:sp>
    </p:spTree>
    <p:extLst>
      <p:ext uri="{BB962C8B-B14F-4D97-AF65-F5344CB8AC3E}">
        <p14:creationId xmlns:p14="http://schemas.microsoft.com/office/powerpoint/2010/main" val="2703767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918" y="303027"/>
            <a:ext cx="6508377" cy="1516618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Makna</a:t>
            </a:r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angka</a:t>
            </a:r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“4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”, GEREJA SUNGAI</a:t>
            </a:r>
            <a:endParaRPr 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315" y="2209800"/>
            <a:ext cx="8680576" cy="4141789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4 RIVERS FLOWING OUT FROM EDEN. </a:t>
            </a:r>
          </a:p>
          <a:p>
            <a:r>
              <a:rPr lang="en-US" sz="3600" b="1" dirty="0" err="1" smtClean="0"/>
              <a:t>Kej</a:t>
            </a:r>
            <a:r>
              <a:rPr lang="en-US" sz="3600" b="1" dirty="0" smtClean="0"/>
              <a:t>.</a:t>
            </a:r>
            <a:r>
              <a:rPr lang="en-US" sz="3600" b="1" dirty="0"/>
              <a:t> </a:t>
            </a:r>
            <a:r>
              <a:rPr lang="en-US" sz="3600" b="1" dirty="0">
                <a:hlinkClick r:id="rId3"/>
              </a:rPr>
              <a:t>2:10</a:t>
            </a:r>
            <a:r>
              <a:rPr lang="en-US" sz="3600" b="1" dirty="0"/>
              <a:t> Ada </a:t>
            </a:r>
            <a:r>
              <a:rPr lang="en-US" sz="3600" b="1" dirty="0" err="1"/>
              <a:t>suatu</a:t>
            </a:r>
            <a:r>
              <a:rPr lang="en-US" sz="3600" b="1" dirty="0"/>
              <a:t> </a:t>
            </a:r>
            <a:r>
              <a:rPr lang="en-US" sz="3600" b="1" dirty="0" err="1"/>
              <a:t>sungai</a:t>
            </a:r>
            <a:r>
              <a:rPr lang="en-US" sz="3600" b="1" baseline="30000" dirty="0"/>
              <a:t> </a:t>
            </a:r>
            <a:r>
              <a:rPr lang="en-US" sz="3600" b="1" dirty="0"/>
              <a:t> </a:t>
            </a:r>
            <a:r>
              <a:rPr lang="en-US" sz="3600" b="1" dirty="0" err="1"/>
              <a:t>mengalir</a:t>
            </a:r>
            <a:r>
              <a:rPr lang="en-US" sz="3600" b="1" dirty="0"/>
              <a:t> </a:t>
            </a:r>
            <a:r>
              <a:rPr lang="en-US" sz="3600" b="1" dirty="0" err="1"/>
              <a:t>dari</a:t>
            </a:r>
            <a:r>
              <a:rPr lang="en-US" sz="3600" b="1" dirty="0"/>
              <a:t> </a:t>
            </a:r>
            <a:r>
              <a:rPr lang="en-US" sz="3600" b="1" dirty="0" smtClean="0"/>
              <a:t>Eden</a:t>
            </a:r>
            <a:r>
              <a:rPr lang="en-US" sz="3600" b="1" baseline="30000" dirty="0"/>
              <a:t> </a:t>
            </a:r>
            <a:r>
              <a:rPr lang="en-US" sz="3600" b="1" dirty="0"/>
              <a:t> </a:t>
            </a:r>
            <a:r>
              <a:rPr lang="en-US" sz="3600" b="1" dirty="0" err="1"/>
              <a:t>untuk</a:t>
            </a:r>
            <a:r>
              <a:rPr lang="en-US" sz="3600" b="1" dirty="0"/>
              <a:t> </a:t>
            </a:r>
            <a:r>
              <a:rPr lang="en-US" sz="3600" b="1" dirty="0" err="1"/>
              <a:t>membasahi</a:t>
            </a:r>
            <a:r>
              <a:rPr lang="en-US" sz="3600" b="1" dirty="0"/>
              <a:t> </a:t>
            </a:r>
            <a:r>
              <a:rPr lang="en-US" sz="3600" b="1" dirty="0" err="1"/>
              <a:t>taman</a:t>
            </a:r>
            <a:r>
              <a:rPr lang="en-US" sz="3600" b="1" dirty="0"/>
              <a:t> </a:t>
            </a:r>
            <a:r>
              <a:rPr lang="en-US" sz="3600" b="1" dirty="0" err="1"/>
              <a:t>itu</a:t>
            </a:r>
            <a:r>
              <a:rPr lang="en-US" sz="3600" b="1" dirty="0"/>
              <a:t>, </a:t>
            </a:r>
            <a:r>
              <a:rPr lang="en-US" sz="3600" b="1" dirty="0" smtClean="0"/>
              <a:t>&amp; </a:t>
            </a:r>
            <a:r>
              <a:rPr lang="en-US" sz="3600" b="1" dirty="0" err="1"/>
              <a:t>dari</a:t>
            </a:r>
            <a:r>
              <a:rPr lang="en-US" sz="3600" b="1" dirty="0"/>
              <a:t> situ </a:t>
            </a:r>
            <a:r>
              <a:rPr lang="en-US" sz="3600" b="1" dirty="0" err="1"/>
              <a:t>sungai</a:t>
            </a:r>
            <a:r>
              <a:rPr lang="en-US" sz="3600" b="1" dirty="0"/>
              <a:t> </a:t>
            </a:r>
            <a:r>
              <a:rPr lang="en-US" sz="3600" b="1" dirty="0" err="1"/>
              <a:t>itu</a:t>
            </a:r>
            <a:r>
              <a:rPr lang="en-US" sz="3600" b="1" dirty="0"/>
              <a:t> </a:t>
            </a:r>
            <a:r>
              <a:rPr lang="en-US" sz="3600" b="1" dirty="0" err="1"/>
              <a:t>terbagi</a:t>
            </a:r>
            <a:r>
              <a:rPr lang="en-US" sz="3600" b="1" dirty="0"/>
              <a:t> </a:t>
            </a:r>
            <a:r>
              <a:rPr lang="en-US" sz="3600" b="1" dirty="0" err="1"/>
              <a:t>menjadi</a:t>
            </a:r>
            <a:r>
              <a:rPr lang="en-US" sz="3600" b="1" dirty="0"/>
              <a:t> </a:t>
            </a:r>
            <a:r>
              <a:rPr lang="en-US" sz="3600" b="1" dirty="0" err="1"/>
              <a:t>empat</a:t>
            </a:r>
            <a:r>
              <a:rPr lang="en-US" sz="3600" b="1" dirty="0"/>
              <a:t> </a:t>
            </a:r>
            <a:r>
              <a:rPr lang="en-US" sz="3600" b="1" dirty="0" err="1"/>
              <a:t>cabang</a:t>
            </a:r>
            <a:r>
              <a:rPr lang="en-US" sz="3600" b="1" dirty="0"/>
              <a:t>. </a:t>
            </a:r>
            <a:endParaRPr lang="en-US" sz="3600" b="1" dirty="0" smtClean="0"/>
          </a:p>
          <a:p>
            <a:r>
              <a:rPr lang="en-US" sz="3600" b="1" dirty="0" smtClean="0"/>
              <a:t>(</a:t>
            </a:r>
            <a:r>
              <a:rPr lang="en-US" sz="3600" b="1" dirty="0" err="1"/>
              <a:t>Pison</a:t>
            </a:r>
            <a:r>
              <a:rPr lang="en-US" sz="3600" b="1" dirty="0"/>
              <a:t>, </a:t>
            </a:r>
            <a:r>
              <a:rPr lang="en-US" sz="3600" b="1" dirty="0" err="1"/>
              <a:t>Gihon</a:t>
            </a:r>
            <a:r>
              <a:rPr lang="en-US" sz="3600" b="1" dirty="0"/>
              <a:t>, Tigris, </a:t>
            </a:r>
            <a:r>
              <a:rPr lang="en-US" sz="3600" b="1" dirty="0" err="1"/>
              <a:t>Efrat</a:t>
            </a:r>
            <a:r>
              <a:rPr lang="en-US" sz="3600" b="1" dirty="0"/>
              <a:t>). 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40020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6600" dirty="0" smtClean="0"/>
              <a:t>PISON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16618"/>
            <a:ext cx="8312574" cy="377866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PISON </a:t>
            </a:r>
            <a:r>
              <a:rPr lang="en-US" sz="3200" b="1" dirty="0">
                <a:sym typeface="Wingdings"/>
              </a:rPr>
              <a:t> "</a:t>
            </a:r>
            <a:r>
              <a:rPr lang="en-US" sz="3200" b="1" dirty="0" smtClean="0">
                <a:sym typeface="Wingdings"/>
              </a:rPr>
              <a:t>increase/ </a:t>
            </a:r>
            <a:r>
              <a:rPr lang="en-US" sz="3200" b="1" dirty="0" err="1" smtClean="0">
                <a:sym typeface="Wingdings"/>
              </a:rPr>
              <a:t>Meningkat</a:t>
            </a:r>
            <a:r>
              <a:rPr lang="en-US" sz="3200" b="1" dirty="0" smtClean="0">
                <a:sym typeface="Wingdings"/>
              </a:rPr>
              <a:t>”.  </a:t>
            </a:r>
          </a:p>
          <a:p>
            <a:r>
              <a:rPr lang="en-US" sz="3200" b="1" dirty="0" err="1" smtClean="0"/>
              <a:t>Kej</a:t>
            </a:r>
            <a:r>
              <a:rPr lang="en-US" sz="3200" b="1" dirty="0" smtClean="0"/>
              <a:t> 2:11, Yang </a:t>
            </a:r>
            <a:r>
              <a:rPr lang="en-US" sz="3200" b="1" dirty="0" err="1"/>
              <a:t>pertama</a:t>
            </a:r>
            <a:r>
              <a:rPr lang="en-US" sz="3200" b="1" dirty="0"/>
              <a:t>, </a:t>
            </a:r>
            <a:r>
              <a:rPr lang="en-US" sz="3200" b="1" dirty="0" err="1"/>
              <a:t>namanya</a:t>
            </a:r>
            <a:r>
              <a:rPr lang="en-US" sz="3200" b="1" dirty="0"/>
              <a:t> </a:t>
            </a:r>
            <a:r>
              <a:rPr lang="en-US" sz="3200" b="1" dirty="0" err="1"/>
              <a:t>Pison</a:t>
            </a:r>
            <a:r>
              <a:rPr lang="en-US" sz="3200" b="1" dirty="0"/>
              <a:t>, </a:t>
            </a:r>
            <a:r>
              <a:rPr lang="en-US" sz="3200" b="1" dirty="0" err="1"/>
              <a:t>yakni</a:t>
            </a:r>
            <a:r>
              <a:rPr lang="en-US" sz="3200" b="1" dirty="0"/>
              <a:t> yang </a:t>
            </a:r>
            <a:r>
              <a:rPr lang="en-US" sz="3200" b="1" dirty="0" err="1"/>
              <a:t>mengalir</a:t>
            </a:r>
            <a:r>
              <a:rPr lang="en-US" sz="3200" b="1" dirty="0"/>
              <a:t> </a:t>
            </a:r>
            <a:r>
              <a:rPr lang="en-US" sz="3200" b="1" dirty="0" err="1"/>
              <a:t>mengelilingi</a:t>
            </a:r>
            <a:r>
              <a:rPr lang="en-US" sz="3200" b="1" dirty="0"/>
              <a:t> </a:t>
            </a:r>
            <a:r>
              <a:rPr lang="en-US" sz="3200" b="1" dirty="0" err="1"/>
              <a:t>seluruh</a:t>
            </a:r>
            <a:r>
              <a:rPr lang="en-US" sz="3200" b="1" dirty="0"/>
              <a:t> </a:t>
            </a:r>
            <a:r>
              <a:rPr lang="en-US" sz="3200" b="1" dirty="0" err="1"/>
              <a:t>tanah</a:t>
            </a:r>
            <a:r>
              <a:rPr lang="en-US" sz="3200" b="1" dirty="0"/>
              <a:t> </a:t>
            </a:r>
            <a:r>
              <a:rPr lang="en-US" sz="3200" b="1" dirty="0" err="1"/>
              <a:t>Hawila</a:t>
            </a:r>
            <a:r>
              <a:rPr lang="en-US" sz="3200" b="1" dirty="0"/>
              <a:t>,</a:t>
            </a:r>
            <a:r>
              <a:rPr lang="en-US" sz="3200" b="1" i="1" baseline="30000" dirty="0">
                <a:solidFill>
                  <a:srgbClr val="FF0000"/>
                </a:solidFill>
              </a:rPr>
              <a:t> </a:t>
            </a:r>
            <a:r>
              <a:rPr lang="en-US" sz="3200" b="1" i="1" dirty="0" err="1" smtClean="0">
                <a:solidFill>
                  <a:srgbClr val="FF0000"/>
                </a:solidFill>
              </a:rPr>
              <a:t>tempat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emas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ada</a:t>
            </a:r>
            <a:r>
              <a:rPr lang="en-US" sz="3200" b="1" dirty="0" smtClean="0"/>
              <a:t>. </a:t>
            </a:r>
            <a:r>
              <a:rPr lang="en-US" sz="3200" dirty="0"/>
              <a:t> </a:t>
            </a:r>
            <a:r>
              <a:rPr lang="en-US" sz="3200" b="1" u="sng" dirty="0" smtClean="0">
                <a:hlinkClick r:id="rId3"/>
              </a:rPr>
              <a:t>12</a:t>
            </a:r>
            <a:r>
              <a:rPr lang="en-US" sz="3200" dirty="0"/>
              <a:t> Dan </a:t>
            </a:r>
            <a:r>
              <a:rPr lang="en-US" sz="3200" b="1" i="1" dirty="0" err="1">
                <a:solidFill>
                  <a:srgbClr val="FF0000"/>
                </a:solidFill>
              </a:rPr>
              <a:t>emas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dari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negeri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itu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baik</a:t>
            </a:r>
            <a:r>
              <a:rPr lang="en-US" sz="3200" dirty="0"/>
              <a:t>; di </a:t>
            </a:r>
            <a:r>
              <a:rPr lang="en-US" sz="3200" dirty="0" err="1"/>
              <a:t>sana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damar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bedolah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&amp;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batu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krisopras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endParaRPr lang="en-US" sz="3200" b="1" dirty="0"/>
          </a:p>
          <a:p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35398" y="5818485"/>
            <a:ext cx="4936342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b="1" dirty="0" err="1" smtClean="0"/>
              <a:t>Hormati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setiap</a:t>
            </a:r>
            <a:r>
              <a:rPr lang="en-US" sz="3600" b="1" dirty="0" smtClean="0"/>
              <a:t> Proses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8402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sz="4800" b="1" dirty="0" smtClean="0"/>
              <a:t>GIHON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98087"/>
            <a:ext cx="8312574" cy="441380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hlinkClick r:id="rId3"/>
              </a:rPr>
              <a:t>Kej. 2:13</a:t>
            </a:r>
            <a:r>
              <a:rPr lang="en-US" sz="3600" b="1" dirty="0">
                <a:solidFill>
                  <a:schemeClr val="tx1"/>
                </a:solidFill>
              </a:rPr>
              <a:t> </a:t>
            </a:r>
            <a:r>
              <a:rPr lang="en-US" sz="3600" b="1" dirty="0" err="1">
                <a:solidFill>
                  <a:schemeClr val="tx1"/>
                </a:solidFill>
              </a:rPr>
              <a:t>Nama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sungai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yg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kedua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ialah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Gihon</a:t>
            </a:r>
            <a:r>
              <a:rPr lang="en-US" sz="3600" b="1" dirty="0">
                <a:solidFill>
                  <a:schemeClr val="tx1"/>
                </a:solidFill>
              </a:rPr>
              <a:t>, </a:t>
            </a:r>
            <a:r>
              <a:rPr lang="en-US" sz="3600" b="1" dirty="0" err="1">
                <a:solidFill>
                  <a:schemeClr val="tx1"/>
                </a:solidFill>
              </a:rPr>
              <a:t>yakni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yg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mengalir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mengelilingi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seluruh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tanah</a:t>
            </a:r>
            <a:r>
              <a:rPr lang="en-US" sz="3600" b="1" dirty="0">
                <a:solidFill>
                  <a:schemeClr val="tx1"/>
                </a:solidFill>
              </a:rPr>
              <a:t> Kush</a:t>
            </a:r>
            <a:r>
              <a:rPr lang="en-US" sz="36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GIHON : </a:t>
            </a:r>
            <a:r>
              <a:rPr lang="en-US" sz="3600" b="1" dirty="0" smtClean="0">
                <a:solidFill>
                  <a:schemeClr val="tx1"/>
                </a:solidFill>
              </a:rPr>
              <a:t>"</a:t>
            </a:r>
            <a:r>
              <a:rPr lang="en-US" sz="3600" b="1" dirty="0">
                <a:solidFill>
                  <a:schemeClr val="tx1"/>
                </a:solidFill>
              </a:rPr>
              <a:t>bursting </a:t>
            </a:r>
            <a:r>
              <a:rPr lang="en-US" sz="3600" b="1" dirty="0" smtClean="0">
                <a:solidFill>
                  <a:schemeClr val="tx1"/>
                </a:solidFill>
              </a:rPr>
              <a:t>forth”, </a:t>
            </a:r>
            <a:r>
              <a:rPr lang="en-US" sz="3600" b="1" dirty="0" err="1" smtClean="0">
                <a:solidFill>
                  <a:schemeClr val="tx1"/>
                </a:solidFill>
              </a:rPr>
              <a:t>Meledak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maju</a:t>
            </a:r>
            <a:r>
              <a:rPr lang="en-US" sz="3600" b="1" dirty="0" smtClean="0">
                <a:solidFill>
                  <a:schemeClr val="tx1"/>
                </a:solidFill>
              </a:rPr>
              <a:t>. Dari kata “GIYACH, </a:t>
            </a:r>
            <a:r>
              <a:rPr lang="en-US" sz="3600" b="1" dirty="0" err="1" smtClean="0">
                <a:solidFill>
                  <a:schemeClr val="tx1"/>
                </a:solidFill>
              </a:rPr>
              <a:t>Meluap</a:t>
            </a:r>
            <a:r>
              <a:rPr lang="en-US" sz="3600" b="1" dirty="0" smtClean="0">
                <a:solidFill>
                  <a:schemeClr val="tx1"/>
                </a:solidFill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</a:rPr>
              <a:t>keluar</a:t>
            </a:r>
            <a:r>
              <a:rPr lang="en-US" sz="3600" b="1" dirty="0" smtClean="0">
                <a:solidFill>
                  <a:schemeClr val="tx1"/>
                </a:solidFill>
              </a:rPr>
              <a:t>.</a:t>
            </a:r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i="1" dirty="0" smtClean="0"/>
              <a:t>KUSH/ CUSH : BLACK, </a:t>
            </a:r>
            <a:r>
              <a:rPr lang="en-US" sz="3600" b="1" i="1" dirty="0" err="1" smtClean="0"/>
              <a:t>Etiophia</a:t>
            </a:r>
            <a:r>
              <a:rPr lang="en-US" sz="3600" b="1" i="1" dirty="0" smtClean="0"/>
              <a:t>. 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91457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TIGRIS</a:t>
            </a:r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330778"/>
            <a:ext cx="8403295" cy="3916363"/>
          </a:xfrm>
        </p:spPr>
        <p:txBody>
          <a:bodyPr>
            <a:normAutofit fontScale="92500"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Kej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sz="4000" b="1" dirty="0">
                <a:solidFill>
                  <a:schemeClr val="tx1"/>
                </a:solidFill>
                <a:hlinkClick r:id="rId2"/>
              </a:rPr>
              <a:t>2:14</a:t>
            </a:r>
            <a:r>
              <a:rPr lang="en-US" sz="4000" dirty="0">
                <a:solidFill>
                  <a:schemeClr val="tx1"/>
                </a:solidFill>
              </a:rPr>
              <a:t> </a:t>
            </a:r>
            <a:r>
              <a:rPr lang="en-US" sz="4000" dirty="0" err="1">
                <a:solidFill>
                  <a:schemeClr val="tx1"/>
                </a:solidFill>
              </a:rPr>
              <a:t>Nama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sungai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yg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ketiga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ialah</a:t>
            </a:r>
            <a:r>
              <a:rPr lang="en-US" sz="4000" dirty="0">
                <a:solidFill>
                  <a:schemeClr val="tx1"/>
                </a:solidFill>
              </a:rPr>
              <a:t> Tigris,</a:t>
            </a:r>
            <a:r>
              <a:rPr lang="en-US" sz="4000" baseline="30000" dirty="0">
                <a:solidFill>
                  <a:schemeClr val="tx1"/>
                </a:solidFill>
              </a:rPr>
              <a:t> </a:t>
            </a:r>
            <a:r>
              <a:rPr lang="en-US" sz="4000" dirty="0" err="1">
                <a:solidFill>
                  <a:schemeClr val="tx1"/>
                </a:solidFill>
              </a:rPr>
              <a:t>yakni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yg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mengalir</a:t>
            </a:r>
            <a:r>
              <a:rPr lang="en-US" sz="4000" dirty="0">
                <a:solidFill>
                  <a:schemeClr val="tx1"/>
                </a:solidFill>
              </a:rPr>
              <a:t> di </a:t>
            </a:r>
            <a:r>
              <a:rPr lang="en-US" sz="4000" dirty="0" err="1">
                <a:solidFill>
                  <a:schemeClr val="tx1"/>
                </a:solidFill>
              </a:rPr>
              <a:t>sebelah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timur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Asyur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mr-IN" sz="4000" dirty="0" smtClean="0">
                <a:solidFill>
                  <a:schemeClr val="tx1"/>
                </a:solidFill>
              </a:rPr>
              <a:t>…</a:t>
            </a:r>
            <a:r>
              <a:rPr lang="en-US" sz="4000" dirty="0" smtClean="0">
                <a:solidFill>
                  <a:schemeClr val="tx1"/>
                </a:solidFill>
              </a:rPr>
              <a:t>.”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en-US" sz="4000" dirty="0">
                <a:solidFill>
                  <a:schemeClr val="tx1"/>
                </a:solidFill>
              </a:rPr>
              <a:t> </a:t>
            </a:r>
            <a:r>
              <a:rPr lang="en-US" sz="4000" dirty="0" smtClean="0">
                <a:solidFill>
                  <a:schemeClr val="tx1"/>
                </a:solidFill>
              </a:rPr>
              <a:t>TIGRIS = RAPID/ </a:t>
            </a:r>
            <a:r>
              <a:rPr lang="en-US" sz="4000" dirty="0" err="1" smtClean="0">
                <a:solidFill>
                  <a:schemeClr val="tx1"/>
                </a:solidFill>
              </a:rPr>
              <a:t>Cepat</a:t>
            </a:r>
            <a:r>
              <a:rPr lang="en-US" sz="4000" dirty="0" smtClean="0">
                <a:solidFill>
                  <a:schemeClr val="tx1"/>
                </a:solidFill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</a:rPr>
              <a:t>pesat</a:t>
            </a:r>
            <a:r>
              <a:rPr lang="en-US" sz="4000" dirty="0" smtClean="0">
                <a:solidFill>
                  <a:schemeClr val="tx1"/>
                </a:solidFill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</a:rPr>
              <a:t>laju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r>
              <a:rPr lang="en-US" sz="4000" dirty="0" smtClean="0"/>
              <a:t> </a:t>
            </a:r>
          </a:p>
          <a:p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Asyur</a:t>
            </a:r>
            <a:r>
              <a:rPr lang="en-US" sz="4000" dirty="0">
                <a:solidFill>
                  <a:schemeClr val="tx1"/>
                </a:solidFill>
              </a:rPr>
              <a:t> : “a step, </a:t>
            </a:r>
            <a:r>
              <a:rPr lang="en-US" sz="4000" dirty="0" err="1">
                <a:solidFill>
                  <a:schemeClr val="tx1"/>
                </a:solidFill>
              </a:rPr>
              <a:t>sebuah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langkah</a:t>
            </a:r>
            <a:r>
              <a:rPr lang="en-US" sz="4000" dirty="0">
                <a:solidFill>
                  <a:schemeClr val="tx1"/>
                </a:solidFill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857353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EFRAT</a:t>
            </a:r>
            <a:endParaRPr lang="en-US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42814" cy="3916363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1"/>
                </a:solidFill>
              </a:rPr>
              <a:t>Kej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b="1" dirty="0">
                <a:solidFill>
                  <a:schemeClr val="tx1"/>
                </a:solidFill>
                <a:hlinkClick r:id="rId2"/>
              </a:rPr>
              <a:t>2:14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mr-IN" sz="3600" dirty="0" smtClean="0">
                <a:solidFill>
                  <a:schemeClr val="tx1"/>
                </a:solidFill>
              </a:rPr>
              <a:t>……</a:t>
            </a:r>
            <a:r>
              <a:rPr lang="en-US" sz="3600" dirty="0" smtClean="0">
                <a:solidFill>
                  <a:schemeClr val="tx1"/>
                </a:solidFill>
              </a:rPr>
              <a:t>.Dan </a:t>
            </a:r>
            <a:r>
              <a:rPr lang="en-US" sz="3600" dirty="0" err="1">
                <a:solidFill>
                  <a:schemeClr val="tx1"/>
                </a:solidFill>
              </a:rPr>
              <a:t>sungai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keempat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ialah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Efrat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  <a:r>
              <a:rPr lang="en-US" sz="3600" baseline="30000" dirty="0">
                <a:solidFill>
                  <a:schemeClr val="tx1"/>
                </a:solidFill>
              </a:rPr>
              <a:t> 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dirty="0" err="1" smtClean="0">
                <a:solidFill>
                  <a:schemeClr val="tx1"/>
                </a:solidFill>
              </a:rPr>
              <a:t>Efrat</a:t>
            </a:r>
            <a:r>
              <a:rPr lang="en-US" sz="3600" dirty="0">
                <a:solidFill>
                  <a:schemeClr val="tx1"/>
                </a:solidFill>
              </a:rPr>
              <a:t> = "</a:t>
            </a:r>
            <a:r>
              <a:rPr lang="en-US" sz="3600" dirty="0" smtClean="0">
                <a:solidFill>
                  <a:schemeClr val="tx1"/>
                </a:solidFill>
              </a:rPr>
              <a:t>fruitfulness, </a:t>
            </a:r>
            <a:r>
              <a:rPr lang="en-US" sz="3600" dirty="0" err="1" smtClean="0">
                <a:solidFill>
                  <a:schemeClr val="tx1"/>
                </a:solidFill>
              </a:rPr>
              <a:t>Keberhasilan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berbuah</a:t>
            </a:r>
            <a:r>
              <a:rPr lang="en-US" sz="3600" dirty="0" smtClean="0">
                <a:solidFill>
                  <a:schemeClr val="tx1"/>
                </a:solidFill>
              </a:rPr>
              <a:t>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7145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Gembalakanlah</a:t>
            </a: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Domba-dombaKu</a:t>
            </a:r>
            <a:r>
              <a:rPr lang="mr-IN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…</a:t>
            </a: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..</a:t>
            </a:r>
            <a:endParaRPr lang="en-US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37597"/>
            <a:ext cx="8342814" cy="464820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Yoh</a:t>
            </a:r>
            <a:r>
              <a:rPr lang="en-US" sz="3600" dirty="0">
                <a:solidFill>
                  <a:schemeClr val="tx1"/>
                </a:solidFill>
              </a:rPr>
              <a:t> 10:16, </a:t>
            </a:r>
            <a:r>
              <a:rPr lang="en-US" sz="3600" b="1" i="1" dirty="0">
                <a:solidFill>
                  <a:schemeClr val="tx1"/>
                </a:solidFill>
              </a:rPr>
              <a:t>Ada </a:t>
            </a:r>
            <a:r>
              <a:rPr lang="en-US" sz="3600" b="1" i="1" dirty="0" err="1">
                <a:solidFill>
                  <a:schemeClr val="tx1"/>
                </a:solidFill>
              </a:rPr>
              <a:t>lagi</a:t>
            </a:r>
            <a:r>
              <a:rPr lang="en-US" sz="3600" b="1" i="1" dirty="0">
                <a:solidFill>
                  <a:schemeClr val="tx1"/>
                </a:solidFill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</a:rPr>
              <a:t>pada</a:t>
            </a:r>
            <a:r>
              <a:rPr lang="en-US" sz="3600" b="1" i="1" dirty="0">
                <a:solidFill>
                  <a:schemeClr val="tx1"/>
                </a:solidFill>
              </a:rPr>
              <a:t>-Ku </a:t>
            </a:r>
            <a:r>
              <a:rPr lang="en-US" sz="3600" b="1" i="1" dirty="0" err="1">
                <a:solidFill>
                  <a:schemeClr val="tx1"/>
                </a:solidFill>
              </a:rPr>
              <a:t>domba-domba</a:t>
            </a:r>
            <a:r>
              <a:rPr lang="en-US" sz="3600" b="1" i="1" dirty="0">
                <a:solidFill>
                  <a:schemeClr val="tx1"/>
                </a:solidFill>
              </a:rPr>
              <a:t> lain</a:t>
            </a:r>
            <a:r>
              <a:rPr lang="en-US" sz="3600" dirty="0">
                <a:solidFill>
                  <a:schemeClr val="tx1"/>
                </a:solidFill>
              </a:rPr>
              <a:t>,</a:t>
            </a:r>
            <a:r>
              <a:rPr lang="en-US" sz="3600" baseline="30000" dirty="0">
                <a:solidFill>
                  <a:schemeClr val="tx1"/>
                </a:solidFill>
              </a:rPr>
              <a:t>  </a:t>
            </a:r>
            <a:r>
              <a:rPr lang="en-US" sz="3600" b="1" i="1" dirty="0" err="1">
                <a:solidFill>
                  <a:schemeClr val="tx1"/>
                </a:solidFill>
              </a:rPr>
              <a:t>yg</a:t>
            </a:r>
            <a:r>
              <a:rPr lang="en-US" sz="3600" b="1" i="1" dirty="0">
                <a:solidFill>
                  <a:schemeClr val="tx1"/>
                </a:solidFill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</a:rPr>
              <a:t>bukan</a:t>
            </a:r>
            <a:r>
              <a:rPr lang="en-US" sz="3600" b="1" i="1" dirty="0">
                <a:solidFill>
                  <a:schemeClr val="tx1"/>
                </a:solidFill>
              </a:rPr>
              <a:t> </a:t>
            </a:r>
            <a:r>
              <a:rPr lang="en-US" sz="3600" b="1" i="1" dirty="0" err="1">
                <a:solidFill>
                  <a:schemeClr val="tx1"/>
                </a:solidFill>
              </a:rPr>
              <a:t>dari</a:t>
            </a:r>
            <a:r>
              <a:rPr lang="en-US" sz="3600" b="1" i="1" dirty="0">
                <a:solidFill>
                  <a:schemeClr val="tx1"/>
                </a:solidFill>
              </a:rPr>
              <a:t> </a:t>
            </a:r>
            <a:r>
              <a:rPr lang="en-US" sz="3600" b="1" i="1" dirty="0" err="1">
                <a:solidFill>
                  <a:schemeClr val="tx1"/>
                </a:solidFill>
              </a:rPr>
              <a:t>kandang</a:t>
            </a:r>
            <a:r>
              <a:rPr lang="en-US" sz="3600" b="1" i="1" dirty="0">
                <a:solidFill>
                  <a:schemeClr val="tx1"/>
                </a:solidFill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</a:rPr>
              <a:t>ini</a:t>
            </a:r>
            <a:r>
              <a:rPr lang="en-US" sz="3600" dirty="0">
                <a:solidFill>
                  <a:schemeClr val="tx1"/>
                </a:solidFill>
              </a:rPr>
              <a:t>; </a:t>
            </a:r>
            <a:r>
              <a:rPr lang="en-US" sz="3600" dirty="0" err="1">
                <a:solidFill>
                  <a:schemeClr val="tx1"/>
                </a:solidFill>
              </a:rPr>
              <a:t>domba-domba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harus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Kutuntun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juga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&amp; </a:t>
            </a:r>
            <a:r>
              <a:rPr lang="en-US" sz="3600" dirty="0" err="1">
                <a:solidFill>
                  <a:schemeClr val="tx1"/>
                </a:solidFill>
              </a:rPr>
              <a:t>mereka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mendengarkan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suara</a:t>
            </a:r>
            <a:r>
              <a:rPr lang="en-US" sz="3600" dirty="0">
                <a:solidFill>
                  <a:schemeClr val="tx1"/>
                </a:solidFill>
              </a:rPr>
              <a:t>-Ku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mereka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menjadi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satu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dirty="0" err="1">
                <a:solidFill>
                  <a:schemeClr val="tx1"/>
                </a:solidFill>
              </a:rPr>
              <a:t>kawanan</a:t>
            </a:r>
            <a:r>
              <a:rPr lang="en-US" sz="3600" baseline="30000" dirty="0">
                <a:solidFill>
                  <a:schemeClr val="tx1"/>
                </a:solidFill>
              </a:rPr>
              <a:t> 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satu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dirty="0" err="1">
                <a:solidFill>
                  <a:schemeClr val="tx1"/>
                </a:solidFill>
              </a:rPr>
              <a:t>gembala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7920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12" y="377738"/>
            <a:ext cx="6812947" cy="1769639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5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Makna</a:t>
            </a:r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angka</a:t>
            </a:r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“4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”,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Gereja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yg</a:t>
            </a:r>
            <a:r>
              <a:rPr 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Respect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877" y="2506303"/>
            <a:ext cx="8192811" cy="157931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LETTERS IN GOD’S NAME :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JHVH</a:t>
            </a:r>
            <a:r>
              <a:rPr lang="en-US" sz="3600" b="1" dirty="0" smtClean="0"/>
              <a:t>.</a:t>
            </a:r>
          </a:p>
          <a:p>
            <a:pPr marL="0" indent="0" algn="ctr">
              <a:buNone/>
            </a:pPr>
            <a:r>
              <a:rPr lang="en-US" sz="3600" b="1" dirty="0" smtClean="0"/>
              <a:t>NAMA PRIBADI </a:t>
            </a:r>
            <a:r>
              <a:rPr lang="en-US" sz="3600" b="1" dirty="0" err="1" smtClean="0"/>
              <a:t>atau</a:t>
            </a:r>
            <a:r>
              <a:rPr lang="en-US" sz="3600" b="1" dirty="0" smtClean="0"/>
              <a:t> NAMA ABSOLUT</a:t>
            </a:r>
            <a:endParaRPr lang="en-US" sz="3600" b="1" dirty="0"/>
          </a:p>
        </p:txBody>
      </p:sp>
      <p:sp>
        <p:nvSpPr>
          <p:cNvPr id="8" name="Rectangle 7"/>
          <p:cNvSpPr/>
          <p:nvPr/>
        </p:nvSpPr>
        <p:spPr>
          <a:xfrm>
            <a:off x="233112" y="4600611"/>
            <a:ext cx="8680575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/>
              <a:t>Kel</a:t>
            </a:r>
            <a:r>
              <a:rPr lang="en-US" sz="3600" dirty="0"/>
              <a:t> 20:7, </a:t>
            </a:r>
            <a:r>
              <a:rPr lang="en-US" sz="3600" b="1" i="1" dirty="0" err="1"/>
              <a:t>Jangan</a:t>
            </a:r>
            <a:r>
              <a:rPr lang="en-US" sz="3600" b="1" i="1" dirty="0"/>
              <a:t> </a:t>
            </a:r>
            <a:r>
              <a:rPr lang="en-US" sz="3600" b="1" i="1" dirty="0" err="1"/>
              <a:t>menyebut</a:t>
            </a:r>
            <a:r>
              <a:rPr lang="en-US" sz="3600" b="1" i="1" dirty="0"/>
              <a:t> </a:t>
            </a:r>
            <a:r>
              <a:rPr lang="en-US" sz="3600" b="1" i="1" dirty="0" err="1"/>
              <a:t>nama</a:t>
            </a:r>
            <a:r>
              <a:rPr lang="en-US" sz="3600" b="1" i="1" dirty="0"/>
              <a:t> TUHAN, </a:t>
            </a:r>
            <a:r>
              <a:rPr lang="en-US" sz="3600" b="1" i="1" dirty="0" err="1"/>
              <a:t>Allahmu</a:t>
            </a:r>
            <a:r>
              <a:rPr lang="en-US" sz="3600" b="1" i="1" dirty="0"/>
              <a:t>, </a:t>
            </a:r>
            <a:r>
              <a:rPr lang="en-US" sz="3600" b="1" i="1" dirty="0" err="1"/>
              <a:t>dengan</a:t>
            </a:r>
            <a:r>
              <a:rPr lang="en-US" sz="3600" b="1" i="1" dirty="0"/>
              <a:t> </a:t>
            </a:r>
            <a:r>
              <a:rPr lang="en-US" sz="3600" b="1" i="1" dirty="0" err="1"/>
              <a:t>sembarangan</a:t>
            </a:r>
            <a:r>
              <a:rPr lang="en-US" sz="3600" dirty="0" smtClean="0"/>
              <a:t>,</a:t>
            </a:r>
            <a:r>
              <a:rPr lang="mr-IN" sz="3600" dirty="0" smtClean="0"/>
              <a:t>…</a:t>
            </a:r>
            <a:r>
              <a:rPr lang="en-US" sz="3600" dirty="0" smtClean="0"/>
              <a:t>..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7744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434</TotalTime>
  <Words>318</Words>
  <Application>Microsoft Macintosh PowerPoint</Application>
  <PresentationFormat>On-screen Show (4:3)</PresentationFormat>
  <Paragraphs>122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4th Anniversary ROCK DOVER, NH</vt:lpstr>
      <vt:lpstr>Makna angka “4”, GEREJA YANG MENJANGKAU</vt:lpstr>
      <vt:lpstr>Makna angka “4”, GEREJA SUNGAI</vt:lpstr>
      <vt:lpstr>PISON</vt:lpstr>
      <vt:lpstr>GIHON</vt:lpstr>
      <vt:lpstr>TIGRIS</vt:lpstr>
      <vt:lpstr>EFRAT</vt:lpstr>
      <vt:lpstr>Gembalakanlah Domba-dombaKu…..</vt:lpstr>
      <vt:lpstr>Makna angka “4”, Gereja yg Respect</vt:lpstr>
      <vt:lpstr>Makna angka “4” Gereja Yang Bangkit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Anniversary ROCK DOVER, NH</dc:title>
  <dc:creator>Fendy Simatauw</dc:creator>
  <cp:lastModifiedBy>Fendy Simatauw</cp:lastModifiedBy>
  <cp:revision>145</cp:revision>
  <dcterms:created xsi:type="dcterms:W3CDTF">2017-07-26T09:40:47Z</dcterms:created>
  <dcterms:modified xsi:type="dcterms:W3CDTF">2017-07-30T12:23:45Z</dcterms:modified>
</cp:coreProperties>
</file>