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78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028B4C-B4FD-4D91-B7F5-16708AC5A8AE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D50215B-DA3A-48AE-A121-8DCA9D62C3C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Competitive First Person Shooters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81000" y="4191000"/>
            <a:ext cx="6480048" cy="1752600"/>
          </a:xfrm>
        </p:spPr>
        <p:txBody>
          <a:bodyPr/>
          <a:lstStyle/>
          <a:p>
            <a:r>
              <a:rPr lang="en-US" dirty="0" smtClean="0"/>
              <a:t>By: Timothy Warren</a:t>
            </a:r>
            <a:endParaRPr lang="en-US" dirty="0"/>
          </a:p>
        </p:txBody>
      </p:sp>
      <p:pic>
        <p:nvPicPr>
          <p:cNvPr id="2050" name="Picture 2" descr="C:\Documents and Settings\Us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0"/>
            <a:ext cx="4343400" cy="2432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competitive first person shooters are realistic.</a:t>
            </a:r>
          </a:p>
          <a:p>
            <a:r>
              <a:rPr lang="en-US" sz="2400" dirty="0" smtClean="0"/>
              <a:t>They include recoil, bullet spray, and accuracy depending on if you are still or walking.</a:t>
            </a:r>
          </a:p>
          <a:p>
            <a:r>
              <a:rPr lang="en-US" sz="2400" dirty="0" smtClean="0"/>
              <a:t>Realistic damage is important as well.</a:t>
            </a:r>
          </a:p>
        </p:txBody>
      </p:sp>
      <p:pic>
        <p:nvPicPr>
          <p:cNvPr id="1027" name="Picture 3" descr="C:\Documents and Settings\User\Desktop\csgo-spray-control-guide2-680x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733800"/>
            <a:ext cx="64770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 game to be competitive, there has to be a goal, and it must be equally fair on each team.</a:t>
            </a:r>
          </a:p>
          <a:p>
            <a:r>
              <a:rPr lang="en-US" sz="2400" dirty="0" smtClean="0"/>
              <a:t>The only imbalances that can impact the outcome should be each team’s skill level.</a:t>
            </a:r>
          </a:p>
          <a:p>
            <a:endParaRPr lang="en-US" sz="2400" dirty="0"/>
          </a:p>
        </p:txBody>
      </p:sp>
      <p:pic>
        <p:nvPicPr>
          <p:cNvPr id="4098" name="Picture 2" descr="C:\Documents and Settings\User\Desktop\csgo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689835"/>
            <a:ext cx="6273800" cy="316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 previously stated, for a game to be competitive, it must be equally fair for each side.</a:t>
            </a:r>
          </a:p>
          <a:p>
            <a:r>
              <a:rPr lang="en-US" sz="2400" dirty="0" smtClean="0"/>
              <a:t>This means weapons have to be balanced, as well as the amount of players on each team.</a:t>
            </a:r>
          </a:p>
          <a:p>
            <a:r>
              <a:rPr lang="en-US" sz="2400" dirty="0" smtClean="0"/>
              <a:t>The only thing that should provide an advantage is skill.</a:t>
            </a:r>
            <a:endParaRPr lang="en-US" sz="2400" dirty="0"/>
          </a:p>
        </p:txBody>
      </p:sp>
      <p:pic>
        <p:nvPicPr>
          <p:cNvPr id="5122" name="Picture 2" descr="C:\Documents and Settings\User\Desktop\counter-strike-global-offensive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978" y="3644900"/>
            <a:ext cx="5857022" cy="321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each competitive game, there is typically a ranking system.</a:t>
            </a:r>
          </a:p>
          <a:p>
            <a:r>
              <a:rPr lang="en-US" sz="2400" dirty="0" smtClean="0"/>
              <a:t>This means when you do well, you can rank up and play with and against harder opponents. </a:t>
            </a:r>
          </a:p>
          <a:p>
            <a:r>
              <a:rPr lang="en-US" sz="2400" dirty="0" smtClean="0"/>
              <a:t>This helps the game to become even more balanced, matching ranks for each game.</a:t>
            </a:r>
            <a:endParaRPr lang="en-US" sz="2400" dirty="0"/>
          </a:p>
        </p:txBody>
      </p:sp>
      <p:pic>
        <p:nvPicPr>
          <p:cNvPr id="3075" name="Picture 3" descr="C:\Documents and Settings\User\Desktop\csgo_skill_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400050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any competitive shooter, there is surely a professional league. </a:t>
            </a:r>
          </a:p>
          <a:p>
            <a:r>
              <a:rPr lang="en-US" sz="2400" dirty="0" smtClean="0"/>
              <a:t>Counter-Strike is a great example, they have tournaments and games weekly, with huge cash prizes.  Much of the profits are donated to </a:t>
            </a:r>
            <a:r>
              <a:rPr lang="en-US" sz="2400" dirty="0" err="1" smtClean="0"/>
              <a:t>charties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146" name="Picture 2" descr="C:\Documents and Settings\User\Desktop\aren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810000"/>
            <a:ext cx="609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For a game to remain competitive, there should be an occasional update to keep it feeling fresh and balanced.</a:t>
            </a:r>
          </a:p>
          <a:p>
            <a:r>
              <a:rPr lang="en-US" sz="2400" dirty="0" smtClean="0"/>
              <a:t>Most games have updates that add new content, such as maps, weapons, graphical updates, performance updates, weapon balances, and more.</a:t>
            </a:r>
          </a:p>
          <a:p>
            <a:endParaRPr lang="en-US" sz="2400" dirty="0"/>
          </a:p>
        </p:txBody>
      </p:sp>
      <p:pic>
        <p:nvPicPr>
          <p:cNvPr id="7170" name="Picture 2" descr="C:\Documents and Settings\User\Desktop\as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4038600"/>
            <a:ext cx="5199305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Weapons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Counter-Strike, each team has specific weapons.</a:t>
            </a:r>
          </a:p>
          <a:p>
            <a:r>
              <a:rPr lang="en-US" sz="2400" dirty="0" smtClean="0"/>
              <a:t>The Terrorist team is iconic for having AK 47’s, while the counter-Terrorists are iconic for being able to use M4’s.</a:t>
            </a:r>
          </a:p>
          <a:p>
            <a:r>
              <a:rPr lang="en-US" sz="2400" dirty="0" smtClean="0"/>
              <a:t>A</a:t>
            </a:r>
            <a:r>
              <a:rPr lang="en-US" sz="2400" dirty="0" smtClean="0"/>
              <a:t>ny player has the opportunity to drop the weapon they are carrying and pick up a weapon.</a:t>
            </a:r>
          </a:p>
          <a:p>
            <a:r>
              <a:rPr lang="en-US" sz="2400" dirty="0" smtClean="0"/>
              <a:t>While the guns may be different for each team, they are still balanced so that one does not overpower another.</a:t>
            </a:r>
            <a:endParaRPr lang="en-US" sz="2400" dirty="0"/>
          </a:p>
        </p:txBody>
      </p:sp>
      <p:pic>
        <p:nvPicPr>
          <p:cNvPr id="9218" name="Picture 2" descr="C:\Documents and Settings\User\Desktop\52d5c5a09db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5105400"/>
            <a:ext cx="5334000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Most competitive shooters have a wide variety of maps, from banks, to jungles, and even mansions. </a:t>
            </a:r>
          </a:p>
          <a:p>
            <a:r>
              <a:rPr lang="en-US" sz="2400" dirty="0" smtClean="0"/>
              <a:t>A map has to be balanced and fair for each team.</a:t>
            </a:r>
          </a:p>
          <a:p>
            <a:r>
              <a:rPr lang="en-US" sz="2400" dirty="0" smtClean="0"/>
              <a:t>For example, each team should have equal spawn locations so that one team is not instantly eliminated after leaving spawn due to an unfair advantage of the other team’s spawn.</a:t>
            </a:r>
          </a:p>
        </p:txBody>
      </p:sp>
      <p:pic>
        <p:nvPicPr>
          <p:cNvPr id="8194" name="Picture 2" descr="C:\Documents and Settings\User\Desktop\de_dust2-map-callou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038599"/>
            <a:ext cx="2819401" cy="2819401"/>
          </a:xfrm>
          <a:prstGeom prst="rect">
            <a:avLst/>
          </a:prstGeom>
          <a:noFill/>
        </p:spPr>
      </p:pic>
      <p:pic>
        <p:nvPicPr>
          <p:cNvPr id="8196" name="Picture 4" descr="C:\Documents and Settings\User\Desktop\De_dust2-csgo-bomb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572000"/>
            <a:ext cx="51054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39</TotalTime>
  <Words>410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Technic</vt:lpstr>
      <vt:lpstr>Competitive First Person Shooters</vt:lpstr>
      <vt:lpstr>Realism </vt:lpstr>
      <vt:lpstr>The Basics</vt:lpstr>
      <vt:lpstr>Balance</vt:lpstr>
      <vt:lpstr>Ranking System</vt:lpstr>
      <vt:lpstr>Professional Following</vt:lpstr>
      <vt:lpstr>Updates</vt:lpstr>
      <vt:lpstr>Weapons</vt:lpstr>
      <vt:lpstr>Maps</vt:lpstr>
    </vt:vector>
  </TitlesOfParts>
  <Company>University of Kentucky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Competitive First Person Shooters</dc:title>
  <dc:creator>Name</dc:creator>
  <cp:lastModifiedBy>Name</cp:lastModifiedBy>
  <cp:revision>4</cp:revision>
  <dcterms:created xsi:type="dcterms:W3CDTF">2015-10-11T02:16:40Z</dcterms:created>
  <dcterms:modified xsi:type="dcterms:W3CDTF">2015-10-11T02:55:45Z</dcterms:modified>
</cp:coreProperties>
</file>