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6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8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5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1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3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0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2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0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9/7/2019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6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499" y="299304"/>
            <a:ext cx="11849100" cy="4167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Возний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сатиричний образ судового чиновника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0500" y="896816"/>
            <a:ext cx="11849099" cy="583809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возного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Тетерваковського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п‘єсі є цілком реалістичний, у якому Котляревський висміює_______.</a:t>
            </a:r>
          </a:p>
          <a:p>
            <a:pPr marL="0" indent="0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Возний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освічена людина,_________.</a:t>
            </a:r>
          </a:p>
          <a:p>
            <a:pPr marL="0" indent="0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 коханні до Наталки герой проявляє себе як_______.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Мова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возного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кумедна і незрозуміла для простих людей. Цим автор хоче показати_______.</a:t>
            </a:r>
          </a:p>
          <a:p>
            <a:pPr marL="0" indent="0"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Тетерваковський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лицемірний і брехливий,  ______.</a:t>
            </a:r>
          </a:p>
          <a:p>
            <a:pPr marL="0" indent="0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Я думаю, що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возний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великодушно відпускає Наталку з Петром, тому що________.</a:t>
            </a:r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59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75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Возний – сатиричний образ судового чиновника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 можна Петра назвати романтичним героєм?</dc:title>
  <dc:creator>Andrey</dc:creator>
  <cp:lastModifiedBy>Andrey</cp:lastModifiedBy>
  <cp:revision>6</cp:revision>
  <dcterms:created xsi:type="dcterms:W3CDTF">2019-09-07T08:44:13Z</dcterms:created>
  <dcterms:modified xsi:type="dcterms:W3CDTF">2019-09-07T09:34:19Z</dcterms:modified>
</cp:coreProperties>
</file>