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19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16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86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37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42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83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61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95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70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82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4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74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2EB2-FDBA-404C-808E-0A3B6FF131AA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D98C-B3FA-4E82-9327-857B701DCD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71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6" y="0"/>
            <a:ext cx="664478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0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" y="0"/>
            <a:ext cx="662254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0" y="0"/>
            <a:ext cx="664205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Bildspel på skärmen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Ingerdal</dc:creator>
  <cp:lastModifiedBy>Erika Ingerdal</cp:lastModifiedBy>
  <cp:revision>3</cp:revision>
  <dcterms:created xsi:type="dcterms:W3CDTF">2017-04-06T13:16:55Z</dcterms:created>
  <dcterms:modified xsi:type="dcterms:W3CDTF">2017-04-06T13:36:48Z</dcterms:modified>
</cp:coreProperties>
</file>