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6" r:id="rId2"/>
    <p:sldId id="287" r:id="rId3"/>
    <p:sldId id="274" r:id="rId4"/>
    <p:sldId id="275" r:id="rId5"/>
    <p:sldId id="276" r:id="rId6"/>
    <p:sldId id="277" r:id="rId7"/>
    <p:sldId id="281" r:id="rId8"/>
    <p:sldId id="294" r:id="rId9"/>
    <p:sldId id="283" r:id="rId10"/>
    <p:sldId id="278" r:id="rId11"/>
    <p:sldId id="279" r:id="rId12"/>
    <p:sldId id="280" r:id="rId13"/>
    <p:sldId id="282" r:id="rId14"/>
    <p:sldId id="285" r:id="rId15"/>
    <p:sldId id="293" r:id="rId16"/>
    <p:sldId id="288" r:id="rId17"/>
    <p:sldId id="256" r:id="rId18"/>
    <p:sldId id="289" r:id="rId19"/>
    <p:sldId id="257" r:id="rId20"/>
    <p:sldId id="261" r:id="rId21"/>
    <p:sldId id="259" r:id="rId22"/>
    <p:sldId id="260" r:id="rId23"/>
    <p:sldId id="264" r:id="rId24"/>
    <p:sldId id="262" r:id="rId25"/>
    <p:sldId id="265" r:id="rId26"/>
    <p:sldId id="266" r:id="rId27"/>
    <p:sldId id="267" r:id="rId28"/>
    <p:sldId id="268" r:id="rId29"/>
    <p:sldId id="269" r:id="rId30"/>
    <p:sldId id="290" r:id="rId31"/>
    <p:sldId id="291" r:id="rId32"/>
    <p:sldId id="292" r:id="rId33"/>
    <p:sldId id="296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9681B-608D-944C-A782-D5FE716E49C9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18BD26-7A5F-D648-966D-A0C11E0841B7}">
      <dgm:prSet phldrT="[Text]"/>
      <dgm:spPr/>
      <dgm:t>
        <a:bodyPr/>
        <a:lstStyle/>
        <a:p>
          <a:r>
            <a:rPr lang="en-US" dirty="0" smtClean="0"/>
            <a:t>Canadian Army</a:t>
          </a:r>
          <a:endParaRPr lang="en-US" dirty="0"/>
        </a:p>
      </dgm:t>
    </dgm:pt>
    <dgm:pt modelId="{3F7F0564-F4AE-A04B-9CDF-CBA6D7CC7558}" type="parTrans" cxnId="{9CDCDD7A-E91F-1A4C-A184-22A75D98D209}">
      <dgm:prSet/>
      <dgm:spPr/>
      <dgm:t>
        <a:bodyPr/>
        <a:lstStyle/>
        <a:p>
          <a:endParaRPr lang="en-US"/>
        </a:p>
      </dgm:t>
    </dgm:pt>
    <dgm:pt modelId="{F85B3B83-91F9-ED44-BC33-373FCA4EEB8A}" type="sibTrans" cxnId="{9CDCDD7A-E91F-1A4C-A184-22A75D98D209}">
      <dgm:prSet/>
      <dgm:spPr/>
      <dgm:t>
        <a:bodyPr/>
        <a:lstStyle/>
        <a:p>
          <a:endParaRPr lang="en-US"/>
        </a:p>
      </dgm:t>
    </dgm:pt>
    <dgm:pt modelId="{D9D0A485-36A8-184D-A817-8FD343562D9C}">
      <dgm:prSet phldrT="[Text]"/>
      <dgm:spPr/>
      <dgm:t>
        <a:bodyPr/>
        <a:lstStyle/>
        <a:p>
          <a:r>
            <a:rPr lang="en-US" dirty="0" smtClean="0"/>
            <a:t>2nd Canadian Division</a:t>
          </a:r>
          <a:endParaRPr lang="en-US" dirty="0"/>
        </a:p>
      </dgm:t>
    </dgm:pt>
    <dgm:pt modelId="{43227788-B156-194C-A737-A581C5D8CBC6}" type="parTrans" cxnId="{5400B030-82FA-CD4F-81B5-0E6DAB32C777}">
      <dgm:prSet/>
      <dgm:spPr/>
      <dgm:t>
        <a:bodyPr/>
        <a:lstStyle/>
        <a:p>
          <a:endParaRPr lang="en-US"/>
        </a:p>
      </dgm:t>
    </dgm:pt>
    <dgm:pt modelId="{FF370488-35E4-3748-AF8D-D667C95AC5C9}" type="sibTrans" cxnId="{5400B030-82FA-CD4F-81B5-0E6DAB32C777}">
      <dgm:prSet/>
      <dgm:spPr/>
      <dgm:t>
        <a:bodyPr/>
        <a:lstStyle/>
        <a:p>
          <a:endParaRPr lang="en-US"/>
        </a:p>
      </dgm:t>
    </dgm:pt>
    <dgm:pt modelId="{5BD696F7-2492-244C-A0AF-C5AB7112994B}">
      <dgm:prSet phldrT="[Text]"/>
      <dgm:spPr/>
      <dgm:t>
        <a:bodyPr/>
        <a:lstStyle/>
        <a:p>
          <a:r>
            <a:rPr lang="en-US" dirty="0" smtClean="0"/>
            <a:t>1</a:t>
          </a:r>
          <a:r>
            <a:rPr lang="en-US" baseline="30000" dirty="0" smtClean="0"/>
            <a:t>st</a:t>
          </a:r>
          <a:r>
            <a:rPr lang="en-US" dirty="0" smtClean="0"/>
            <a:t> Canadian Brigade</a:t>
          </a:r>
          <a:endParaRPr lang="en-US" dirty="0"/>
        </a:p>
      </dgm:t>
    </dgm:pt>
    <dgm:pt modelId="{08D70D83-A2FD-7842-9C49-657D7365374E}" type="parTrans" cxnId="{4EA52AA2-8C04-9344-BF08-1B889AD6A085}">
      <dgm:prSet/>
      <dgm:spPr/>
      <dgm:t>
        <a:bodyPr/>
        <a:lstStyle/>
        <a:p>
          <a:endParaRPr lang="en-US"/>
        </a:p>
      </dgm:t>
    </dgm:pt>
    <dgm:pt modelId="{C7277716-1260-7F43-A760-67A3BDF587CA}" type="sibTrans" cxnId="{4EA52AA2-8C04-9344-BF08-1B889AD6A085}">
      <dgm:prSet/>
      <dgm:spPr/>
      <dgm:t>
        <a:bodyPr/>
        <a:lstStyle/>
        <a:p>
          <a:endParaRPr lang="en-US"/>
        </a:p>
      </dgm:t>
    </dgm:pt>
    <dgm:pt modelId="{82B3CD93-E778-B043-91C5-C145940E6D0B}">
      <dgm:prSet phldrT="[Text]"/>
      <dgm:spPr/>
      <dgm:t>
        <a:bodyPr/>
        <a:lstStyle/>
        <a:p>
          <a:r>
            <a:rPr lang="en-US" dirty="0" smtClean="0"/>
            <a:t>3rd Canadian Division</a:t>
          </a:r>
          <a:endParaRPr lang="en-US" dirty="0"/>
        </a:p>
      </dgm:t>
    </dgm:pt>
    <dgm:pt modelId="{27896B4B-97BB-324E-9B2A-01AACE9C9D55}" type="parTrans" cxnId="{5A0071C2-B4E6-9046-8728-0577F7CBF16D}">
      <dgm:prSet/>
      <dgm:spPr/>
      <dgm:t>
        <a:bodyPr/>
        <a:lstStyle/>
        <a:p>
          <a:endParaRPr lang="en-US"/>
        </a:p>
      </dgm:t>
    </dgm:pt>
    <dgm:pt modelId="{2AC5C8AD-A319-034A-BD56-16525B90E7FD}" type="sibTrans" cxnId="{5A0071C2-B4E6-9046-8728-0577F7CBF16D}">
      <dgm:prSet/>
      <dgm:spPr/>
      <dgm:t>
        <a:bodyPr/>
        <a:lstStyle/>
        <a:p>
          <a:endParaRPr lang="en-US"/>
        </a:p>
      </dgm:t>
    </dgm:pt>
    <dgm:pt modelId="{CB54909D-165B-9148-BE0F-429992A5C437}">
      <dgm:prSet phldrT="[Text]"/>
      <dgm:spPr/>
      <dgm:t>
        <a:bodyPr/>
        <a:lstStyle/>
        <a:p>
          <a:r>
            <a:rPr lang="en-US" dirty="0" smtClean="0"/>
            <a:t>7</a:t>
          </a:r>
          <a:r>
            <a:rPr lang="en-US" baseline="30000" dirty="0" smtClean="0"/>
            <a:t>th</a:t>
          </a:r>
          <a:r>
            <a:rPr lang="en-US" dirty="0" smtClean="0"/>
            <a:t> Infantry Brigade</a:t>
          </a:r>
        </a:p>
      </dgm:t>
    </dgm:pt>
    <dgm:pt modelId="{84D36F2B-DA59-2D47-8855-F058E23C768F}" type="parTrans" cxnId="{178776F7-4C94-1243-A6E0-D495A2A43A95}">
      <dgm:prSet/>
      <dgm:spPr/>
      <dgm:t>
        <a:bodyPr/>
        <a:lstStyle/>
        <a:p>
          <a:endParaRPr lang="en-US"/>
        </a:p>
      </dgm:t>
    </dgm:pt>
    <dgm:pt modelId="{276DCD7A-1AE7-DE4C-A023-D40C9EF205CE}" type="sibTrans" cxnId="{178776F7-4C94-1243-A6E0-D495A2A43A95}">
      <dgm:prSet/>
      <dgm:spPr/>
      <dgm:t>
        <a:bodyPr/>
        <a:lstStyle/>
        <a:p>
          <a:endParaRPr lang="en-US"/>
        </a:p>
      </dgm:t>
    </dgm:pt>
    <dgm:pt modelId="{9C337901-F146-8540-A0F2-9C48405BEFC2}" type="pres">
      <dgm:prSet presAssocID="{8D69681B-608D-944C-A782-D5FE716E49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F3A426-CB62-F942-8A8D-6CE44C932ADF}" type="pres">
      <dgm:prSet presAssocID="{0C18BD26-7A5F-D648-966D-A0C11E0841B7}" presName="hierRoot1" presStyleCnt="0"/>
      <dgm:spPr/>
    </dgm:pt>
    <dgm:pt modelId="{7E2238C1-446C-4A40-AC62-51025CA05968}" type="pres">
      <dgm:prSet presAssocID="{0C18BD26-7A5F-D648-966D-A0C11E0841B7}" presName="composite" presStyleCnt="0"/>
      <dgm:spPr/>
    </dgm:pt>
    <dgm:pt modelId="{81F31745-5587-ED42-AABD-5E0EB2F590DD}" type="pres">
      <dgm:prSet presAssocID="{0C18BD26-7A5F-D648-966D-A0C11E0841B7}" presName="background" presStyleLbl="node0" presStyleIdx="0" presStyleCnt="1"/>
      <dgm:spPr/>
    </dgm:pt>
    <dgm:pt modelId="{75F43716-06C4-2C44-99A7-B8B269A08127}" type="pres">
      <dgm:prSet presAssocID="{0C18BD26-7A5F-D648-966D-A0C11E0841B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6E4CD-4127-A94B-945F-7BFDDA4BB136}" type="pres">
      <dgm:prSet presAssocID="{0C18BD26-7A5F-D648-966D-A0C11E0841B7}" presName="hierChild2" presStyleCnt="0"/>
      <dgm:spPr/>
    </dgm:pt>
    <dgm:pt modelId="{A229E832-7043-7940-92E0-CB58B8587514}" type="pres">
      <dgm:prSet presAssocID="{43227788-B156-194C-A737-A581C5D8CBC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680054F-6732-DB46-B39D-67D39F4600D0}" type="pres">
      <dgm:prSet presAssocID="{D9D0A485-36A8-184D-A817-8FD343562D9C}" presName="hierRoot2" presStyleCnt="0"/>
      <dgm:spPr/>
    </dgm:pt>
    <dgm:pt modelId="{AA332578-67A7-DE49-A3EF-F53FC0F0E9F1}" type="pres">
      <dgm:prSet presAssocID="{D9D0A485-36A8-184D-A817-8FD343562D9C}" presName="composite2" presStyleCnt="0"/>
      <dgm:spPr/>
    </dgm:pt>
    <dgm:pt modelId="{B38583C0-7C20-0746-93B9-D825B988AAF2}" type="pres">
      <dgm:prSet presAssocID="{D9D0A485-36A8-184D-A817-8FD343562D9C}" presName="background2" presStyleLbl="node2" presStyleIdx="0" presStyleCnt="2"/>
      <dgm:spPr/>
    </dgm:pt>
    <dgm:pt modelId="{F55D3DCA-BB2C-0947-B512-8C513B4AAE37}" type="pres">
      <dgm:prSet presAssocID="{D9D0A485-36A8-184D-A817-8FD343562D9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620B5B-AB20-D443-A97D-23E3FF0B174B}" type="pres">
      <dgm:prSet presAssocID="{D9D0A485-36A8-184D-A817-8FD343562D9C}" presName="hierChild3" presStyleCnt="0"/>
      <dgm:spPr/>
    </dgm:pt>
    <dgm:pt modelId="{2EBE042E-6497-1942-84FB-FC9065C17AEB}" type="pres">
      <dgm:prSet presAssocID="{08D70D83-A2FD-7842-9C49-657D7365374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C76DD58-8309-D847-B208-206E31C62C8C}" type="pres">
      <dgm:prSet presAssocID="{5BD696F7-2492-244C-A0AF-C5AB7112994B}" presName="hierRoot3" presStyleCnt="0"/>
      <dgm:spPr/>
    </dgm:pt>
    <dgm:pt modelId="{1FFAD1D5-65D0-6B4C-B2F9-2F4BC48E3D8A}" type="pres">
      <dgm:prSet presAssocID="{5BD696F7-2492-244C-A0AF-C5AB7112994B}" presName="composite3" presStyleCnt="0"/>
      <dgm:spPr/>
    </dgm:pt>
    <dgm:pt modelId="{5A2F785E-FACA-9948-BC75-09A2C3568EA8}" type="pres">
      <dgm:prSet presAssocID="{5BD696F7-2492-244C-A0AF-C5AB7112994B}" presName="background3" presStyleLbl="node3" presStyleIdx="0" presStyleCnt="2"/>
      <dgm:spPr/>
      <dgm:t>
        <a:bodyPr/>
        <a:lstStyle/>
        <a:p>
          <a:endParaRPr lang="en-US"/>
        </a:p>
      </dgm:t>
    </dgm:pt>
    <dgm:pt modelId="{01442BC7-93D6-5F45-A7C4-A49FFD1B2C69}" type="pres">
      <dgm:prSet presAssocID="{5BD696F7-2492-244C-A0AF-C5AB7112994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357E5D-756C-E64A-9060-FDD8E823E45D}" type="pres">
      <dgm:prSet presAssocID="{5BD696F7-2492-244C-A0AF-C5AB7112994B}" presName="hierChild4" presStyleCnt="0"/>
      <dgm:spPr/>
    </dgm:pt>
    <dgm:pt modelId="{006D51BF-5ACB-9A49-B960-BC1D66DFE5D7}" type="pres">
      <dgm:prSet presAssocID="{27896B4B-97BB-324E-9B2A-01AACE9C9D5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18FF1DA-76C5-454B-8102-F6CECA2178B8}" type="pres">
      <dgm:prSet presAssocID="{82B3CD93-E778-B043-91C5-C145940E6D0B}" presName="hierRoot2" presStyleCnt="0"/>
      <dgm:spPr/>
    </dgm:pt>
    <dgm:pt modelId="{450C2ACA-4F3A-204E-9F46-6FB14312A5EC}" type="pres">
      <dgm:prSet presAssocID="{82B3CD93-E778-B043-91C5-C145940E6D0B}" presName="composite2" presStyleCnt="0"/>
      <dgm:spPr/>
    </dgm:pt>
    <dgm:pt modelId="{5FCF107F-AACA-5B45-95CE-80814E3944CA}" type="pres">
      <dgm:prSet presAssocID="{82B3CD93-E778-B043-91C5-C145940E6D0B}" presName="background2" presStyleLbl="node2" presStyleIdx="1" presStyleCnt="2"/>
      <dgm:spPr/>
    </dgm:pt>
    <dgm:pt modelId="{F15059BF-3908-8948-A762-EDA96F248700}" type="pres">
      <dgm:prSet presAssocID="{82B3CD93-E778-B043-91C5-C145940E6D0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46721-45F7-AF45-AB28-F88E2DD144BB}" type="pres">
      <dgm:prSet presAssocID="{82B3CD93-E778-B043-91C5-C145940E6D0B}" presName="hierChild3" presStyleCnt="0"/>
      <dgm:spPr/>
    </dgm:pt>
    <dgm:pt modelId="{FCC86AB4-57F3-1641-8746-F72B66E9374E}" type="pres">
      <dgm:prSet presAssocID="{84D36F2B-DA59-2D47-8855-F058E23C768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4ABAEC2-5463-D14F-AF9C-A79BBDA128E6}" type="pres">
      <dgm:prSet presAssocID="{CB54909D-165B-9148-BE0F-429992A5C437}" presName="hierRoot3" presStyleCnt="0"/>
      <dgm:spPr/>
    </dgm:pt>
    <dgm:pt modelId="{D420CA22-DF27-0D40-8236-5F86948856BB}" type="pres">
      <dgm:prSet presAssocID="{CB54909D-165B-9148-BE0F-429992A5C437}" presName="composite3" presStyleCnt="0"/>
      <dgm:spPr/>
    </dgm:pt>
    <dgm:pt modelId="{CB841A7E-C37E-FC42-85D9-25B8E54E2CF0}" type="pres">
      <dgm:prSet presAssocID="{CB54909D-165B-9148-BE0F-429992A5C437}" presName="background3" presStyleLbl="node3" presStyleIdx="1" presStyleCnt="2"/>
      <dgm:spPr/>
    </dgm:pt>
    <dgm:pt modelId="{BB6FD4CB-A75C-5140-BF3A-A8B570510FA3}" type="pres">
      <dgm:prSet presAssocID="{CB54909D-165B-9148-BE0F-429992A5C43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069D9-DE74-7E4A-906E-3154744CA031}" type="pres">
      <dgm:prSet presAssocID="{CB54909D-165B-9148-BE0F-429992A5C437}" presName="hierChild4" presStyleCnt="0"/>
      <dgm:spPr/>
    </dgm:pt>
  </dgm:ptLst>
  <dgm:cxnLst>
    <dgm:cxn modelId="{9CDCDD7A-E91F-1A4C-A184-22A75D98D209}" srcId="{8D69681B-608D-944C-A782-D5FE716E49C9}" destId="{0C18BD26-7A5F-D648-966D-A0C11E0841B7}" srcOrd="0" destOrd="0" parTransId="{3F7F0564-F4AE-A04B-9CDF-CBA6D7CC7558}" sibTransId="{F85B3B83-91F9-ED44-BC33-373FCA4EEB8A}"/>
    <dgm:cxn modelId="{4E999105-FF75-C648-802D-1C6DB1963F4A}" type="presOf" srcId="{43227788-B156-194C-A737-A581C5D8CBC6}" destId="{A229E832-7043-7940-92E0-CB58B8587514}" srcOrd="0" destOrd="0" presId="urn:microsoft.com/office/officeart/2005/8/layout/hierarchy1"/>
    <dgm:cxn modelId="{0416C37E-E5F3-5C48-A511-A6A988145107}" type="presOf" srcId="{D9D0A485-36A8-184D-A817-8FD343562D9C}" destId="{F55D3DCA-BB2C-0947-B512-8C513B4AAE37}" srcOrd="0" destOrd="0" presId="urn:microsoft.com/office/officeart/2005/8/layout/hierarchy1"/>
    <dgm:cxn modelId="{9EB27440-5B01-4345-B272-19A2D29BE7D4}" type="presOf" srcId="{0C18BD26-7A5F-D648-966D-A0C11E0841B7}" destId="{75F43716-06C4-2C44-99A7-B8B269A08127}" srcOrd="0" destOrd="0" presId="urn:microsoft.com/office/officeart/2005/8/layout/hierarchy1"/>
    <dgm:cxn modelId="{5400B030-82FA-CD4F-81B5-0E6DAB32C777}" srcId="{0C18BD26-7A5F-D648-966D-A0C11E0841B7}" destId="{D9D0A485-36A8-184D-A817-8FD343562D9C}" srcOrd="0" destOrd="0" parTransId="{43227788-B156-194C-A737-A581C5D8CBC6}" sibTransId="{FF370488-35E4-3748-AF8D-D667C95AC5C9}"/>
    <dgm:cxn modelId="{E01AE02D-BDDF-2A42-AAE0-4BAAF712FDC6}" type="presOf" srcId="{08D70D83-A2FD-7842-9C49-657D7365374E}" destId="{2EBE042E-6497-1942-84FB-FC9065C17AEB}" srcOrd="0" destOrd="0" presId="urn:microsoft.com/office/officeart/2005/8/layout/hierarchy1"/>
    <dgm:cxn modelId="{1CA30218-FA66-EF47-9645-EF1B210C38B3}" type="presOf" srcId="{5BD696F7-2492-244C-A0AF-C5AB7112994B}" destId="{01442BC7-93D6-5F45-A7C4-A49FFD1B2C69}" srcOrd="0" destOrd="0" presId="urn:microsoft.com/office/officeart/2005/8/layout/hierarchy1"/>
    <dgm:cxn modelId="{5A0071C2-B4E6-9046-8728-0577F7CBF16D}" srcId="{0C18BD26-7A5F-D648-966D-A0C11E0841B7}" destId="{82B3CD93-E778-B043-91C5-C145940E6D0B}" srcOrd="1" destOrd="0" parTransId="{27896B4B-97BB-324E-9B2A-01AACE9C9D55}" sibTransId="{2AC5C8AD-A319-034A-BD56-16525B90E7FD}"/>
    <dgm:cxn modelId="{178776F7-4C94-1243-A6E0-D495A2A43A95}" srcId="{82B3CD93-E778-B043-91C5-C145940E6D0B}" destId="{CB54909D-165B-9148-BE0F-429992A5C437}" srcOrd="0" destOrd="0" parTransId="{84D36F2B-DA59-2D47-8855-F058E23C768F}" sibTransId="{276DCD7A-1AE7-DE4C-A023-D40C9EF205CE}"/>
    <dgm:cxn modelId="{4EA52AA2-8C04-9344-BF08-1B889AD6A085}" srcId="{D9D0A485-36A8-184D-A817-8FD343562D9C}" destId="{5BD696F7-2492-244C-A0AF-C5AB7112994B}" srcOrd="0" destOrd="0" parTransId="{08D70D83-A2FD-7842-9C49-657D7365374E}" sibTransId="{C7277716-1260-7F43-A760-67A3BDF587CA}"/>
    <dgm:cxn modelId="{D1CD357F-86C4-5149-AD4E-4D82CFB900C9}" type="presOf" srcId="{8D69681B-608D-944C-A782-D5FE716E49C9}" destId="{9C337901-F146-8540-A0F2-9C48405BEFC2}" srcOrd="0" destOrd="0" presId="urn:microsoft.com/office/officeart/2005/8/layout/hierarchy1"/>
    <dgm:cxn modelId="{68637E1E-3421-D448-A7D0-8EC6DD4AFD48}" type="presOf" srcId="{82B3CD93-E778-B043-91C5-C145940E6D0B}" destId="{F15059BF-3908-8948-A762-EDA96F248700}" srcOrd="0" destOrd="0" presId="urn:microsoft.com/office/officeart/2005/8/layout/hierarchy1"/>
    <dgm:cxn modelId="{4570B369-45A1-A84D-B295-431F495AB41E}" type="presOf" srcId="{CB54909D-165B-9148-BE0F-429992A5C437}" destId="{BB6FD4CB-A75C-5140-BF3A-A8B570510FA3}" srcOrd="0" destOrd="0" presId="urn:microsoft.com/office/officeart/2005/8/layout/hierarchy1"/>
    <dgm:cxn modelId="{99186CD8-1C6F-2E43-AAB7-EEAED805CBEF}" type="presOf" srcId="{27896B4B-97BB-324E-9B2A-01AACE9C9D55}" destId="{006D51BF-5ACB-9A49-B960-BC1D66DFE5D7}" srcOrd="0" destOrd="0" presId="urn:microsoft.com/office/officeart/2005/8/layout/hierarchy1"/>
    <dgm:cxn modelId="{C2A9FDA8-1E82-ED4A-8704-3A5BC1685156}" type="presOf" srcId="{84D36F2B-DA59-2D47-8855-F058E23C768F}" destId="{FCC86AB4-57F3-1641-8746-F72B66E9374E}" srcOrd="0" destOrd="0" presId="urn:microsoft.com/office/officeart/2005/8/layout/hierarchy1"/>
    <dgm:cxn modelId="{13B60A74-8FAF-6544-B052-E0CADEDE222D}" type="presParOf" srcId="{9C337901-F146-8540-A0F2-9C48405BEFC2}" destId="{F0F3A426-CB62-F942-8A8D-6CE44C932ADF}" srcOrd="0" destOrd="0" presId="urn:microsoft.com/office/officeart/2005/8/layout/hierarchy1"/>
    <dgm:cxn modelId="{A7C29AD8-8100-A24A-A53B-95615D4FB650}" type="presParOf" srcId="{F0F3A426-CB62-F942-8A8D-6CE44C932ADF}" destId="{7E2238C1-446C-4A40-AC62-51025CA05968}" srcOrd="0" destOrd="0" presId="urn:microsoft.com/office/officeart/2005/8/layout/hierarchy1"/>
    <dgm:cxn modelId="{25BA0034-A923-0F40-BE99-EFB0B641C0CB}" type="presParOf" srcId="{7E2238C1-446C-4A40-AC62-51025CA05968}" destId="{81F31745-5587-ED42-AABD-5E0EB2F590DD}" srcOrd="0" destOrd="0" presId="urn:microsoft.com/office/officeart/2005/8/layout/hierarchy1"/>
    <dgm:cxn modelId="{24018DBD-CC1C-0540-B0A9-06D5A423FC97}" type="presParOf" srcId="{7E2238C1-446C-4A40-AC62-51025CA05968}" destId="{75F43716-06C4-2C44-99A7-B8B269A08127}" srcOrd="1" destOrd="0" presId="urn:microsoft.com/office/officeart/2005/8/layout/hierarchy1"/>
    <dgm:cxn modelId="{9BCBA742-6C18-FE44-8440-F9E464181532}" type="presParOf" srcId="{F0F3A426-CB62-F942-8A8D-6CE44C932ADF}" destId="{88F6E4CD-4127-A94B-945F-7BFDDA4BB136}" srcOrd="1" destOrd="0" presId="urn:microsoft.com/office/officeart/2005/8/layout/hierarchy1"/>
    <dgm:cxn modelId="{0B349150-4C8D-0242-8A77-61786FCAA717}" type="presParOf" srcId="{88F6E4CD-4127-A94B-945F-7BFDDA4BB136}" destId="{A229E832-7043-7940-92E0-CB58B8587514}" srcOrd="0" destOrd="0" presId="urn:microsoft.com/office/officeart/2005/8/layout/hierarchy1"/>
    <dgm:cxn modelId="{FC827FD4-81CE-CE4D-A518-9784FBCC6555}" type="presParOf" srcId="{88F6E4CD-4127-A94B-945F-7BFDDA4BB136}" destId="{3680054F-6732-DB46-B39D-67D39F4600D0}" srcOrd="1" destOrd="0" presId="urn:microsoft.com/office/officeart/2005/8/layout/hierarchy1"/>
    <dgm:cxn modelId="{DE36878C-6A32-C046-81F4-4FD204876996}" type="presParOf" srcId="{3680054F-6732-DB46-B39D-67D39F4600D0}" destId="{AA332578-67A7-DE49-A3EF-F53FC0F0E9F1}" srcOrd="0" destOrd="0" presId="urn:microsoft.com/office/officeart/2005/8/layout/hierarchy1"/>
    <dgm:cxn modelId="{382CEC6D-B830-6649-AFBB-720FF9D24B22}" type="presParOf" srcId="{AA332578-67A7-DE49-A3EF-F53FC0F0E9F1}" destId="{B38583C0-7C20-0746-93B9-D825B988AAF2}" srcOrd="0" destOrd="0" presId="urn:microsoft.com/office/officeart/2005/8/layout/hierarchy1"/>
    <dgm:cxn modelId="{763C4F57-0D5B-B449-8E0F-41735D68B93D}" type="presParOf" srcId="{AA332578-67A7-DE49-A3EF-F53FC0F0E9F1}" destId="{F55D3DCA-BB2C-0947-B512-8C513B4AAE37}" srcOrd="1" destOrd="0" presId="urn:microsoft.com/office/officeart/2005/8/layout/hierarchy1"/>
    <dgm:cxn modelId="{DA6A55A3-DD4B-864C-89C8-96A4BE4621B7}" type="presParOf" srcId="{3680054F-6732-DB46-B39D-67D39F4600D0}" destId="{4B620B5B-AB20-D443-A97D-23E3FF0B174B}" srcOrd="1" destOrd="0" presId="urn:microsoft.com/office/officeart/2005/8/layout/hierarchy1"/>
    <dgm:cxn modelId="{FFBFE59A-59FE-A245-A65B-9165C3ED71B3}" type="presParOf" srcId="{4B620B5B-AB20-D443-A97D-23E3FF0B174B}" destId="{2EBE042E-6497-1942-84FB-FC9065C17AEB}" srcOrd="0" destOrd="0" presId="urn:microsoft.com/office/officeart/2005/8/layout/hierarchy1"/>
    <dgm:cxn modelId="{3A5D41BB-54FD-D14A-9B83-08894776AD68}" type="presParOf" srcId="{4B620B5B-AB20-D443-A97D-23E3FF0B174B}" destId="{3C76DD58-8309-D847-B208-206E31C62C8C}" srcOrd="1" destOrd="0" presId="urn:microsoft.com/office/officeart/2005/8/layout/hierarchy1"/>
    <dgm:cxn modelId="{9B4E2DA1-AD3C-834E-80CF-F8126E2C81E9}" type="presParOf" srcId="{3C76DD58-8309-D847-B208-206E31C62C8C}" destId="{1FFAD1D5-65D0-6B4C-B2F9-2F4BC48E3D8A}" srcOrd="0" destOrd="0" presId="urn:microsoft.com/office/officeart/2005/8/layout/hierarchy1"/>
    <dgm:cxn modelId="{2D7374EB-E002-8847-9A95-10F3033CBD81}" type="presParOf" srcId="{1FFAD1D5-65D0-6B4C-B2F9-2F4BC48E3D8A}" destId="{5A2F785E-FACA-9948-BC75-09A2C3568EA8}" srcOrd="0" destOrd="0" presId="urn:microsoft.com/office/officeart/2005/8/layout/hierarchy1"/>
    <dgm:cxn modelId="{D051A7D1-D96E-9C46-9277-F7110A77E41E}" type="presParOf" srcId="{1FFAD1D5-65D0-6B4C-B2F9-2F4BC48E3D8A}" destId="{01442BC7-93D6-5F45-A7C4-A49FFD1B2C69}" srcOrd="1" destOrd="0" presId="urn:microsoft.com/office/officeart/2005/8/layout/hierarchy1"/>
    <dgm:cxn modelId="{1545EB2E-885C-4641-A7DE-E7559819EF26}" type="presParOf" srcId="{3C76DD58-8309-D847-B208-206E31C62C8C}" destId="{84357E5D-756C-E64A-9060-FDD8E823E45D}" srcOrd="1" destOrd="0" presId="urn:microsoft.com/office/officeart/2005/8/layout/hierarchy1"/>
    <dgm:cxn modelId="{0404E938-3696-E14D-BF2C-D1E7F4E21E66}" type="presParOf" srcId="{88F6E4CD-4127-A94B-945F-7BFDDA4BB136}" destId="{006D51BF-5ACB-9A49-B960-BC1D66DFE5D7}" srcOrd="2" destOrd="0" presId="urn:microsoft.com/office/officeart/2005/8/layout/hierarchy1"/>
    <dgm:cxn modelId="{EF73411A-2872-8048-A5A8-CEB31907949E}" type="presParOf" srcId="{88F6E4CD-4127-A94B-945F-7BFDDA4BB136}" destId="{318FF1DA-76C5-454B-8102-F6CECA2178B8}" srcOrd="3" destOrd="0" presId="urn:microsoft.com/office/officeart/2005/8/layout/hierarchy1"/>
    <dgm:cxn modelId="{3B3EA378-8331-9549-B9F5-21679E1A0D67}" type="presParOf" srcId="{318FF1DA-76C5-454B-8102-F6CECA2178B8}" destId="{450C2ACA-4F3A-204E-9F46-6FB14312A5EC}" srcOrd="0" destOrd="0" presId="urn:microsoft.com/office/officeart/2005/8/layout/hierarchy1"/>
    <dgm:cxn modelId="{94D9E3EC-EE61-C54E-ACEE-FD7ACFD94C60}" type="presParOf" srcId="{450C2ACA-4F3A-204E-9F46-6FB14312A5EC}" destId="{5FCF107F-AACA-5B45-95CE-80814E3944CA}" srcOrd="0" destOrd="0" presId="urn:microsoft.com/office/officeart/2005/8/layout/hierarchy1"/>
    <dgm:cxn modelId="{29FD6823-2F88-C844-8701-530AE50011E0}" type="presParOf" srcId="{450C2ACA-4F3A-204E-9F46-6FB14312A5EC}" destId="{F15059BF-3908-8948-A762-EDA96F248700}" srcOrd="1" destOrd="0" presId="urn:microsoft.com/office/officeart/2005/8/layout/hierarchy1"/>
    <dgm:cxn modelId="{F9B831B5-C84B-CB46-8E6C-2191BD0FAF68}" type="presParOf" srcId="{318FF1DA-76C5-454B-8102-F6CECA2178B8}" destId="{66246721-45F7-AF45-AB28-F88E2DD144BB}" srcOrd="1" destOrd="0" presId="urn:microsoft.com/office/officeart/2005/8/layout/hierarchy1"/>
    <dgm:cxn modelId="{53870BBD-9921-F749-9733-15912DE4171E}" type="presParOf" srcId="{66246721-45F7-AF45-AB28-F88E2DD144BB}" destId="{FCC86AB4-57F3-1641-8746-F72B66E9374E}" srcOrd="0" destOrd="0" presId="urn:microsoft.com/office/officeart/2005/8/layout/hierarchy1"/>
    <dgm:cxn modelId="{DB224ABE-926B-EC41-B042-4AFBE9E8AF5D}" type="presParOf" srcId="{66246721-45F7-AF45-AB28-F88E2DD144BB}" destId="{D4ABAEC2-5463-D14F-AF9C-A79BBDA128E6}" srcOrd="1" destOrd="0" presId="urn:microsoft.com/office/officeart/2005/8/layout/hierarchy1"/>
    <dgm:cxn modelId="{E95E1CFC-C8CA-8C4D-8290-B87C75E3B3E0}" type="presParOf" srcId="{D4ABAEC2-5463-D14F-AF9C-A79BBDA128E6}" destId="{D420CA22-DF27-0D40-8236-5F86948856BB}" srcOrd="0" destOrd="0" presId="urn:microsoft.com/office/officeart/2005/8/layout/hierarchy1"/>
    <dgm:cxn modelId="{109D4FE2-AE2C-B34F-808A-DA327075FE5E}" type="presParOf" srcId="{D420CA22-DF27-0D40-8236-5F86948856BB}" destId="{CB841A7E-C37E-FC42-85D9-25B8E54E2CF0}" srcOrd="0" destOrd="0" presId="urn:microsoft.com/office/officeart/2005/8/layout/hierarchy1"/>
    <dgm:cxn modelId="{4C80A759-7AD8-BF46-AC58-BF7A556CE57E}" type="presParOf" srcId="{D420CA22-DF27-0D40-8236-5F86948856BB}" destId="{BB6FD4CB-A75C-5140-BF3A-A8B570510FA3}" srcOrd="1" destOrd="0" presId="urn:microsoft.com/office/officeart/2005/8/layout/hierarchy1"/>
    <dgm:cxn modelId="{29C2631C-49C4-D04D-B716-E3AB5FD64565}" type="presParOf" srcId="{D4ABAEC2-5463-D14F-AF9C-A79BBDA128E6}" destId="{2D4069D9-DE74-7E4A-906E-3154744CA0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86AB4-57F3-1641-8746-F72B66E9374E}">
      <dsp:nvSpPr>
        <dsp:cNvPr id="0" name=""/>
        <dsp:cNvSpPr/>
      </dsp:nvSpPr>
      <dsp:spPr>
        <a:xfrm>
          <a:off x="4984261" y="2572490"/>
          <a:ext cx="91440" cy="479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09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D51BF-5ACB-9A49-B960-BC1D66DFE5D7}">
      <dsp:nvSpPr>
        <dsp:cNvPr id="0" name=""/>
        <dsp:cNvSpPr/>
      </dsp:nvSpPr>
      <dsp:spPr>
        <a:xfrm>
          <a:off x="4023281" y="1047341"/>
          <a:ext cx="1006699" cy="479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90"/>
              </a:lnTo>
              <a:lnTo>
                <a:pt x="1006699" y="326490"/>
              </a:lnTo>
              <a:lnTo>
                <a:pt x="1006699" y="4790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042E-6497-1942-84FB-FC9065C17AEB}">
      <dsp:nvSpPr>
        <dsp:cNvPr id="0" name=""/>
        <dsp:cNvSpPr/>
      </dsp:nvSpPr>
      <dsp:spPr>
        <a:xfrm>
          <a:off x="2970862" y="2572490"/>
          <a:ext cx="91440" cy="479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09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9E832-7043-7940-92E0-CB58B8587514}">
      <dsp:nvSpPr>
        <dsp:cNvPr id="0" name=""/>
        <dsp:cNvSpPr/>
      </dsp:nvSpPr>
      <dsp:spPr>
        <a:xfrm>
          <a:off x="3016582" y="1047341"/>
          <a:ext cx="1006699" cy="479097"/>
        </a:xfrm>
        <a:custGeom>
          <a:avLst/>
          <a:gdLst/>
          <a:ahLst/>
          <a:cxnLst/>
          <a:rect l="0" t="0" r="0" b="0"/>
          <a:pathLst>
            <a:path>
              <a:moveTo>
                <a:pt x="1006699" y="0"/>
              </a:moveTo>
              <a:lnTo>
                <a:pt x="1006699" y="326490"/>
              </a:lnTo>
              <a:lnTo>
                <a:pt x="0" y="326490"/>
              </a:lnTo>
              <a:lnTo>
                <a:pt x="0" y="4790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31745-5587-ED42-AABD-5E0EB2F590DD}">
      <dsp:nvSpPr>
        <dsp:cNvPr id="0" name=""/>
        <dsp:cNvSpPr/>
      </dsp:nvSpPr>
      <dsp:spPr>
        <a:xfrm>
          <a:off x="3199618" y="1288"/>
          <a:ext cx="1647326" cy="104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43716-06C4-2C44-99A7-B8B269A08127}">
      <dsp:nvSpPr>
        <dsp:cNvPr id="0" name=""/>
        <dsp:cNvSpPr/>
      </dsp:nvSpPr>
      <dsp:spPr>
        <a:xfrm>
          <a:off x="3382654" y="175173"/>
          <a:ext cx="1647326" cy="104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Canadian Army</a:t>
          </a:r>
          <a:endParaRPr lang="en-US" sz="2000" kern="1200" dirty="0"/>
        </a:p>
      </dsp:txBody>
      <dsp:txXfrm>
        <a:off x="3413292" y="205811"/>
        <a:ext cx="1586050" cy="984776"/>
      </dsp:txXfrm>
    </dsp:sp>
    <dsp:sp modelId="{B38583C0-7C20-0746-93B9-D825B988AAF2}">
      <dsp:nvSpPr>
        <dsp:cNvPr id="0" name=""/>
        <dsp:cNvSpPr/>
      </dsp:nvSpPr>
      <dsp:spPr>
        <a:xfrm>
          <a:off x="2192919" y="1526438"/>
          <a:ext cx="1647326" cy="104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3DCA-BB2C-0947-B512-8C513B4AAE37}">
      <dsp:nvSpPr>
        <dsp:cNvPr id="0" name=""/>
        <dsp:cNvSpPr/>
      </dsp:nvSpPr>
      <dsp:spPr>
        <a:xfrm>
          <a:off x="2375955" y="1700323"/>
          <a:ext cx="1647326" cy="104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2nd Canadian Division</a:t>
          </a:r>
          <a:endParaRPr lang="en-US" sz="2000" kern="1200" dirty="0"/>
        </a:p>
      </dsp:txBody>
      <dsp:txXfrm>
        <a:off x="2406593" y="1730961"/>
        <a:ext cx="1586050" cy="984776"/>
      </dsp:txXfrm>
    </dsp:sp>
    <dsp:sp modelId="{5A2F785E-FACA-9948-BC75-09A2C3568EA8}">
      <dsp:nvSpPr>
        <dsp:cNvPr id="0" name=""/>
        <dsp:cNvSpPr/>
      </dsp:nvSpPr>
      <dsp:spPr>
        <a:xfrm>
          <a:off x="2192919" y="3051588"/>
          <a:ext cx="1647326" cy="104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42BC7-93D6-5F45-A7C4-A49FFD1B2C69}">
      <dsp:nvSpPr>
        <dsp:cNvPr id="0" name=""/>
        <dsp:cNvSpPr/>
      </dsp:nvSpPr>
      <dsp:spPr>
        <a:xfrm>
          <a:off x="2375955" y="3225472"/>
          <a:ext cx="1647326" cy="104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</a:t>
          </a:r>
          <a:r>
            <a:rPr lang="en-US" sz="2000" kern="1200" baseline="30000" dirty="0" smtClean="0"/>
            <a:t>st</a:t>
          </a:r>
          <a:r>
            <a:rPr lang="en-US" sz="2000" kern="1200" dirty="0" smtClean="0"/>
            <a:t> Canadian Brigade</a:t>
          </a:r>
          <a:endParaRPr lang="en-US" sz="2000" kern="1200" dirty="0"/>
        </a:p>
      </dsp:txBody>
      <dsp:txXfrm>
        <a:off x="2406593" y="3256110"/>
        <a:ext cx="1586050" cy="984776"/>
      </dsp:txXfrm>
    </dsp:sp>
    <dsp:sp modelId="{5FCF107F-AACA-5B45-95CE-80814E3944CA}">
      <dsp:nvSpPr>
        <dsp:cNvPr id="0" name=""/>
        <dsp:cNvSpPr/>
      </dsp:nvSpPr>
      <dsp:spPr>
        <a:xfrm>
          <a:off x="4206318" y="1526438"/>
          <a:ext cx="1647326" cy="104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059BF-3908-8948-A762-EDA96F248700}">
      <dsp:nvSpPr>
        <dsp:cNvPr id="0" name=""/>
        <dsp:cNvSpPr/>
      </dsp:nvSpPr>
      <dsp:spPr>
        <a:xfrm>
          <a:off x="4389354" y="1700323"/>
          <a:ext cx="1647326" cy="104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3rd Canadian Division</a:t>
          </a:r>
          <a:endParaRPr lang="en-US" sz="2000" kern="1200" dirty="0"/>
        </a:p>
      </dsp:txBody>
      <dsp:txXfrm>
        <a:off x="4419992" y="1730961"/>
        <a:ext cx="1586050" cy="984776"/>
      </dsp:txXfrm>
    </dsp:sp>
    <dsp:sp modelId="{CB841A7E-C37E-FC42-85D9-25B8E54E2CF0}">
      <dsp:nvSpPr>
        <dsp:cNvPr id="0" name=""/>
        <dsp:cNvSpPr/>
      </dsp:nvSpPr>
      <dsp:spPr>
        <a:xfrm>
          <a:off x="4206318" y="3051588"/>
          <a:ext cx="1647326" cy="104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FD4CB-A75C-5140-BF3A-A8B570510FA3}">
      <dsp:nvSpPr>
        <dsp:cNvPr id="0" name=""/>
        <dsp:cNvSpPr/>
      </dsp:nvSpPr>
      <dsp:spPr>
        <a:xfrm>
          <a:off x="4389354" y="3225472"/>
          <a:ext cx="1647326" cy="104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Infantry Brigade</a:t>
          </a:r>
        </a:p>
      </dsp:txBody>
      <dsp:txXfrm>
        <a:off x="4419992" y="3256110"/>
        <a:ext cx="1586050" cy="984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FECE4-12BD-6F4E-9793-86512F06F88B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8F901-6F14-D44F-9198-109F86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do a Whiteboard Splash on ‘Why do people win Awards’ </a:t>
            </a:r>
          </a:p>
          <a:p>
            <a:r>
              <a:rPr lang="en-US" dirty="0" smtClean="0"/>
              <a:t>We will then explore the battle of </a:t>
            </a:r>
            <a:r>
              <a:rPr lang="en-US" dirty="0" err="1" smtClean="0"/>
              <a:t>Vimy</a:t>
            </a:r>
            <a:r>
              <a:rPr lang="en-US" dirty="0" smtClean="0"/>
              <a:t> Ridge to understand some of the ‘Heroic Deeds’ individuals did to become ‘Victoria</a:t>
            </a:r>
            <a:r>
              <a:rPr lang="en-US" baseline="0" dirty="0" smtClean="0"/>
              <a:t> Cross’ recipients.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F901-6F14-D44F-9198-109F8673C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the Race to the Sea,</a:t>
            </a:r>
            <a:r>
              <a:rPr lang="en-US" baseline="0" dirty="0" smtClean="0"/>
              <a:t> the Germans occupied this ridge along the Arras.</a:t>
            </a:r>
          </a:p>
          <a:p>
            <a:r>
              <a:rPr lang="en-US" baseline="0" dirty="0" smtClean="0"/>
              <a:t>It was no higher than Mount Mary Anne. </a:t>
            </a:r>
          </a:p>
          <a:p>
            <a:r>
              <a:rPr lang="en-US" baseline="0" dirty="0" smtClean="0"/>
              <a:t>Captured in October, 1914.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F901-6F14-D44F-9198-109F8673C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need to decide which side they</a:t>
            </a:r>
            <a:r>
              <a:rPr lang="en-US" baseline="0" dirty="0" smtClean="0"/>
              <a:t> want to be on. </a:t>
            </a:r>
          </a:p>
          <a:p>
            <a:r>
              <a:rPr lang="en-US" baseline="0" dirty="0" smtClean="0"/>
              <a:t>You can either assign students or have them choose themselves. </a:t>
            </a:r>
          </a:p>
          <a:p>
            <a:r>
              <a:rPr lang="en-US" baseline="0" dirty="0" smtClean="0"/>
              <a:t>If the numbers seem un-fair please have some students join the other group.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F901-6F14-D44F-9198-109F8673CC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come to their ‘General’s and Enlist</a:t>
            </a:r>
            <a:r>
              <a:rPr lang="en-US" baseline="0" dirty="0" smtClean="0"/>
              <a:t> into each of the Armies. Once they have enlisted they can meet in their ‘UNITS’ to begin assigning Ranks and working on their ‘Research Project’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F901-6F14-D44F-9198-109F8673CC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will decide who is their ‘Unit</a:t>
            </a:r>
            <a:r>
              <a:rPr lang="en-US" baseline="0" dirty="0" smtClean="0"/>
              <a:t>’ Leader. </a:t>
            </a:r>
          </a:p>
          <a:p>
            <a:r>
              <a:rPr lang="en-US" baseline="0" dirty="0" smtClean="0"/>
              <a:t>I will explain that when we are in the ‘War Experience’ if your ranking person gives you a command you need to obey it, or be brought up on Mutiny Charges.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F901-6F14-D44F-9198-109F8673CC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get into</a:t>
            </a:r>
            <a:r>
              <a:rPr lang="en-US" baseline="0" dirty="0" smtClean="0"/>
              <a:t> their groups briefly to assign ranks as well as to look up their Military Unit online.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F901-6F14-D44F-9198-109F8673CC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3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2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76E8-722D-C14A-9BCC-DC52EC6DB4F6}" type="datetimeFigureOut">
              <a:rPr lang="en-US" smtClean="0"/>
              <a:t>18-06-08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003B-AC5D-6543-8C97-01A8B612F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496"/>
            <a:ext cx="7772400" cy="1470025"/>
          </a:xfrm>
        </p:spPr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Private William Milne of the 16</a:t>
            </a:r>
            <a:r>
              <a:rPr lang="en-US" baseline="30000" dirty="0" smtClean="0"/>
              <a:t>th</a:t>
            </a:r>
            <a:r>
              <a:rPr lang="en-US" dirty="0" smtClean="0"/>
              <a:t> Battalion</a:t>
            </a:r>
            <a:endParaRPr lang="en-US" dirty="0"/>
          </a:p>
        </p:txBody>
      </p:sp>
      <p:pic>
        <p:nvPicPr>
          <p:cNvPr id="4" name="Content Placeholder 3" descr="William_Johnstone_Miln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4"/>
          <a:stretch/>
        </p:blipFill>
        <p:spPr>
          <a:xfrm>
            <a:off x="282206" y="1632617"/>
            <a:ext cx="2499545" cy="3733856"/>
          </a:xfrm>
        </p:spPr>
      </p:pic>
      <p:sp>
        <p:nvSpPr>
          <p:cNvPr id="5" name="TextBox 4"/>
          <p:cNvSpPr txBox="1"/>
          <p:nvPr/>
        </p:nvSpPr>
        <p:spPr>
          <a:xfrm>
            <a:off x="3104274" y="1143000"/>
            <a:ext cx="524098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April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1917</a:t>
            </a:r>
          </a:p>
          <a:p>
            <a:endParaRPr lang="en-US" sz="3200" dirty="0"/>
          </a:p>
          <a:p>
            <a:r>
              <a:rPr lang="en-US" sz="3200" dirty="0" smtClean="0"/>
              <a:t>While his friends were under heavy fire from a Machine Gun he crawled on hands and knees across no-man’s land at </a:t>
            </a:r>
            <a:r>
              <a:rPr lang="en-US" sz="3200" dirty="0" err="1" smtClean="0"/>
              <a:t>Vimy</a:t>
            </a:r>
            <a:r>
              <a:rPr lang="en-US" sz="3200" dirty="0" smtClean="0"/>
              <a:t> Ridge and attacked the gun crew. </a:t>
            </a:r>
          </a:p>
          <a:p>
            <a:endParaRPr lang="en-US" sz="3200" dirty="0"/>
          </a:p>
          <a:p>
            <a:r>
              <a:rPr lang="en-US" sz="3200" dirty="0" smtClean="0"/>
              <a:t>He repeated this a second-time, but did not survive.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5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Lance-Sergeant Ellis </a:t>
            </a:r>
            <a:r>
              <a:rPr lang="en-US" dirty="0" err="1" smtClean="0"/>
              <a:t>Sifton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18</a:t>
            </a:r>
            <a:r>
              <a:rPr lang="en-US" baseline="30000" dirty="0" smtClean="0"/>
              <a:t>th</a:t>
            </a:r>
            <a:r>
              <a:rPr lang="en-US" dirty="0" smtClean="0"/>
              <a:t> Battalion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4274" y="1143000"/>
            <a:ext cx="6039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April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1917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While his company and him were under fire by a Machine Gun placement, </a:t>
            </a:r>
            <a:r>
              <a:rPr lang="en-US" sz="3200" dirty="0" err="1" smtClean="0"/>
              <a:t>Sifton</a:t>
            </a:r>
            <a:r>
              <a:rPr lang="en-US" sz="3200" dirty="0" smtClean="0"/>
              <a:t> charged single-handedly at the enemy taking out the placement.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 then stood his ground against enemy reinforcements.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2152691"/>
            <a:ext cx="2554933" cy="37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Private John Pattison of the 50</a:t>
            </a:r>
            <a:r>
              <a:rPr lang="en-US" baseline="30000" dirty="0" smtClean="0"/>
              <a:t>th</a:t>
            </a:r>
            <a:r>
              <a:rPr lang="en-US" dirty="0" smtClean="0"/>
              <a:t> Battalion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4274" y="921286"/>
            <a:ext cx="6039726" cy="754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April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1917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While under heavy gun fire, he ran across ‘No-man’s land’ jumping into a fox hole.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From there he threw grenades into the enemy gun-placement.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 then rushed into the trenches and killed the remaining 5 Germans via Bayonet.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John_George_Patt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0" y="1824067"/>
            <a:ext cx="2497059" cy="39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Captain </a:t>
            </a:r>
            <a:r>
              <a:rPr lang="en-US" sz="3600" dirty="0" err="1" smtClean="0"/>
              <a:t>Thain</a:t>
            </a:r>
            <a:r>
              <a:rPr lang="en-US" sz="3600" dirty="0" smtClean="0"/>
              <a:t> MacDowell of the 38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Battalion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04274" y="921286"/>
            <a:ext cx="6039726" cy="754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April 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1917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 and two friends, charged the Germany front lines.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They took out a Gun-Nest.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 then chased the Germans into a Tunnel and bluffed them to think he was part of a larger force. 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77 Germans surrendered to him.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Held the position for 5 days.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20px-Thain_Wendell_MacD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796"/>
            <a:ext cx="3021547" cy="47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Victoria Cross</a:t>
            </a:r>
            <a:endParaRPr lang="en-US" dirty="0"/>
          </a:p>
        </p:txBody>
      </p:sp>
      <p:pic>
        <p:nvPicPr>
          <p:cNvPr id="4" name="Content Placeholder 3" descr="NewVictoriaCrossHiRe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" r="-1164"/>
          <a:stretch/>
        </p:blipFill>
        <p:spPr>
          <a:xfrm>
            <a:off x="0" y="1229502"/>
            <a:ext cx="3771047" cy="5342407"/>
          </a:xfrm>
        </p:spPr>
      </p:pic>
      <p:sp>
        <p:nvSpPr>
          <p:cNvPr id="5" name="TextBox 4"/>
          <p:cNvSpPr txBox="1"/>
          <p:nvPr/>
        </p:nvSpPr>
        <p:spPr>
          <a:xfrm>
            <a:off x="3771047" y="1229502"/>
            <a:ext cx="5372953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Began in 1856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Awarded 1,358 times since.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Given for ‘Gallantry’ in Battle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Awarded 628 times in WWI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766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Chances of Receiving the Victoria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144001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WWI</a:t>
            </a:r>
          </a:p>
          <a:p>
            <a:r>
              <a:rPr lang="en-US" dirty="0" smtClean="0"/>
              <a:t>Britain sent 8,904, 467 troops to war. </a:t>
            </a:r>
          </a:p>
          <a:p>
            <a:r>
              <a:rPr lang="en-US" dirty="0" smtClean="0"/>
              <a:t>628 received the Victoria Cross. </a:t>
            </a:r>
          </a:p>
          <a:p>
            <a:endParaRPr lang="en-US" dirty="0"/>
          </a:p>
          <a:p>
            <a:r>
              <a:rPr lang="en-US" dirty="0" smtClean="0"/>
              <a:t>628/8, 904, 467</a:t>
            </a:r>
          </a:p>
          <a:p>
            <a:r>
              <a:rPr lang="en-US" dirty="0" smtClean="0"/>
              <a:t>0.007% chance of receiving the medal. </a:t>
            </a:r>
          </a:p>
          <a:p>
            <a:r>
              <a:rPr lang="en-US" dirty="0" smtClean="0"/>
              <a:t>1: 14,285 people received one. </a:t>
            </a:r>
          </a:p>
          <a:p>
            <a:endParaRPr lang="en-US" dirty="0" smtClean="0"/>
          </a:p>
          <a:p>
            <a:r>
              <a:rPr lang="en-US" dirty="0" smtClean="0"/>
              <a:t>You have a 1 in 3000 chance of being struck by lightning in your lifetime.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6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4674"/>
            <a:ext cx="4400786" cy="552149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“No one is born a hero, rather they are given opportunities that allow them to do heroic things</a:t>
            </a:r>
            <a:r>
              <a:rPr lang="mr-IN" sz="4400" dirty="0" smtClean="0"/>
              <a:t>…</a:t>
            </a:r>
            <a:r>
              <a:rPr lang="en-US" sz="4400" dirty="0" smtClean="0"/>
              <a:t>” 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5" name="Picture 4" descr="med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56" y="803319"/>
            <a:ext cx="32639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7772400" cy="1707342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>
                <a:latin typeface="Courier"/>
                <a:cs typeface="Courier"/>
              </a:rPr>
              <a:t>World War I</a:t>
            </a:r>
            <a:endParaRPr lang="en-US" sz="8000" dirty="0">
              <a:latin typeface="Courier"/>
              <a:cs typeface="Couri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234528"/>
            <a:ext cx="4639569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Re-Enactment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4166" y="5847607"/>
            <a:ext cx="6503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Your Opportunity to be Heroic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476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11 (2:1) and June 12 (1:1)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doing a World War I Re-Enactment.</a:t>
            </a:r>
          </a:p>
          <a:p>
            <a:endParaRPr lang="en-US" dirty="0"/>
          </a:p>
          <a:p>
            <a:r>
              <a:rPr lang="en-US" dirty="0" smtClean="0"/>
              <a:t>There will be two parts:</a:t>
            </a:r>
          </a:p>
          <a:p>
            <a:endParaRPr lang="en-US" dirty="0"/>
          </a:p>
          <a:p>
            <a:pPr lvl="1"/>
            <a:r>
              <a:rPr lang="en-US" dirty="0" smtClean="0"/>
              <a:t>Trench Warfare (20 Minutes) + (10 Min Set-Up)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WWI Total War (20 Minutes) + (5 Min Clean 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4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side will you be? </a:t>
            </a:r>
            <a:endParaRPr lang="en-US" dirty="0"/>
          </a:p>
        </p:txBody>
      </p:sp>
      <p:pic>
        <p:nvPicPr>
          <p:cNvPr id="4" name="Content Placeholder 3" descr="world-war-i-power-point-4-72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t="11937" r="-839" b="12821"/>
          <a:stretch/>
        </p:blipFill>
        <p:spPr>
          <a:xfrm>
            <a:off x="457200" y="1345371"/>
            <a:ext cx="8499444" cy="5512629"/>
          </a:xfrm>
        </p:spPr>
      </p:pic>
    </p:spTree>
    <p:extLst>
      <p:ext uri="{BB962C8B-B14F-4D97-AF65-F5344CB8AC3E}">
        <p14:creationId xmlns:p14="http://schemas.microsoft.com/office/powerpoint/2010/main" val="44097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people win Awards and Medals?</a:t>
            </a:r>
            <a:endParaRPr lang="en-US" dirty="0"/>
          </a:p>
        </p:txBody>
      </p:sp>
      <p:pic>
        <p:nvPicPr>
          <p:cNvPr id="4" name="Content Placeholder 3" descr="240_F_177656480_MCEqAbk3Y8YDWWFuEIAoHAbvX9igvFi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73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2258"/>
            <a:ext cx="8229600" cy="1143000"/>
          </a:xfrm>
        </p:spPr>
        <p:txBody>
          <a:bodyPr/>
          <a:lstStyle/>
          <a:p>
            <a:r>
              <a:rPr lang="en-US" dirty="0" smtClean="0"/>
              <a:t>What Unit will you be a part of?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028911"/>
              </p:ext>
            </p:extLst>
          </p:nvPr>
        </p:nvGraphicFramePr>
        <p:xfrm>
          <a:off x="457200" y="860742"/>
          <a:ext cx="8229600" cy="427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6256" y="1188350"/>
            <a:ext cx="1273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Corps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22162"/>
            <a:ext cx="1898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Divisions</a:t>
            </a:r>
            <a:endParaRPr lang="en-US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74204" y="4238778"/>
            <a:ext cx="183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Brigades</a:t>
            </a:r>
            <a:endParaRPr lang="en-US" sz="3600" b="1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2742871" y="5217351"/>
            <a:ext cx="1647326" cy="104605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2894036" y="5375736"/>
            <a:ext cx="1647326" cy="1046052"/>
            <a:chOff x="2375955" y="3225472"/>
            <a:chExt cx="1647326" cy="1046052"/>
          </a:xfrm>
        </p:grpSpPr>
        <p:sp>
          <p:nvSpPr>
            <p:cNvPr id="10" name="Rounded Rectangle 9"/>
            <p:cNvSpPr/>
            <p:nvPr/>
          </p:nvSpPr>
          <p:spPr>
            <a:xfrm>
              <a:off x="2375955" y="3225472"/>
              <a:ext cx="1647326" cy="104605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406593" y="3256110"/>
              <a:ext cx="1586050" cy="984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1</a:t>
              </a:r>
              <a:r>
                <a:rPr lang="en-US" sz="2000" kern="1200" baseline="30000" dirty="0" smtClean="0"/>
                <a:t>st</a:t>
              </a:r>
              <a:r>
                <a:rPr lang="en-US" sz="2000" kern="1200" dirty="0" smtClean="0"/>
                <a:t> Canadian Battalion</a:t>
              </a:r>
              <a:endParaRPr lang="en-US" sz="20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9804" y="5217351"/>
            <a:ext cx="1647326" cy="104605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4969167" y="5406373"/>
            <a:ext cx="1647326" cy="1314907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Princess Patricia’s Canadian Light Infantry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726" y="5520951"/>
            <a:ext cx="2371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Battalion &amp; </a:t>
            </a:r>
          </a:p>
          <a:p>
            <a:r>
              <a:rPr lang="en-US" sz="3600" b="1" u="sng" dirty="0" smtClean="0"/>
              <a:t>Regiments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00151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nada_Land_Forc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" b="-303"/>
          <a:stretch/>
        </p:blipFill>
        <p:spPr>
          <a:xfrm>
            <a:off x="0" y="0"/>
            <a:ext cx="9144000" cy="7016762"/>
          </a:xfrm>
        </p:spPr>
      </p:pic>
    </p:spTree>
    <p:extLst>
      <p:ext uri="{BB962C8B-B14F-4D97-AF65-F5344CB8AC3E}">
        <p14:creationId xmlns:p14="http://schemas.microsoft.com/office/powerpoint/2010/main" val="143948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nd_Canadian_Division_Structu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49744" b="27225"/>
          <a:stretch/>
        </p:blipFill>
        <p:spPr>
          <a:xfrm>
            <a:off x="-238412" y="0"/>
            <a:ext cx="9382412" cy="6858000"/>
          </a:xfrm>
        </p:spPr>
      </p:pic>
    </p:spTree>
    <p:extLst>
      <p:ext uri="{BB962C8B-B14F-4D97-AF65-F5344CB8AC3E}">
        <p14:creationId xmlns:p14="http://schemas.microsoft.com/office/powerpoint/2010/main" val="172781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Units for each Army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Triple</a:t>
            </a:r>
            <a:r>
              <a:rPr lang="en-US" dirty="0" smtClean="0"/>
              <a:t> </a:t>
            </a:r>
            <a:r>
              <a:rPr lang="en-US" sz="3600" dirty="0" smtClean="0"/>
              <a:t>Alliance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 General</a:t>
            </a:r>
          </a:p>
          <a:p>
            <a:r>
              <a:rPr lang="en-US" sz="3600" dirty="0" smtClean="0"/>
              <a:t>(1) Artillery Unit </a:t>
            </a:r>
            <a:r>
              <a:rPr lang="mr-IN" sz="3600" dirty="0" smtClean="0"/>
              <a:t>–</a:t>
            </a:r>
            <a:r>
              <a:rPr lang="en-US" sz="3600" dirty="0" smtClean="0"/>
              <a:t> 5 Members</a:t>
            </a:r>
          </a:p>
          <a:p>
            <a:r>
              <a:rPr lang="en-US" sz="3600" dirty="0" smtClean="0"/>
              <a:t>(1) Medical Unit </a:t>
            </a:r>
            <a:r>
              <a:rPr lang="mr-IN" sz="3600" dirty="0" smtClean="0"/>
              <a:t>–</a:t>
            </a:r>
            <a:r>
              <a:rPr lang="en-US" sz="3600" dirty="0" smtClean="0"/>
              <a:t> 3 Members</a:t>
            </a:r>
          </a:p>
          <a:p>
            <a:r>
              <a:rPr lang="en-US" sz="3600" dirty="0" smtClean="0"/>
              <a:t>(4) Infantry Units </a:t>
            </a:r>
            <a:r>
              <a:rPr lang="mr-IN" sz="3600" dirty="0" smtClean="0"/>
              <a:t>–</a:t>
            </a:r>
            <a:r>
              <a:rPr lang="en-US" sz="3600" dirty="0" smtClean="0"/>
              <a:t> 16-20 Members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Triple Entente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1 General</a:t>
            </a:r>
          </a:p>
          <a:p>
            <a:r>
              <a:rPr lang="en-US" sz="3600" dirty="0" smtClean="0"/>
              <a:t>(1) Artillery Unit </a:t>
            </a:r>
            <a:r>
              <a:rPr lang="mr-IN" sz="3600" dirty="0" smtClean="0"/>
              <a:t>–</a:t>
            </a:r>
            <a:r>
              <a:rPr lang="en-US" sz="3600" dirty="0" smtClean="0"/>
              <a:t> 5 Members</a:t>
            </a:r>
          </a:p>
          <a:p>
            <a:r>
              <a:rPr lang="en-US" sz="3600" dirty="0" smtClean="0"/>
              <a:t>(1) Medical Unit </a:t>
            </a:r>
            <a:r>
              <a:rPr lang="mr-IN" sz="3600" dirty="0" smtClean="0"/>
              <a:t>–</a:t>
            </a:r>
            <a:r>
              <a:rPr lang="en-US" sz="3600" dirty="0" smtClean="0"/>
              <a:t> 3 Members</a:t>
            </a:r>
          </a:p>
          <a:p>
            <a:r>
              <a:rPr lang="en-US" sz="3600" dirty="0" smtClean="0"/>
              <a:t>(4) Infantry Units </a:t>
            </a:r>
            <a:r>
              <a:rPr lang="mr-IN" sz="3600" dirty="0" smtClean="0"/>
              <a:t>–</a:t>
            </a:r>
            <a:r>
              <a:rPr lang="en-US" sz="3600" dirty="0" smtClean="0"/>
              <a:t> 16-20 Members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0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396"/>
            <a:ext cx="9144000" cy="5620604"/>
          </a:xfrm>
        </p:spPr>
        <p:txBody>
          <a:bodyPr>
            <a:normAutofit/>
          </a:bodyPr>
          <a:lstStyle/>
          <a:p>
            <a:r>
              <a:rPr lang="en-US" dirty="0" smtClean="0"/>
              <a:t>Each of your units will have the following: </a:t>
            </a:r>
          </a:p>
          <a:p>
            <a:endParaRPr lang="en-US" dirty="0"/>
          </a:p>
          <a:p>
            <a:r>
              <a:rPr lang="en-US" dirty="0" smtClean="0"/>
              <a:t>(1) Captain </a:t>
            </a:r>
            <a:r>
              <a:rPr lang="mr-IN" dirty="0" smtClean="0"/>
              <a:t>–</a:t>
            </a:r>
            <a:r>
              <a:rPr lang="en-US" dirty="0" smtClean="0"/>
              <a:t> The person in charge of your unit. </a:t>
            </a:r>
          </a:p>
          <a:p>
            <a:r>
              <a:rPr lang="en-US" dirty="0" smtClean="0"/>
              <a:t>(1) Lieutenant </a:t>
            </a:r>
            <a:r>
              <a:rPr lang="mr-IN" dirty="0" smtClean="0"/>
              <a:t>–</a:t>
            </a:r>
            <a:r>
              <a:rPr lang="en-US" dirty="0" smtClean="0"/>
              <a:t> The person in charge if the Captain dies.</a:t>
            </a:r>
          </a:p>
          <a:p>
            <a:r>
              <a:rPr lang="en-US" dirty="0" smtClean="0"/>
              <a:t>(1) 2</a:t>
            </a:r>
            <a:r>
              <a:rPr lang="en-US" baseline="30000" dirty="0" smtClean="0"/>
              <a:t>nd</a:t>
            </a:r>
            <a:r>
              <a:rPr lang="en-US" dirty="0" smtClean="0"/>
              <a:t> Lieutenant </a:t>
            </a:r>
            <a:r>
              <a:rPr lang="mr-IN" dirty="0" smtClean="0"/>
              <a:t>–</a:t>
            </a:r>
            <a:r>
              <a:rPr lang="en-US" dirty="0" smtClean="0"/>
              <a:t> The person in charge if the Lieutenant dies. </a:t>
            </a:r>
          </a:p>
          <a:p>
            <a:r>
              <a:rPr lang="en-US" dirty="0" smtClean="0"/>
              <a:t>(1-2) Privates </a:t>
            </a:r>
            <a:r>
              <a:rPr lang="mr-IN" dirty="0" smtClean="0"/>
              <a:t>–</a:t>
            </a:r>
            <a:r>
              <a:rPr lang="en-US" dirty="0" smtClean="0"/>
              <a:t> The people who follow the orders from the Captain. </a:t>
            </a:r>
          </a:p>
        </p:txBody>
      </p:sp>
    </p:spTree>
    <p:extLst>
      <p:ext uri="{BB962C8B-B14F-4D97-AF65-F5344CB8AC3E}">
        <p14:creationId xmlns:p14="http://schemas.microsoft.com/office/powerpoint/2010/main" val="58599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Medical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Your duty is to rescue injured infantry/artillery soldiers throughout the experience. </a:t>
            </a:r>
          </a:p>
          <a:p>
            <a:endParaRPr lang="en-US" dirty="0"/>
          </a:p>
          <a:p>
            <a:r>
              <a:rPr lang="en-US" dirty="0" smtClean="0"/>
              <a:t>In order to save them, you will need to walk them back to your hospital. </a:t>
            </a:r>
          </a:p>
          <a:p>
            <a:endParaRPr lang="en-US" dirty="0"/>
          </a:p>
          <a:p>
            <a:r>
              <a:rPr lang="en-US" dirty="0" smtClean="0"/>
              <a:t>There is no ‘freebie’ to get you back to your hospital; you can be taken out on the way back.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7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Artillery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Your job is to protect your infantry and medics from attack.</a:t>
            </a:r>
          </a:p>
          <a:p>
            <a:endParaRPr lang="en-US" dirty="0"/>
          </a:p>
          <a:p>
            <a:r>
              <a:rPr lang="en-US" dirty="0" smtClean="0"/>
              <a:t>To do this you will be responsible for bombarding the enemy units with artillery (</a:t>
            </a:r>
            <a:r>
              <a:rPr lang="en-US" dirty="0" err="1" smtClean="0"/>
              <a:t>Dodgeballs</a:t>
            </a:r>
            <a:r>
              <a:rPr lang="en-US" dirty="0" smtClean="0"/>
              <a:t>). </a:t>
            </a:r>
          </a:p>
          <a:p>
            <a:endParaRPr lang="en-US" dirty="0"/>
          </a:p>
          <a:p>
            <a:r>
              <a:rPr lang="en-US" dirty="0" smtClean="0"/>
              <a:t>Only artillery unit members may pick up and fire artillery rounds.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0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Infantry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job is to protect your Artillery and Medical units while completing your missions.</a:t>
            </a:r>
          </a:p>
          <a:p>
            <a:endParaRPr lang="en-US" dirty="0"/>
          </a:p>
          <a:p>
            <a:r>
              <a:rPr lang="en-US" dirty="0" smtClean="0"/>
              <a:t>Each of you will be given a weapon (Powdered Chalk Beanies) to protect your self and your other units. </a:t>
            </a:r>
          </a:p>
          <a:p>
            <a:endParaRPr lang="en-US" dirty="0"/>
          </a:p>
          <a:p>
            <a:r>
              <a:rPr lang="en-US" dirty="0" smtClean="0"/>
              <a:t>If you’re hit by an artillery round, or a chalk beanie you must wait for medical retrieval. Your General can save you at any time. </a:t>
            </a:r>
          </a:p>
          <a:p>
            <a:endParaRPr lang="en-US" dirty="0"/>
          </a:p>
          <a:p>
            <a:r>
              <a:rPr lang="en-US" dirty="0" smtClean="0"/>
              <a:t>Only infantry members can pick up and use chalk beanies.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7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Missions are to be accomplished in order of difficulty. </a:t>
            </a:r>
          </a:p>
          <a:p>
            <a:endParaRPr lang="en-US" dirty="0"/>
          </a:p>
          <a:p>
            <a:r>
              <a:rPr lang="en-US" dirty="0" smtClean="0"/>
              <a:t>Once a Mission is complete, bring back verification to your General. </a:t>
            </a:r>
          </a:p>
          <a:p>
            <a:endParaRPr lang="en-US" dirty="0"/>
          </a:p>
          <a:p>
            <a:r>
              <a:rPr lang="en-US" dirty="0" smtClean="0"/>
              <a:t>Your General will keep track of each Unit’s points. </a:t>
            </a:r>
          </a:p>
          <a:p>
            <a:endParaRPr lang="en-US" dirty="0"/>
          </a:p>
          <a:p>
            <a:r>
              <a:rPr lang="en-US" dirty="0" smtClean="0"/>
              <a:t>Your General will issue you another ‘Mission’ to complete.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4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will be Three winners: </a:t>
            </a:r>
          </a:p>
          <a:p>
            <a:pPr lvl="1"/>
            <a:r>
              <a:rPr lang="en-US" dirty="0" smtClean="0"/>
              <a:t> Most Missions Completed by a Unit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Most Missions Completed by a Country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Most Missions Completed by an Alliance</a:t>
            </a:r>
          </a:p>
          <a:p>
            <a:endParaRPr lang="en-US" dirty="0"/>
          </a:p>
          <a:p>
            <a:r>
              <a:rPr lang="en-US" dirty="0" smtClean="0"/>
              <a:t>The Winner will be which ever unit has completed the most Missions. </a:t>
            </a:r>
          </a:p>
          <a:p>
            <a:endParaRPr lang="en-US" dirty="0" smtClean="0"/>
          </a:p>
          <a:p>
            <a:r>
              <a:rPr lang="en-US" dirty="0" smtClean="0"/>
              <a:t>The Winner will be which ever group (Triple Alliance / Triple Entente) has completed the most Missions.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202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err="1" smtClean="0"/>
              <a:t>Vimy</a:t>
            </a:r>
            <a:r>
              <a:rPr lang="en-US" dirty="0" smtClean="0"/>
              <a:t> Ridge</a:t>
            </a:r>
            <a:endParaRPr lang="en-US" dirty="0"/>
          </a:p>
        </p:txBody>
      </p:sp>
      <p:pic>
        <p:nvPicPr>
          <p:cNvPr id="4" name="Content Placeholder 3" descr="800px-USMA_-_Battle_of_Arras_-_Vimy_Ridge_derivativ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1" b="14461"/>
          <a:stretch>
            <a:fillRect/>
          </a:stretch>
        </p:blipFill>
        <p:spPr>
          <a:xfrm>
            <a:off x="0" y="1255059"/>
            <a:ext cx="9144000" cy="5602941"/>
          </a:xfrm>
        </p:spPr>
      </p:pic>
    </p:spTree>
    <p:extLst>
      <p:ext uri="{BB962C8B-B14F-4D97-AF65-F5344CB8AC3E}">
        <p14:creationId xmlns:p14="http://schemas.microsoft.com/office/powerpoint/2010/main" val="258993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war, ranked officers would often recommend soldiers for receiving medals. </a:t>
            </a:r>
          </a:p>
          <a:p>
            <a:endParaRPr lang="en-US" dirty="0"/>
          </a:p>
          <a:p>
            <a:r>
              <a:rPr lang="en-US" dirty="0" smtClean="0"/>
              <a:t>We will do the same. </a:t>
            </a:r>
          </a:p>
          <a:p>
            <a:endParaRPr lang="en-US" dirty="0"/>
          </a:p>
          <a:p>
            <a:r>
              <a:rPr lang="en-US" dirty="0" smtClean="0"/>
              <a:t>If during the ‘Battle’ you see someone do something heroic, brave, selfless, kind, please let your General know.</a:t>
            </a:r>
          </a:p>
          <a:p>
            <a:endParaRPr lang="en-US" dirty="0"/>
          </a:p>
          <a:p>
            <a:r>
              <a:rPr lang="en-US" dirty="0" smtClean="0"/>
              <a:t>Awards will be distributed on June 13</a:t>
            </a:r>
            <a:r>
              <a:rPr lang="en-US" baseline="30000" dirty="0" smtClean="0"/>
              <a:t>th</a:t>
            </a:r>
            <a:r>
              <a:rPr lang="en-US" dirty="0" smtClean="0"/>
              <a:t>/14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7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Enlist Today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 descr="300px-Let'sGoCanada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r="-454"/>
          <a:stretch/>
        </p:blipFill>
        <p:spPr>
          <a:xfrm>
            <a:off x="457200" y="1600200"/>
            <a:ext cx="2983329" cy="4525963"/>
          </a:xfrm>
        </p:spPr>
      </p:pic>
      <p:pic>
        <p:nvPicPr>
          <p:cNvPr id="5" name="Picture 4" descr="3g13223u-15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55" y="1600200"/>
            <a:ext cx="3133245" cy="4741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0528" y="2096198"/>
            <a:ext cx="2113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Get into a group of 4 to 5 people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721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Declare your Ranks by Age in your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046"/>
            <a:ext cx="8229600" cy="124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you’re the eldest in your group, you’re the Captain and so on, therefore the youngest will be the private.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14181"/>
              </p:ext>
            </p:extLst>
          </p:nvPr>
        </p:nvGraphicFramePr>
        <p:xfrm>
          <a:off x="1362739" y="2431809"/>
          <a:ext cx="6096000" cy="410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06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Rank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Name</a:t>
                      </a:r>
                      <a:endParaRPr lang="en-US" sz="3200" dirty="0"/>
                    </a:p>
                  </a:txBody>
                  <a:tcPr/>
                </a:tc>
              </a:tr>
              <a:tr h="606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Captain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06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First Lieutenant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06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Second Lieutenant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06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Private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6069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Private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8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Captain, my Captain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your Captain up to Enlist your Unit and to get your corresponding Unit Name. </a:t>
            </a:r>
          </a:p>
          <a:p>
            <a:endParaRPr lang="en-US" dirty="0"/>
          </a:p>
          <a:p>
            <a:r>
              <a:rPr lang="en-US" dirty="0" smtClean="0"/>
              <a:t>Your Captain will also bring back your Research Package.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69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Take 1-2 I-pads per ‘Unit’ and Begin doing your research.</a:t>
            </a:r>
            <a:endParaRPr lang="en-US" dirty="0"/>
          </a:p>
        </p:txBody>
      </p:sp>
      <p:pic>
        <p:nvPicPr>
          <p:cNvPr id="3" name="Picture 2" descr="ipad-pro-select-scene2-201706-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6" y="1780442"/>
            <a:ext cx="60198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1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Endless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1915 </a:t>
            </a:r>
          </a:p>
          <a:p>
            <a:pPr lvl="1"/>
            <a:r>
              <a:rPr lang="en-US" dirty="0" smtClean="0"/>
              <a:t>The French 10</a:t>
            </a:r>
            <a:r>
              <a:rPr lang="en-US" baseline="30000" dirty="0" smtClean="0"/>
              <a:t>th</a:t>
            </a:r>
            <a:r>
              <a:rPr lang="en-US" dirty="0" smtClean="0"/>
              <a:t> Army tried to capture it. </a:t>
            </a:r>
          </a:p>
          <a:p>
            <a:r>
              <a:rPr lang="en-US" dirty="0" smtClean="0"/>
              <a:t>Sept 1915</a:t>
            </a:r>
          </a:p>
          <a:p>
            <a:pPr lvl="1"/>
            <a:r>
              <a:rPr lang="en-US" dirty="0" smtClean="0"/>
              <a:t>The French 1</a:t>
            </a:r>
            <a:r>
              <a:rPr lang="en-US" baseline="30000" dirty="0" smtClean="0"/>
              <a:t>st</a:t>
            </a:r>
            <a:r>
              <a:rPr lang="en-US" dirty="0" smtClean="0"/>
              <a:t> Moroccan Division tried to capture it. </a:t>
            </a:r>
          </a:p>
          <a:p>
            <a:r>
              <a:rPr lang="en-US" dirty="0" smtClean="0"/>
              <a:t>May 1916 </a:t>
            </a:r>
          </a:p>
          <a:p>
            <a:pPr lvl="1"/>
            <a:r>
              <a:rPr lang="en-US" dirty="0" smtClean="0"/>
              <a:t>British 140</a:t>
            </a:r>
            <a:r>
              <a:rPr lang="en-US" baseline="30000" dirty="0" smtClean="0"/>
              <a:t>th</a:t>
            </a:r>
            <a:r>
              <a:rPr lang="en-US" dirty="0" smtClean="0"/>
              <a:t> and 141</a:t>
            </a:r>
            <a:r>
              <a:rPr lang="en-US" baseline="30000" dirty="0" smtClean="0"/>
              <a:t>st</a:t>
            </a:r>
            <a:r>
              <a:rPr lang="en-US" dirty="0" smtClean="0"/>
              <a:t> Brigades tried to capture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6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Canadian Corps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12</a:t>
            </a:r>
            <a:r>
              <a:rPr lang="en-US" baseline="30000" dirty="0" smtClean="0"/>
              <a:t>th</a:t>
            </a:r>
            <a:r>
              <a:rPr lang="en-US" dirty="0" smtClean="0"/>
              <a:t> 1917</a:t>
            </a:r>
          </a:p>
          <a:p>
            <a:r>
              <a:rPr lang="en-US" dirty="0" smtClean="0"/>
              <a:t>British 5</a:t>
            </a:r>
            <a:r>
              <a:rPr lang="en-US" baseline="30000" dirty="0" smtClean="0"/>
              <a:t>th</a:t>
            </a:r>
            <a:r>
              <a:rPr lang="en-US" dirty="0" smtClean="0"/>
              <a:t> Artillery, with the Canadian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, and 4</a:t>
            </a:r>
            <a:r>
              <a:rPr lang="en-US" baseline="30000" dirty="0" smtClean="0"/>
              <a:t>th</a:t>
            </a:r>
            <a:r>
              <a:rPr lang="en-US" dirty="0" smtClean="0"/>
              <a:t> Division. </a:t>
            </a:r>
          </a:p>
          <a:p>
            <a:r>
              <a:rPr lang="en-US" dirty="0" smtClean="0"/>
              <a:t>‘Creeping Barrage’</a:t>
            </a:r>
            <a:endParaRPr lang="en-US" dirty="0"/>
          </a:p>
        </p:txBody>
      </p:sp>
      <p:pic>
        <p:nvPicPr>
          <p:cNvPr id="4" name="Picture 3" descr="over-the-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752"/>
            <a:ext cx="9144000" cy="30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_of_Attack_Vimy_Rid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t="18430" r="-385" b="12874"/>
          <a:stretch/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94992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-became-a-canad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0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jp6i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4819" y="-21501"/>
            <a:ext cx="699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Canadians celebrating at </a:t>
            </a:r>
            <a:r>
              <a:rPr lang="en-US" sz="3600" dirty="0" err="1" smtClean="0"/>
              <a:t>Vimy</a:t>
            </a:r>
            <a:r>
              <a:rPr lang="en-US" sz="3600" dirty="0" smtClean="0"/>
              <a:t> Ridge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074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a-from-Atl-to-P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1339</Words>
  <Application>Microsoft Macintosh PowerPoint</Application>
  <PresentationFormat>On-screen Show (4:3)</PresentationFormat>
  <Paragraphs>188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World War I</vt:lpstr>
      <vt:lpstr>Why do people win Awards and Medals?</vt:lpstr>
      <vt:lpstr>Battle of Vimy Ridge</vt:lpstr>
      <vt:lpstr>The Endless Attempts</vt:lpstr>
      <vt:lpstr>Enter the Canadian Corps</vt:lpstr>
      <vt:lpstr>PowerPoint Presentation</vt:lpstr>
      <vt:lpstr>PowerPoint Presentation</vt:lpstr>
      <vt:lpstr>PowerPoint Presentation</vt:lpstr>
      <vt:lpstr>PowerPoint Presentation</vt:lpstr>
      <vt:lpstr>Private William Milne of the 16th Battalion</vt:lpstr>
      <vt:lpstr>Lance-Sergeant Ellis Sifton  of the 18th Battalion</vt:lpstr>
      <vt:lpstr>Private John Pattison of the 50th Battalion</vt:lpstr>
      <vt:lpstr>Captain Thain MacDowell of the 38th Battalion</vt:lpstr>
      <vt:lpstr>The Victoria Cross</vt:lpstr>
      <vt:lpstr>Chances of Receiving the Victoria Cross</vt:lpstr>
      <vt:lpstr>PowerPoint Presentation</vt:lpstr>
      <vt:lpstr>World War I</vt:lpstr>
      <vt:lpstr>June 11 (2:1) and June 12 (1:1)</vt:lpstr>
      <vt:lpstr>Which side will you be? </vt:lpstr>
      <vt:lpstr>What Unit will you be a part of? </vt:lpstr>
      <vt:lpstr>PowerPoint Presentation</vt:lpstr>
      <vt:lpstr>PowerPoint Presentation</vt:lpstr>
      <vt:lpstr>The Units for each Army</vt:lpstr>
      <vt:lpstr>Unit Structure</vt:lpstr>
      <vt:lpstr>The Medical Unit</vt:lpstr>
      <vt:lpstr>The Artillery Unit</vt:lpstr>
      <vt:lpstr>The Infantry Unit</vt:lpstr>
      <vt:lpstr>The Missions</vt:lpstr>
      <vt:lpstr>The Winner</vt:lpstr>
      <vt:lpstr>Awards</vt:lpstr>
      <vt:lpstr>Enlist Today…</vt:lpstr>
      <vt:lpstr>Declare your Ranks by Age in your Unit</vt:lpstr>
      <vt:lpstr>Oh Captain, my Captain</vt:lpstr>
      <vt:lpstr>Please Take 1-2 I-pads per ‘Unit’ and Begin doing your research.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Mykael Koe</dc:creator>
  <cp:lastModifiedBy>Mykael Koe</cp:lastModifiedBy>
  <cp:revision>39</cp:revision>
  <dcterms:created xsi:type="dcterms:W3CDTF">2018-06-03T04:53:12Z</dcterms:created>
  <dcterms:modified xsi:type="dcterms:W3CDTF">2018-06-08T15:41:21Z</dcterms:modified>
</cp:coreProperties>
</file>