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6"/>
  </p:notesMasterIdLst>
  <p:sldIdLst>
    <p:sldId id="330" r:id="rId2"/>
    <p:sldId id="305" r:id="rId3"/>
    <p:sldId id="306" r:id="rId4"/>
    <p:sldId id="307" r:id="rId5"/>
    <p:sldId id="308" r:id="rId6"/>
    <p:sldId id="309" r:id="rId7"/>
    <p:sldId id="310" r:id="rId8"/>
    <p:sldId id="311" r:id="rId9"/>
    <p:sldId id="312" r:id="rId10"/>
    <p:sldId id="313" r:id="rId11"/>
    <p:sldId id="314" r:id="rId12"/>
    <p:sldId id="315" r:id="rId13"/>
    <p:sldId id="316" r:id="rId14"/>
    <p:sldId id="317" r:id="rId15"/>
    <p:sldId id="318" r:id="rId16"/>
    <p:sldId id="319" r:id="rId17"/>
    <p:sldId id="320" r:id="rId18"/>
    <p:sldId id="321" r:id="rId19"/>
    <p:sldId id="322" r:id="rId20"/>
    <p:sldId id="323" r:id="rId21"/>
    <p:sldId id="324" r:id="rId22"/>
    <p:sldId id="325" r:id="rId23"/>
    <p:sldId id="326" r:id="rId24"/>
    <p:sldId id="327" r:id="rId25"/>
    <p:sldId id="328" r:id="rId26"/>
    <p:sldId id="329" r:id="rId27"/>
    <p:sldId id="304" r:id="rId28"/>
    <p:sldId id="257" r:id="rId29"/>
    <p:sldId id="258" r:id="rId30"/>
    <p:sldId id="259" r:id="rId31"/>
    <p:sldId id="260" r:id="rId32"/>
    <p:sldId id="261" r:id="rId33"/>
    <p:sldId id="262" r:id="rId34"/>
    <p:sldId id="263" r:id="rId35"/>
    <p:sldId id="264" r:id="rId36"/>
    <p:sldId id="265" r:id="rId37"/>
    <p:sldId id="266" r:id="rId38"/>
    <p:sldId id="267" r:id="rId39"/>
    <p:sldId id="268" r:id="rId40"/>
    <p:sldId id="269" r:id="rId41"/>
    <p:sldId id="270" r:id="rId42"/>
    <p:sldId id="271" r:id="rId43"/>
    <p:sldId id="272" r:id="rId44"/>
    <p:sldId id="273" r:id="rId45"/>
    <p:sldId id="274" r:id="rId46"/>
    <p:sldId id="275" r:id="rId47"/>
    <p:sldId id="276" r:id="rId48"/>
    <p:sldId id="277" r:id="rId49"/>
    <p:sldId id="278" r:id="rId50"/>
    <p:sldId id="279" r:id="rId51"/>
    <p:sldId id="280" r:id="rId52"/>
    <p:sldId id="281" r:id="rId53"/>
    <p:sldId id="282" r:id="rId54"/>
    <p:sldId id="283" r:id="rId55"/>
    <p:sldId id="284" r:id="rId56"/>
    <p:sldId id="285" r:id="rId57"/>
    <p:sldId id="286" r:id="rId58"/>
    <p:sldId id="287" r:id="rId59"/>
    <p:sldId id="288" r:id="rId60"/>
    <p:sldId id="289" r:id="rId61"/>
    <p:sldId id="290" r:id="rId62"/>
    <p:sldId id="291" r:id="rId63"/>
    <p:sldId id="292" r:id="rId64"/>
    <p:sldId id="293" r:id="rId65"/>
    <p:sldId id="294" r:id="rId66"/>
    <p:sldId id="295" r:id="rId67"/>
    <p:sldId id="296" r:id="rId68"/>
    <p:sldId id="297" r:id="rId69"/>
    <p:sldId id="298" r:id="rId70"/>
    <p:sldId id="299" r:id="rId71"/>
    <p:sldId id="300" r:id="rId72"/>
    <p:sldId id="301" r:id="rId73"/>
    <p:sldId id="302" r:id="rId74"/>
    <p:sldId id="303" r:id="rId7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54" d="100"/>
          <a:sy n="54" d="100"/>
        </p:scale>
        <p:origin x="-1224" y="-12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theme" Target="theme/theme1.xml"/><Relationship Id="rId81"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notesMaster" Target="notesMasters/notesMaster1.xml"/><Relationship Id="rId77" Type="http://schemas.openxmlformats.org/officeDocument/2006/relationships/printerSettings" Target="printerSettings/printerSettings1.bin"/><Relationship Id="rId78" Type="http://schemas.openxmlformats.org/officeDocument/2006/relationships/presProps" Target="presProps.xml"/><Relationship Id="rId79" Type="http://schemas.openxmlformats.org/officeDocument/2006/relationships/viewProps" Target="viewProp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FF0E018-1AD1-9246-B17C-0B197BFEA07F}" type="datetimeFigureOut">
              <a:rPr lang="en-US" smtClean="0"/>
              <a:t>18-04-14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F9519F2-A57C-F942-9C5F-9220B5A67AC3}" type="slidenum">
              <a:rPr lang="en-US" smtClean="0"/>
              <a:t>‹#›</a:t>
            </a:fld>
            <a:endParaRPr lang="en-US"/>
          </a:p>
        </p:txBody>
      </p:sp>
    </p:spTree>
    <p:extLst>
      <p:ext uri="{BB962C8B-B14F-4D97-AF65-F5344CB8AC3E}">
        <p14:creationId xmlns:p14="http://schemas.microsoft.com/office/powerpoint/2010/main" val="354591557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BB9785-BEDD-2541-9590-264DB06925CE}" type="slidenum">
              <a:rPr lang="en-US"/>
              <a:pPr/>
              <a:t>21</a:t>
            </a:fld>
            <a:endParaRPr lang="en-US"/>
          </a:p>
        </p:txBody>
      </p:sp>
      <p:sp>
        <p:nvSpPr>
          <p:cNvPr id="307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0723" name="Rectangle 3"/>
          <p:cNvSpPr>
            <a:spLocks noGrp="1" noChangeArrowheads="1"/>
          </p:cNvSpPr>
          <p:nvPr>
            <p:ph type="body" idx="1"/>
          </p:nvPr>
        </p:nvSpPr>
        <p:spPr/>
        <p:txBody>
          <a:bodyPr/>
          <a:lstStyle/>
          <a:p>
            <a:r>
              <a:rPr lang="en-US"/>
              <a:t>I took out some words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2EAA53-CADB-0845-B4EA-10ACE27B9524}" type="slidenum">
              <a:rPr lang="en-US"/>
              <a:pPr/>
              <a:t>22</a:t>
            </a:fld>
            <a:endParaRPr lang="en-US"/>
          </a:p>
        </p:txBody>
      </p:sp>
      <p:sp>
        <p:nvSpPr>
          <p:cNvPr id="327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2771" name="Rectangle 3"/>
          <p:cNvSpPr>
            <a:spLocks noGrp="1" noChangeArrowheads="1"/>
          </p:cNvSpPr>
          <p:nvPr>
            <p:ph type="body" idx="1"/>
          </p:nvPr>
        </p:nvSpPr>
        <p:spPr/>
        <p:txBody>
          <a:bodyPr/>
          <a:lstStyle/>
          <a:p>
            <a:r>
              <a:rPr lang="en-US"/>
              <a:t>I took out some words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78C506-3EEF-A04F-968D-A4D4958BF30C}" type="slidenum">
              <a:rPr lang="en-US"/>
              <a:pPr/>
              <a:t>23</a:t>
            </a:fld>
            <a:endParaRPr lang="en-US"/>
          </a:p>
        </p:txBody>
      </p:sp>
      <p:sp>
        <p:nvSpPr>
          <p:cNvPr id="133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315" name="Rectangle 3"/>
          <p:cNvSpPr>
            <a:spLocks noGrp="1" noChangeArrowheads="1"/>
          </p:cNvSpPr>
          <p:nvPr>
            <p:ph type="body" idx="1"/>
          </p:nvPr>
        </p:nvSpPr>
        <p:spPr/>
        <p:txBody>
          <a:bodyPr/>
          <a:lstStyle/>
          <a:p>
            <a:r>
              <a:rPr lang="en-US"/>
              <a:t>I took out some words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546EFE3-BB75-624D-B5D5-0A5905A6BB27}" type="slidenum">
              <a:rPr lang="en-US"/>
              <a:pPr/>
              <a:t>24</a:t>
            </a:fld>
            <a:endParaRPr lang="en-US"/>
          </a:p>
        </p:txBody>
      </p:sp>
      <p:sp>
        <p:nvSpPr>
          <p:cNvPr id="143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3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F1DCAC-3631-1E40-A355-01725AD9F107}" type="slidenum">
              <a:rPr lang="en-US"/>
              <a:pPr/>
              <a:t>25</a:t>
            </a:fld>
            <a:endParaRPr lang="en-US"/>
          </a:p>
        </p:txBody>
      </p:sp>
      <p:sp>
        <p:nvSpPr>
          <p:cNvPr id="163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3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B9EF8A-0EEA-A145-A72B-557ADB78DC44}" type="slidenum">
              <a:rPr lang="en-US"/>
              <a:pPr/>
              <a:t>26</a:t>
            </a:fld>
            <a:endParaRPr lang="en-US"/>
          </a:p>
        </p:txBody>
      </p:sp>
      <p:sp>
        <p:nvSpPr>
          <p:cNvPr id="471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7107"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28BF62E-25C0-2E48-8AF1-5204D494DDDB}" type="datetimeFigureOut">
              <a:rPr lang="en-US" smtClean="0"/>
              <a:t>18-04-14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104033-ED64-1C40-99C9-C80592087132}" type="slidenum">
              <a:rPr lang="en-US" smtClean="0"/>
              <a:t>‹#›</a:t>
            </a:fld>
            <a:endParaRPr lang="en-US"/>
          </a:p>
        </p:txBody>
      </p:sp>
    </p:spTree>
    <p:extLst>
      <p:ext uri="{BB962C8B-B14F-4D97-AF65-F5344CB8AC3E}">
        <p14:creationId xmlns:p14="http://schemas.microsoft.com/office/powerpoint/2010/main" val="24230806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8BF62E-25C0-2E48-8AF1-5204D494DDDB}" type="datetimeFigureOut">
              <a:rPr lang="en-US" smtClean="0"/>
              <a:t>18-04-14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104033-ED64-1C40-99C9-C80592087132}" type="slidenum">
              <a:rPr lang="en-US" smtClean="0"/>
              <a:t>‹#›</a:t>
            </a:fld>
            <a:endParaRPr lang="en-US"/>
          </a:p>
        </p:txBody>
      </p:sp>
    </p:spTree>
    <p:extLst>
      <p:ext uri="{BB962C8B-B14F-4D97-AF65-F5344CB8AC3E}">
        <p14:creationId xmlns:p14="http://schemas.microsoft.com/office/powerpoint/2010/main" val="23135846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8BF62E-25C0-2E48-8AF1-5204D494DDDB}" type="datetimeFigureOut">
              <a:rPr lang="en-US" smtClean="0"/>
              <a:t>18-04-14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104033-ED64-1C40-99C9-C80592087132}" type="slidenum">
              <a:rPr lang="en-US" smtClean="0"/>
              <a:t>‹#›</a:t>
            </a:fld>
            <a:endParaRPr lang="en-US"/>
          </a:p>
        </p:txBody>
      </p:sp>
    </p:spTree>
    <p:extLst>
      <p:ext uri="{BB962C8B-B14F-4D97-AF65-F5344CB8AC3E}">
        <p14:creationId xmlns:p14="http://schemas.microsoft.com/office/powerpoint/2010/main" val="24885398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p>
            <a:fld id="{428BF62E-25C0-2E48-8AF1-5204D494DDDB}" type="datetimeFigureOut">
              <a:rPr lang="en-US" smtClean="0"/>
              <a:t>18-04-14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104033-ED64-1C40-99C9-C80592087132}" type="slidenum">
              <a:rPr lang="en-US" smtClean="0"/>
              <a:t>‹#›</a:t>
            </a:fld>
            <a:endParaRPr lang="en-US"/>
          </a:p>
        </p:txBody>
      </p:sp>
    </p:spTree>
    <p:extLst>
      <p:ext uri="{BB962C8B-B14F-4D97-AF65-F5344CB8AC3E}">
        <p14:creationId xmlns:p14="http://schemas.microsoft.com/office/powerpoint/2010/main" val="3178109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8BF62E-25C0-2E48-8AF1-5204D494DDDB}" type="datetimeFigureOut">
              <a:rPr lang="en-US" smtClean="0"/>
              <a:t>18-04-14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104033-ED64-1C40-99C9-C80592087132}" type="slidenum">
              <a:rPr lang="en-US" smtClean="0"/>
              <a:t>‹#›</a:t>
            </a:fld>
            <a:endParaRPr lang="en-US"/>
          </a:p>
        </p:txBody>
      </p:sp>
    </p:spTree>
    <p:extLst>
      <p:ext uri="{BB962C8B-B14F-4D97-AF65-F5344CB8AC3E}">
        <p14:creationId xmlns:p14="http://schemas.microsoft.com/office/powerpoint/2010/main" val="2034658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28BF62E-25C0-2E48-8AF1-5204D494DDDB}" type="datetimeFigureOut">
              <a:rPr lang="en-US" smtClean="0"/>
              <a:t>18-04-14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104033-ED64-1C40-99C9-C80592087132}" type="slidenum">
              <a:rPr lang="en-US" smtClean="0"/>
              <a:t>‹#›</a:t>
            </a:fld>
            <a:endParaRPr lang="en-US"/>
          </a:p>
        </p:txBody>
      </p:sp>
    </p:spTree>
    <p:extLst>
      <p:ext uri="{BB962C8B-B14F-4D97-AF65-F5344CB8AC3E}">
        <p14:creationId xmlns:p14="http://schemas.microsoft.com/office/powerpoint/2010/main" val="206703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28BF62E-25C0-2E48-8AF1-5204D494DDDB}" type="datetimeFigureOut">
              <a:rPr lang="en-US" smtClean="0"/>
              <a:t>18-04-14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104033-ED64-1C40-99C9-C80592087132}" type="slidenum">
              <a:rPr lang="en-US" smtClean="0"/>
              <a:t>‹#›</a:t>
            </a:fld>
            <a:endParaRPr lang="en-US"/>
          </a:p>
        </p:txBody>
      </p:sp>
    </p:spTree>
    <p:extLst>
      <p:ext uri="{BB962C8B-B14F-4D97-AF65-F5344CB8AC3E}">
        <p14:creationId xmlns:p14="http://schemas.microsoft.com/office/powerpoint/2010/main" val="2028653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28BF62E-25C0-2E48-8AF1-5204D494DDDB}" type="datetimeFigureOut">
              <a:rPr lang="en-US" smtClean="0"/>
              <a:t>18-04-14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104033-ED64-1C40-99C9-C80592087132}" type="slidenum">
              <a:rPr lang="en-US" smtClean="0"/>
              <a:t>‹#›</a:t>
            </a:fld>
            <a:endParaRPr lang="en-US"/>
          </a:p>
        </p:txBody>
      </p:sp>
    </p:spTree>
    <p:extLst>
      <p:ext uri="{BB962C8B-B14F-4D97-AF65-F5344CB8AC3E}">
        <p14:creationId xmlns:p14="http://schemas.microsoft.com/office/powerpoint/2010/main" val="2699767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28BF62E-25C0-2E48-8AF1-5204D494DDDB}" type="datetimeFigureOut">
              <a:rPr lang="en-US" smtClean="0"/>
              <a:t>18-04-14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104033-ED64-1C40-99C9-C80592087132}" type="slidenum">
              <a:rPr lang="en-US" smtClean="0"/>
              <a:t>‹#›</a:t>
            </a:fld>
            <a:endParaRPr lang="en-US"/>
          </a:p>
        </p:txBody>
      </p:sp>
    </p:spTree>
    <p:extLst>
      <p:ext uri="{BB962C8B-B14F-4D97-AF65-F5344CB8AC3E}">
        <p14:creationId xmlns:p14="http://schemas.microsoft.com/office/powerpoint/2010/main" val="5439545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8BF62E-25C0-2E48-8AF1-5204D494DDDB}" type="datetimeFigureOut">
              <a:rPr lang="en-US" smtClean="0"/>
              <a:t>18-04-14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104033-ED64-1C40-99C9-C80592087132}" type="slidenum">
              <a:rPr lang="en-US" smtClean="0"/>
              <a:t>‹#›</a:t>
            </a:fld>
            <a:endParaRPr lang="en-US"/>
          </a:p>
        </p:txBody>
      </p:sp>
    </p:spTree>
    <p:extLst>
      <p:ext uri="{BB962C8B-B14F-4D97-AF65-F5344CB8AC3E}">
        <p14:creationId xmlns:p14="http://schemas.microsoft.com/office/powerpoint/2010/main" val="24545494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8BF62E-25C0-2E48-8AF1-5204D494DDDB}" type="datetimeFigureOut">
              <a:rPr lang="en-US" smtClean="0"/>
              <a:t>18-04-14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104033-ED64-1C40-99C9-C80592087132}" type="slidenum">
              <a:rPr lang="en-US" smtClean="0"/>
              <a:t>‹#›</a:t>
            </a:fld>
            <a:endParaRPr lang="en-US"/>
          </a:p>
        </p:txBody>
      </p:sp>
    </p:spTree>
    <p:extLst>
      <p:ext uri="{BB962C8B-B14F-4D97-AF65-F5344CB8AC3E}">
        <p14:creationId xmlns:p14="http://schemas.microsoft.com/office/powerpoint/2010/main" val="982233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8BF62E-25C0-2E48-8AF1-5204D494DDDB}" type="datetimeFigureOut">
              <a:rPr lang="en-US" smtClean="0"/>
              <a:t>18-04-14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104033-ED64-1C40-99C9-C80592087132}" type="slidenum">
              <a:rPr lang="en-US" smtClean="0"/>
              <a:t>‹#›</a:t>
            </a:fld>
            <a:endParaRPr lang="en-US"/>
          </a:p>
        </p:txBody>
      </p:sp>
    </p:spTree>
    <p:extLst>
      <p:ext uri="{BB962C8B-B14F-4D97-AF65-F5344CB8AC3E}">
        <p14:creationId xmlns:p14="http://schemas.microsoft.com/office/powerpoint/2010/main" val="41640821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8BF62E-25C0-2E48-8AF1-5204D494DDDB}" type="datetimeFigureOut">
              <a:rPr lang="en-US" smtClean="0"/>
              <a:t>18-04-14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104033-ED64-1C40-99C9-C80592087132}" type="slidenum">
              <a:rPr lang="en-US" smtClean="0"/>
              <a:t>‹#›</a:t>
            </a:fld>
            <a:endParaRPr lang="en-US"/>
          </a:p>
        </p:txBody>
      </p:sp>
    </p:spTree>
    <p:extLst>
      <p:ext uri="{BB962C8B-B14F-4D97-AF65-F5344CB8AC3E}">
        <p14:creationId xmlns:p14="http://schemas.microsoft.com/office/powerpoint/2010/main" val="38666726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w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w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w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wmf"/><Relationship Id="rId3" Type="http://schemas.openxmlformats.org/officeDocument/2006/relationships/image" Target="../media/image8.w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w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2.png"/><Relationship Id="rId1" Type="http://schemas.microsoft.com/office/2007/relationships/media" Target="file:///\\adminserv\users\gibsoles\My%20Music\Madonna\Confessions%20on%20a%20Dance%20Floor\11%20Push.wma" TargetMode="External"/><Relationship Id="rId2" Type="http://schemas.openxmlformats.org/officeDocument/2006/relationships/audio" Target="file:///\\adminserv\users\gibsoles\My%20Music\Madonna\Confessions%20on%20a%20Dance%20Floor\11%20Push.wma"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wmf"/></Relationships>
</file>

<file path=ppt/slides/_rels/slide22.xml.rels><?xml version="1.0" encoding="UTF-8" standalone="yes"?>
<Relationships xmlns="http://schemas.openxmlformats.org/package/2006/relationships"><Relationship Id="rId3" Type="http://schemas.openxmlformats.org/officeDocument/2006/relationships/image" Target="../media/image12.wmf"/><Relationship Id="rId4" Type="http://schemas.openxmlformats.org/officeDocument/2006/relationships/image" Target="../media/image13.wmf"/><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4.wmf"/></Relationships>
</file>

<file path=ppt/slides/_rels/slide24.xml.rels><?xml version="1.0" encoding="UTF-8" standalone="yes"?>
<Relationships xmlns="http://schemas.openxmlformats.org/package/2006/relationships"><Relationship Id="rId3" Type="http://schemas.openxmlformats.org/officeDocument/2006/relationships/image" Target="../media/image15.wmf"/><Relationship Id="rId4" Type="http://schemas.openxmlformats.org/officeDocument/2006/relationships/image" Target="../media/image16.wm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9.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1.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2.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3.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4.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5.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6.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7.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9.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0.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1.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2.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3.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4.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5.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6.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7.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9.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0.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1.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2.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3.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4.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5.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6.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7.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9.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0.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1.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2.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3.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4.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5.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6.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7.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wm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9.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0.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1.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2.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Silent Reading</a:t>
            </a:r>
            <a:br>
              <a:rPr lang="en-US" dirty="0" smtClean="0"/>
            </a:br>
            <a:endParaRPr lang="en-US" dirty="0"/>
          </a:p>
        </p:txBody>
      </p:sp>
      <p:pic>
        <p:nvPicPr>
          <p:cNvPr id="4" name="Content Placeholder 3" descr="28795996_1581528978568194_2996722252923273216_n.jpg"/>
          <p:cNvPicPr>
            <a:picLocks noGrp="1" noChangeAspect="1"/>
          </p:cNvPicPr>
          <p:nvPr>
            <p:ph idx="1"/>
          </p:nvPr>
        </p:nvPicPr>
        <p:blipFill rotWithShape="1">
          <a:blip r:embed="rId2">
            <a:extLst>
              <a:ext uri="{28A0092B-C50C-407E-A947-70E740481C1C}">
                <a14:useLocalDpi xmlns:a14="http://schemas.microsoft.com/office/drawing/2010/main" val="0"/>
              </a:ext>
            </a:extLst>
          </a:blip>
          <a:srcRect l="-206" r="1024"/>
          <a:stretch/>
        </p:blipFill>
        <p:spPr>
          <a:xfrm>
            <a:off x="0" y="730090"/>
            <a:ext cx="6985898" cy="6163014"/>
          </a:xfrm>
        </p:spPr>
      </p:pic>
    </p:spTree>
    <p:extLst>
      <p:ext uri="{BB962C8B-B14F-4D97-AF65-F5344CB8AC3E}">
        <p14:creationId xmlns:p14="http://schemas.microsoft.com/office/powerpoint/2010/main" val="22474168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7" descr="MCj03110700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4908550"/>
            <a:ext cx="2667000" cy="194945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0" name="Picture 5" descr="MCj03110700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667000" cy="194945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Rectangle 2"/>
          <p:cNvSpPr>
            <a:spLocks noGrp="1" noChangeArrowheads="1"/>
          </p:cNvSpPr>
          <p:nvPr>
            <p:ph type="title"/>
          </p:nvPr>
        </p:nvSpPr>
        <p:spPr/>
        <p:txBody>
          <a:bodyPr rtlCol="0">
            <a:noAutofit/>
          </a:bodyPr>
          <a:lstStyle/>
          <a:p>
            <a:pPr eaLnBrk="1" fontAlgn="auto" hangingPunct="1">
              <a:spcAft>
                <a:spcPts val="0"/>
              </a:spcAft>
              <a:defRPr/>
            </a:pPr>
            <a:r>
              <a:rPr lang="en-US" sz="3600" b="1">
                <a:solidFill>
                  <a:schemeClr val="hlink"/>
                </a:solidFill>
                <a:effectLst>
                  <a:outerShdw blurRad="38100" dist="38100" dir="2700000" algn="tl">
                    <a:srgbClr val="000000"/>
                  </a:outerShdw>
                </a:effectLst>
                <a:latin typeface="Bookman Old Style" charset="0"/>
                <a:ea typeface="+mj-ea"/>
                <a:cs typeface="+mj-cs"/>
              </a:rPr>
              <a:t>Example of hook with</a:t>
            </a:r>
            <a:br>
              <a:rPr lang="en-US" sz="3600" b="1">
                <a:solidFill>
                  <a:schemeClr val="hlink"/>
                </a:solidFill>
                <a:effectLst>
                  <a:outerShdw blurRad="38100" dist="38100" dir="2700000" algn="tl">
                    <a:srgbClr val="000000"/>
                  </a:outerShdw>
                </a:effectLst>
                <a:latin typeface="Bookman Old Style" charset="0"/>
                <a:ea typeface="+mj-ea"/>
                <a:cs typeface="+mj-cs"/>
              </a:rPr>
            </a:br>
            <a:r>
              <a:rPr lang="en-US" sz="3600" b="1">
                <a:solidFill>
                  <a:schemeClr val="hlink"/>
                </a:solidFill>
                <a:effectLst>
                  <a:outerShdw blurRad="38100" dist="38100" dir="2700000" algn="tl">
                    <a:srgbClr val="000000"/>
                  </a:outerShdw>
                </a:effectLst>
                <a:latin typeface="Bookman Old Style" charset="0"/>
                <a:ea typeface="+mj-ea"/>
                <a:cs typeface="+mj-cs"/>
              </a:rPr>
              <a:t> </a:t>
            </a:r>
            <a:r>
              <a:rPr lang="en-US" sz="3600" b="1" u="sng">
                <a:solidFill>
                  <a:schemeClr val="hlink"/>
                </a:solidFill>
                <a:effectLst>
                  <a:outerShdw blurRad="38100" dist="38100" dir="2700000" algn="tl">
                    <a:srgbClr val="000000"/>
                  </a:outerShdw>
                </a:effectLst>
                <a:latin typeface="Bookman Old Style" charset="0"/>
                <a:ea typeface="+mj-ea"/>
                <a:cs typeface="+mj-cs"/>
              </a:rPr>
              <a:t>Historical Information:</a:t>
            </a:r>
          </a:p>
        </p:txBody>
      </p:sp>
      <p:sp>
        <p:nvSpPr>
          <p:cNvPr id="34819" name="Rectangle 3"/>
          <p:cNvSpPr>
            <a:spLocks noGrp="1" noChangeArrowheads="1"/>
          </p:cNvSpPr>
          <p:nvPr>
            <p:ph idx="1"/>
          </p:nvPr>
        </p:nvSpPr>
        <p:spPr/>
        <p:txBody>
          <a:bodyPr rtlCol="0">
            <a:normAutofit/>
          </a:bodyPr>
          <a:lstStyle/>
          <a:p>
            <a:pPr lvl="1" algn="ctr" eaLnBrk="1" fontAlgn="auto" hangingPunct="1">
              <a:lnSpc>
                <a:spcPct val="90000"/>
              </a:lnSpc>
              <a:spcAft>
                <a:spcPts val="0"/>
              </a:spcAft>
              <a:buClr>
                <a:schemeClr val="accent1">
                  <a:lumMod val="75000"/>
                </a:schemeClr>
              </a:buClr>
              <a:buFont typeface="Wingdings" charset="0"/>
              <a:buNone/>
              <a:defRPr/>
            </a:pPr>
            <a:r>
              <a:rPr lang="en-US" sz="2800" b="1" i="1" dirty="0">
                <a:solidFill>
                  <a:schemeClr val="tx1">
                    <a:lumMod val="65000"/>
                    <a:lumOff val="35000"/>
                  </a:schemeClr>
                </a:solidFill>
                <a:latin typeface="Bookman Old Style" charset="0"/>
                <a:ea typeface="+mn-ea"/>
              </a:rPr>
              <a:t>If I wanted to write an informative essay on cool skateboarding tricks:</a:t>
            </a:r>
          </a:p>
          <a:p>
            <a:pPr lvl="1" eaLnBrk="1" fontAlgn="auto" hangingPunct="1">
              <a:lnSpc>
                <a:spcPct val="90000"/>
              </a:lnSpc>
              <a:spcAft>
                <a:spcPts val="0"/>
              </a:spcAft>
              <a:buClr>
                <a:schemeClr val="accent1">
                  <a:lumMod val="75000"/>
                </a:schemeClr>
              </a:buClr>
              <a:buFont typeface="Wingdings" charset="0"/>
              <a:buNone/>
              <a:defRPr/>
            </a:pPr>
            <a:r>
              <a:rPr lang="en-US" sz="2300" i="1" dirty="0">
                <a:solidFill>
                  <a:srgbClr val="000000"/>
                </a:solidFill>
                <a:effectLst>
                  <a:outerShdw blurRad="38100" dist="38100" dir="2700000" algn="tl">
                    <a:srgbClr val="000000"/>
                  </a:outerShdw>
                </a:effectLst>
                <a:latin typeface="Bookman Old Style" charset="0"/>
                <a:ea typeface="+mn-ea"/>
              </a:rPr>
              <a:t>	</a:t>
            </a:r>
            <a:r>
              <a:rPr lang="en-US" sz="2300" dirty="0">
                <a:solidFill>
                  <a:srgbClr val="000000"/>
                </a:solidFill>
                <a:latin typeface="Bookman Old Style" charset="0"/>
                <a:ea typeface="+mn-ea"/>
              </a:rPr>
              <a:t>In the spring of 1975, skateboarding took an evolutionary boost toward the sport that we see today. In Del Mar, California a slalom and freestyle contest was held at the Ocean Festival. That day, the Zephyr team showed the world what skateboarding could be. They rode their boards like no one had in the public eye, low and smooth, and skateboarding was taken from being a hobby to a serious, exciting sport.</a:t>
            </a:r>
          </a:p>
          <a:p>
            <a:pPr lvl="1" eaLnBrk="1" fontAlgn="auto" hangingPunct="1">
              <a:lnSpc>
                <a:spcPct val="90000"/>
              </a:lnSpc>
              <a:spcAft>
                <a:spcPts val="0"/>
              </a:spcAft>
              <a:buClr>
                <a:schemeClr val="accent1">
                  <a:lumMod val="75000"/>
                </a:schemeClr>
              </a:buClr>
              <a:buFont typeface="Wingdings" charset="0"/>
              <a:buNone/>
              <a:defRPr/>
            </a:pPr>
            <a:endParaRPr lang="en-US" sz="2300" dirty="0">
              <a:solidFill>
                <a:schemeClr val="bg1"/>
              </a:solidFill>
              <a:latin typeface="Bookman Old Style" charset="0"/>
              <a:ea typeface="+mn-ea"/>
            </a:endParaRPr>
          </a:p>
          <a:p>
            <a:pPr lvl="1" eaLnBrk="1" fontAlgn="auto" hangingPunct="1">
              <a:lnSpc>
                <a:spcPct val="90000"/>
              </a:lnSpc>
              <a:spcAft>
                <a:spcPts val="0"/>
              </a:spcAft>
              <a:buClr>
                <a:schemeClr val="accent1">
                  <a:lumMod val="75000"/>
                </a:schemeClr>
              </a:buClr>
              <a:buFont typeface="Wingdings" charset="0"/>
              <a:buNone/>
              <a:defRPr/>
            </a:pPr>
            <a:r>
              <a:rPr lang="en-US" sz="1000" dirty="0">
                <a:solidFill>
                  <a:schemeClr val="tx1">
                    <a:lumMod val="65000"/>
                    <a:lumOff val="35000"/>
                  </a:schemeClr>
                </a:solidFill>
                <a:ea typeface="+mn-ea"/>
              </a:rPr>
              <a:t> TAKEN FROM:  http://</a:t>
            </a:r>
            <a:r>
              <a:rPr lang="en-US" sz="1000" dirty="0" err="1">
                <a:solidFill>
                  <a:schemeClr val="tx1">
                    <a:lumMod val="65000"/>
                    <a:lumOff val="35000"/>
                  </a:schemeClr>
                </a:solidFill>
                <a:ea typeface="+mn-ea"/>
              </a:rPr>
              <a:t>skateboard.about.com</a:t>
            </a:r>
            <a:r>
              <a:rPr lang="en-US" sz="1000" dirty="0">
                <a:solidFill>
                  <a:schemeClr val="tx1">
                    <a:lumMod val="65000"/>
                    <a:lumOff val="35000"/>
                  </a:schemeClr>
                </a:solidFill>
                <a:ea typeface="+mn-ea"/>
              </a:rPr>
              <a:t>/</a:t>
            </a:r>
            <a:r>
              <a:rPr lang="en-US" sz="1000" dirty="0" err="1">
                <a:solidFill>
                  <a:schemeClr val="tx1">
                    <a:lumMod val="65000"/>
                    <a:lumOff val="35000"/>
                  </a:schemeClr>
                </a:solidFill>
                <a:ea typeface="+mn-ea"/>
              </a:rPr>
              <a:t>cs</a:t>
            </a:r>
            <a:r>
              <a:rPr lang="en-US" sz="1000" dirty="0">
                <a:solidFill>
                  <a:schemeClr val="tx1">
                    <a:lumMod val="65000"/>
                    <a:lumOff val="35000"/>
                  </a:schemeClr>
                </a:solidFill>
                <a:ea typeface="+mn-ea"/>
              </a:rPr>
              <a:t>/</a:t>
            </a:r>
            <a:r>
              <a:rPr lang="en-US" sz="1000" dirty="0" err="1">
                <a:solidFill>
                  <a:schemeClr val="tx1">
                    <a:lumMod val="65000"/>
                    <a:lumOff val="35000"/>
                  </a:schemeClr>
                </a:solidFill>
                <a:ea typeface="+mn-ea"/>
              </a:rPr>
              <a:t>boardscience</a:t>
            </a:r>
            <a:r>
              <a:rPr lang="en-US" sz="1000" dirty="0">
                <a:solidFill>
                  <a:schemeClr val="tx1">
                    <a:lumMod val="65000"/>
                    <a:lumOff val="35000"/>
                  </a:schemeClr>
                </a:solidFill>
                <a:ea typeface="+mn-ea"/>
              </a:rPr>
              <a:t>/a/</a:t>
            </a:r>
            <a:r>
              <a:rPr lang="en-US" sz="1000" dirty="0" err="1">
                <a:solidFill>
                  <a:schemeClr val="tx1">
                    <a:lumMod val="65000"/>
                    <a:lumOff val="35000"/>
                  </a:schemeClr>
                </a:solidFill>
                <a:ea typeface="+mn-ea"/>
              </a:rPr>
              <a:t>brief_history.htm</a:t>
            </a:r>
            <a:endParaRPr lang="en-US" sz="1000" dirty="0">
              <a:solidFill>
                <a:schemeClr val="tx1">
                  <a:lumMod val="65000"/>
                  <a:lumOff val="35000"/>
                </a:schemeClr>
              </a:solidFill>
              <a:ea typeface="+mn-ea"/>
            </a:endParaRPr>
          </a:p>
        </p:txBody>
      </p:sp>
    </p:spTree>
    <p:extLst>
      <p:ext uri="{BB962C8B-B14F-4D97-AF65-F5344CB8AC3E}">
        <p14:creationId xmlns:p14="http://schemas.microsoft.com/office/powerpoint/2010/main" val="1990074666"/>
      </p:ext>
    </p:extLst>
  </p:cSld>
  <p:clrMapOvr>
    <a:masterClrMapping/>
  </p:clrMapOvr>
  <p:transition xmlns:p14="http://schemas.microsoft.com/office/powerpoint/2010/main" spd="slow">
    <p:wedg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rtlCol="0">
            <a:noAutofit/>
          </a:bodyPr>
          <a:lstStyle/>
          <a:p>
            <a:pPr eaLnBrk="1" fontAlgn="auto" hangingPunct="1">
              <a:spcAft>
                <a:spcPts val="0"/>
              </a:spcAft>
              <a:defRPr/>
            </a:pPr>
            <a:r>
              <a:rPr lang="en-US" sz="4400" b="1" u="sng" dirty="0">
                <a:solidFill>
                  <a:srgbClr val="000000"/>
                </a:solidFill>
                <a:effectLst>
                  <a:outerShdw blurRad="38100" dist="38100" dir="2700000" algn="tl">
                    <a:srgbClr val="000000"/>
                  </a:outerShdw>
                </a:effectLst>
                <a:latin typeface="Bookman Old Style" charset="0"/>
                <a:ea typeface="+mj-ea"/>
                <a:cs typeface="+mj-cs"/>
              </a:rPr>
              <a:t>THE INTRODUCTION</a:t>
            </a:r>
            <a:br>
              <a:rPr lang="en-US" sz="4400" b="1" u="sng" dirty="0">
                <a:solidFill>
                  <a:srgbClr val="000000"/>
                </a:solidFill>
                <a:effectLst>
                  <a:outerShdw blurRad="38100" dist="38100" dir="2700000" algn="tl">
                    <a:srgbClr val="000000"/>
                  </a:outerShdw>
                </a:effectLst>
                <a:latin typeface="Bookman Old Style" charset="0"/>
                <a:ea typeface="+mj-ea"/>
                <a:cs typeface="+mj-cs"/>
              </a:rPr>
            </a:br>
            <a:r>
              <a:rPr lang="en-US" sz="4400" b="1" i="1" dirty="0">
                <a:solidFill>
                  <a:srgbClr val="000000"/>
                </a:solidFill>
                <a:latin typeface="Bookman Old Style" charset="0"/>
                <a:ea typeface="+mj-ea"/>
                <a:cs typeface="+mj-cs"/>
              </a:rPr>
              <a:t>the hook</a:t>
            </a:r>
          </a:p>
        </p:txBody>
      </p:sp>
      <p:sp>
        <p:nvSpPr>
          <p:cNvPr id="33795" name="Rectangle 3"/>
          <p:cNvSpPr>
            <a:spLocks noGrp="1" noChangeArrowheads="1"/>
          </p:cNvSpPr>
          <p:nvPr>
            <p:ph idx="1"/>
          </p:nvPr>
        </p:nvSpPr>
        <p:spPr/>
        <p:txBody>
          <a:bodyPr rtlCol="0">
            <a:normAutofit/>
          </a:bodyPr>
          <a:lstStyle/>
          <a:p>
            <a:pPr eaLnBrk="1" fontAlgn="auto" hangingPunct="1">
              <a:spcAft>
                <a:spcPts val="0"/>
              </a:spcAft>
              <a:buClr>
                <a:schemeClr val="accent1">
                  <a:lumMod val="60000"/>
                  <a:lumOff val="40000"/>
                </a:schemeClr>
              </a:buClr>
              <a:buFont typeface="Wingdings 2" pitchFamily="18" charset="2"/>
              <a:buChar char=""/>
              <a:defRPr/>
            </a:pPr>
            <a:r>
              <a:rPr lang="en-US" sz="3600" b="1" dirty="0">
                <a:solidFill>
                  <a:schemeClr val="tx1">
                    <a:lumMod val="65000"/>
                    <a:lumOff val="35000"/>
                  </a:schemeClr>
                </a:solidFill>
                <a:latin typeface="Bookman Old Style" charset="0"/>
                <a:ea typeface="+mn-ea"/>
                <a:cs typeface="+mn-cs"/>
              </a:rPr>
              <a:t>ANECDOTE: </a:t>
            </a:r>
            <a:r>
              <a:rPr lang="en-US" sz="3600" b="1" dirty="0">
                <a:solidFill>
                  <a:srgbClr val="000000"/>
                </a:solidFill>
                <a:latin typeface="Bookman Old Style" charset="0"/>
                <a:ea typeface="+mn-ea"/>
                <a:cs typeface="+mn-cs"/>
              </a:rPr>
              <a:t>An interesting little story </a:t>
            </a:r>
          </a:p>
          <a:p>
            <a:pPr eaLnBrk="1" fontAlgn="auto" hangingPunct="1">
              <a:spcAft>
                <a:spcPts val="0"/>
              </a:spcAft>
              <a:buClr>
                <a:schemeClr val="accent1">
                  <a:lumMod val="60000"/>
                  <a:lumOff val="40000"/>
                </a:schemeClr>
              </a:buClr>
              <a:buFont typeface="Wingdings" charset="0"/>
              <a:buNone/>
              <a:defRPr/>
            </a:pPr>
            <a:endParaRPr lang="en-US" sz="3600" b="1" dirty="0">
              <a:solidFill>
                <a:schemeClr val="bg1"/>
              </a:solidFill>
              <a:latin typeface="Bookman Old Style" charset="0"/>
              <a:ea typeface="+mn-ea"/>
              <a:cs typeface="+mn-cs"/>
            </a:endParaRPr>
          </a:p>
          <a:p>
            <a:pPr lvl="1" eaLnBrk="1" fontAlgn="auto" hangingPunct="1">
              <a:spcAft>
                <a:spcPts val="0"/>
              </a:spcAft>
              <a:buClr>
                <a:schemeClr val="accent1">
                  <a:lumMod val="75000"/>
                </a:schemeClr>
              </a:buClr>
              <a:buFont typeface="Wingdings 2" pitchFamily="18" charset="2"/>
              <a:buChar char=""/>
              <a:defRPr/>
            </a:pPr>
            <a:r>
              <a:rPr lang="en-US" sz="3600" dirty="0">
                <a:solidFill>
                  <a:schemeClr val="tx1">
                    <a:lumMod val="65000"/>
                    <a:lumOff val="35000"/>
                  </a:schemeClr>
                </a:solidFill>
                <a:latin typeface="Bookman Old Style" charset="0"/>
                <a:ea typeface="+mn-ea"/>
              </a:rPr>
              <a:t>Include sights, sounds, smells and other sensory images</a:t>
            </a:r>
          </a:p>
          <a:p>
            <a:pPr lvl="1" eaLnBrk="1" fontAlgn="auto" hangingPunct="1">
              <a:spcAft>
                <a:spcPts val="0"/>
              </a:spcAft>
              <a:buClr>
                <a:schemeClr val="accent1">
                  <a:lumMod val="75000"/>
                </a:schemeClr>
              </a:buClr>
              <a:buFont typeface="Wingdings" charset="0"/>
              <a:buNone/>
              <a:defRPr/>
            </a:pPr>
            <a:endParaRPr lang="en-US" sz="3600" dirty="0">
              <a:solidFill>
                <a:schemeClr val="tx1">
                  <a:lumMod val="65000"/>
                  <a:lumOff val="35000"/>
                </a:schemeClr>
              </a:solidFill>
              <a:latin typeface="Bookman Old Style" charset="0"/>
              <a:ea typeface="+mn-ea"/>
            </a:endParaRPr>
          </a:p>
          <a:p>
            <a:pPr lvl="1" eaLnBrk="1" fontAlgn="auto" hangingPunct="1">
              <a:spcAft>
                <a:spcPts val="0"/>
              </a:spcAft>
              <a:buClr>
                <a:schemeClr val="accent1">
                  <a:lumMod val="75000"/>
                </a:schemeClr>
              </a:buClr>
              <a:buFont typeface="Wingdings 2" pitchFamily="18" charset="2"/>
              <a:buChar char=""/>
              <a:defRPr/>
            </a:pPr>
            <a:r>
              <a:rPr lang="en-US" sz="3600" dirty="0">
                <a:solidFill>
                  <a:schemeClr val="tx1">
                    <a:lumMod val="65000"/>
                    <a:lumOff val="35000"/>
                  </a:schemeClr>
                </a:solidFill>
                <a:latin typeface="Bookman Old Style" charset="0"/>
                <a:ea typeface="+mn-ea"/>
              </a:rPr>
              <a:t>Keep it brief</a:t>
            </a:r>
          </a:p>
          <a:p>
            <a:pPr lvl="1" eaLnBrk="1" fontAlgn="auto" hangingPunct="1">
              <a:spcAft>
                <a:spcPts val="0"/>
              </a:spcAft>
              <a:buClr>
                <a:schemeClr val="accent1">
                  <a:lumMod val="75000"/>
                </a:schemeClr>
              </a:buClr>
              <a:buFont typeface="Wingdings" charset="0"/>
              <a:buNone/>
              <a:defRPr/>
            </a:pPr>
            <a:endParaRPr lang="en-US" sz="3600" dirty="0">
              <a:solidFill>
                <a:schemeClr val="tx1">
                  <a:lumMod val="65000"/>
                  <a:lumOff val="35000"/>
                </a:schemeClr>
              </a:solidFill>
              <a:latin typeface="Bookman Old Style" charset="0"/>
              <a:ea typeface="+mn-ea"/>
            </a:endParaRPr>
          </a:p>
          <a:p>
            <a:pPr eaLnBrk="1" fontAlgn="auto" hangingPunct="1">
              <a:spcAft>
                <a:spcPts val="0"/>
              </a:spcAft>
              <a:buClr>
                <a:schemeClr val="accent1">
                  <a:lumMod val="60000"/>
                  <a:lumOff val="40000"/>
                </a:schemeClr>
              </a:buClr>
              <a:buFont typeface="Wingdings" charset="0"/>
              <a:buNone/>
              <a:defRPr/>
            </a:pPr>
            <a:endParaRPr lang="en-US" sz="3600" i="1" dirty="0">
              <a:solidFill>
                <a:schemeClr val="tx1">
                  <a:lumMod val="65000"/>
                  <a:lumOff val="35000"/>
                </a:schemeClr>
              </a:solidFill>
              <a:latin typeface="Bookman Old Style" charset="0"/>
              <a:ea typeface="+mn-ea"/>
              <a:cs typeface="+mn-cs"/>
            </a:endParaRPr>
          </a:p>
          <a:p>
            <a:pPr eaLnBrk="1" fontAlgn="auto" hangingPunct="1">
              <a:spcAft>
                <a:spcPts val="0"/>
              </a:spcAft>
              <a:buClr>
                <a:schemeClr val="accent1">
                  <a:lumMod val="60000"/>
                  <a:lumOff val="40000"/>
                </a:schemeClr>
              </a:buClr>
              <a:buFont typeface="Wingdings 2" pitchFamily="18" charset="2"/>
              <a:buChar char=""/>
              <a:defRPr/>
            </a:pPr>
            <a:endParaRPr lang="en-US" sz="3600" b="1" dirty="0">
              <a:solidFill>
                <a:schemeClr val="tx1">
                  <a:lumMod val="65000"/>
                  <a:lumOff val="35000"/>
                </a:schemeClr>
              </a:solidFill>
              <a:latin typeface="Bookman Old Style" charset="0"/>
              <a:ea typeface="+mn-ea"/>
              <a:cs typeface="+mn-cs"/>
            </a:endParaRPr>
          </a:p>
        </p:txBody>
      </p:sp>
    </p:spTree>
    <p:extLst>
      <p:ext uri="{BB962C8B-B14F-4D97-AF65-F5344CB8AC3E}">
        <p14:creationId xmlns:p14="http://schemas.microsoft.com/office/powerpoint/2010/main" val="3616017751"/>
      </p:ext>
    </p:extLst>
  </p:cSld>
  <p:clrMapOvr>
    <a:masterClrMapping/>
  </p:clrMapOvr>
  <p:transition xmlns:p14="http://schemas.microsoft.com/office/powerpoint/2010/main" spd="slow">
    <p:diamond/>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4" descr="MCPE04008_0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7458" y="5537584"/>
            <a:ext cx="1332229" cy="1125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2" name="Rectangle 2"/>
          <p:cNvSpPr>
            <a:spLocks noGrp="1" noChangeArrowheads="1"/>
          </p:cNvSpPr>
          <p:nvPr>
            <p:ph type="title"/>
          </p:nvPr>
        </p:nvSpPr>
        <p:spPr/>
        <p:txBody>
          <a:bodyPr rtlCol="0">
            <a:noAutofit/>
          </a:bodyPr>
          <a:lstStyle/>
          <a:p>
            <a:pPr eaLnBrk="1" fontAlgn="auto" hangingPunct="1">
              <a:spcAft>
                <a:spcPts val="0"/>
              </a:spcAft>
              <a:defRPr/>
            </a:pPr>
            <a:r>
              <a:rPr lang="en-US" sz="3600" b="1" dirty="0">
                <a:solidFill>
                  <a:srgbClr val="000000"/>
                </a:solidFill>
                <a:effectLst>
                  <a:outerShdw blurRad="38100" dist="38100" dir="2700000" algn="tl">
                    <a:srgbClr val="000000"/>
                  </a:outerShdw>
                </a:effectLst>
                <a:latin typeface="Bookman Old Style" charset="0"/>
                <a:ea typeface="+mj-ea"/>
                <a:cs typeface="+mj-cs"/>
              </a:rPr>
              <a:t>Example of hook with</a:t>
            </a:r>
            <a:br>
              <a:rPr lang="en-US" sz="3600" b="1" dirty="0">
                <a:solidFill>
                  <a:srgbClr val="000000"/>
                </a:solidFill>
                <a:effectLst>
                  <a:outerShdw blurRad="38100" dist="38100" dir="2700000" algn="tl">
                    <a:srgbClr val="000000"/>
                  </a:outerShdw>
                </a:effectLst>
                <a:latin typeface="Bookman Old Style" charset="0"/>
                <a:ea typeface="+mj-ea"/>
                <a:cs typeface="+mj-cs"/>
              </a:rPr>
            </a:br>
            <a:r>
              <a:rPr lang="en-US" sz="3600" b="1" dirty="0">
                <a:solidFill>
                  <a:srgbClr val="000000"/>
                </a:solidFill>
                <a:effectLst>
                  <a:outerShdw blurRad="38100" dist="38100" dir="2700000" algn="tl">
                    <a:srgbClr val="000000"/>
                  </a:outerShdw>
                </a:effectLst>
                <a:latin typeface="Bookman Old Style" charset="0"/>
                <a:ea typeface="+mj-ea"/>
                <a:cs typeface="+mj-cs"/>
              </a:rPr>
              <a:t> </a:t>
            </a:r>
            <a:r>
              <a:rPr lang="en-US" sz="3600" b="1" u="sng" dirty="0">
                <a:solidFill>
                  <a:srgbClr val="000000"/>
                </a:solidFill>
                <a:effectLst>
                  <a:outerShdw blurRad="38100" dist="38100" dir="2700000" algn="tl">
                    <a:srgbClr val="000000"/>
                  </a:outerShdw>
                </a:effectLst>
                <a:latin typeface="Bookman Old Style" charset="0"/>
                <a:ea typeface="+mj-ea"/>
                <a:cs typeface="+mj-cs"/>
              </a:rPr>
              <a:t>Anecdote:</a:t>
            </a:r>
          </a:p>
        </p:txBody>
      </p:sp>
      <p:sp>
        <p:nvSpPr>
          <p:cNvPr id="35843" name="Rectangle 3"/>
          <p:cNvSpPr>
            <a:spLocks noGrp="1" noChangeArrowheads="1"/>
          </p:cNvSpPr>
          <p:nvPr>
            <p:ph idx="1"/>
          </p:nvPr>
        </p:nvSpPr>
        <p:spPr/>
        <p:txBody>
          <a:bodyPr rtlCol="0">
            <a:normAutofit fontScale="70000" lnSpcReduction="20000"/>
          </a:bodyPr>
          <a:lstStyle/>
          <a:p>
            <a:pPr algn="ctr" eaLnBrk="1" fontAlgn="auto" hangingPunct="1">
              <a:lnSpc>
                <a:spcPct val="80000"/>
              </a:lnSpc>
              <a:spcAft>
                <a:spcPts val="0"/>
              </a:spcAft>
              <a:buClr>
                <a:schemeClr val="accent1">
                  <a:lumMod val="60000"/>
                  <a:lumOff val="40000"/>
                </a:schemeClr>
              </a:buClr>
              <a:buFont typeface="Wingdings" charset="0"/>
              <a:buNone/>
              <a:defRPr/>
            </a:pPr>
            <a:r>
              <a:rPr lang="en-US" b="1" i="1" dirty="0">
                <a:solidFill>
                  <a:schemeClr val="tx1">
                    <a:lumMod val="65000"/>
                    <a:lumOff val="35000"/>
                  </a:schemeClr>
                </a:solidFill>
                <a:latin typeface="Bookman Old Style" charset="0"/>
                <a:ea typeface="+mn-ea"/>
                <a:cs typeface="+mn-cs"/>
              </a:rPr>
              <a:t>If I wanted to write an informative article on </a:t>
            </a:r>
            <a:r>
              <a:rPr lang="en-US" b="1" i="1" dirty="0" smtClean="0">
                <a:solidFill>
                  <a:schemeClr val="tx1">
                    <a:lumMod val="65000"/>
                    <a:lumOff val="35000"/>
                  </a:schemeClr>
                </a:solidFill>
                <a:latin typeface="Bookman Old Style" charset="0"/>
              </a:rPr>
              <a:t>how students should have the right to choose their own clothing.</a:t>
            </a:r>
          </a:p>
          <a:p>
            <a:pPr algn="ctr" eaLnBrk="1" fontAlgn="auto" hangingPunct="1">
              <a:lnSpc>
                <a:spcPct val="80000"/>
              </a:lnSpc>
              <a:spcAft>
                <a:spcPts val="0"/>
              </a:spcAft>
              <a:buClr>
                <a:schemeClr val="accent1">
                  <a:lumMod val="60000"/>
                  <a:lumOff val="40000"/>
                </a:schemeClr>
              </a:buClr>
              <a:buFont typeface="Wingdings" charset="0"/>
              <a:buNone/>
              <a:defRPr/>
            </a:pPr>
            <a:endParaRPr lang="en-US" i="1" dirty="0">
              <a:solidFill>
                <a:schemeClr val="tx1">
                  <a:lumMod val="65000"/>
                  <a:lumOff val="35000"/>
                </a:schemeClr>
              </a:solidFill>
              <a:latin typeface="Bookman Old Style" charset="0"/>
            </a:endParaRPr>
          </a:p>
          <a:p>
            <a:pPr algn="ctr" eaLnBrk="1" fontAlgn="auto" hangingPunct="1">
              <a:lnSpc>
                <a:spcPct val="120000"/>
              </a:lnSpc>
              <a:spcAft>
                <a:spcPts val="0"/>
              </a:spcAft>
              <a:buClr>
                <a:schemeClr val="accent1">
                  <a:lumMod val="60000"/>
                  <a:lumOff val="40000"/>
                </a:schemeClr>
              </a:buClr>
              <a:buFont typeface="Wingdings" charset="0"/>
              <a:buNone/>
              <a:defRPr/>
            </a:pPr>
            <a:r>
              <a:rPr lang="en-US" i="1" dirty="0" smtClean="0">
                <a:solidFill>
                  <a:schemeClr val="tx1">
                    <a:lumMod val="65000"/>
                    <a:lumOff val="35000"/>
                  </a:schemeClr>
                </a:solidFill>
                <a:latin typeface="Bookman Old Style" charset="0"/>
              </a:rPr>
              <a:t>My older brother got jumped by gang members one day while walking home from the bus stop. He was hospitalized for a week due to his injuries. The reason: he was wearing a red shirt as part of his school uniform in an area that is controlled by a gang that wears blue. My brother knew this, but school officials didn’t. If my brother has been granted the simple freedom to choose his own clothes, it would’ve saved him a lot of pain and suffering. </a:t>
            </a:r>
            <a:endParaRPr lang="en-US" dirty="0">
              <a:solidFill>
                <a:schemeClr val="bg1"/>
              </a:solidFill>
              <a:latin typeface="Bookman Old Style" charset="0"/>
            </a:endParaRPr>
          </a:p>
        </p:txBody>
      </p:sp>
    </p:spTree>
    <p:extLst>
      <p:ext uri="{BB962C8B-B14F-4D97-AF65-F5344CB8AC3E}">
        <p14:creationId xmlns:p14="http://schemas.microsoft.com/office/powerpoint/2010/main" val="1783676136"/>
      </p:ext>
    </p:extLst>
  </p:cSld>
  <p:clrMapOvr>
    <a:masterClrMapping/>
  </p:clrMapOvr>
  <p:transition xmlns:p14="http://schemas.microsoft.com/office/powerpoint/2010/main" spd="slow">
    <p:wipe dir="u"/>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rtlCol="0">
            <a:noAutofit/>
          </a:bodyPr>
          <a:lstStyle/>
          <a:p>
            <a:pPr eaLnBrk="1" fontAlgn="auto" hangingPunct="1">
              <a:spcAft>
                <a:spcPts val="0"/>
              </a:spcAft>
              <a:defRPr/>
            </a:pPr>
            <a:r>
              <a:rPr lang="en-US" sz="3600" b="1" u="sng" dirty="0">
                <a:solidFill>
                  <a:srgbClr val="000000"/>
                </a:solidFill>
                <a:effectLst>
                  <a:outerShdw blurRad="38100" dist="38100" dir="2700000" algn="tl">
                    <a:srgbClr val="000000"/>
                  </a:outerShdw>
                </a:effectLst>
                <a:latin typeface="Bookman Old Style" charset="0"/>
                <a:ea typeface="+mj-ea"/>
                <a:cs typeface="+mj-cs"/>
              </a:rPr>
              <a:t>THE INTRODUCTION</a:t>
            </a:r>
            <a:br>
              <a:rPr lang="en-US" sz="3600" b="1" u="sng" dirty="0">
                <a:solidFill>
                  <a:srgbClr val="000000"/>
                </a:solidFill>
                <a:effectLst>
                  <a:outerShdw blurRad="38100" dist="38100" dir="2700000" algn="tl">
                    <a:srgbClr val="000000"/>
                  </a:outerShdw>
                </a:effectLst>
                <a:latin typeface="Bookman Old Style" charset="0"/>
                <a:ea typeface="+mj-ea"/>
                <a:cs typeface="+mj-cs"/>
              </a:rPr>
            </a:br>
            <a:r>
              <a:rPr lang="en-US" sz="3600" b="1" i="1" dirty="0">
                <a:solidFill>
                  <a:srgbClr val="000000"/>
                </a:solidFill>
                <a:latin typeface="Bookman Old Style" charset="0"/>
                <a:ea typeface="+mj-ea"/>
                <a:cs typeface="+mj-cs"/>
              </a:rPr>
              <a:t>the hook</a:t>
            </a:r>
          </a:p>
        </p:txBody>
      </p:sp>
      <p:sp>
        <p:nvSpPr>
          <p:cNvPr id="37891" name="Rectangle 3"/>
          <p:cNvSpPr>
            <a:spLocks noGrp="1" noChangeArrowheads="1"/>
          </p:cNvSpPr>
          <p:nvPr>
            <p:ph idx="1"/>
          </p:nvPr>
        </p:nvSpPr>
        <p:spPr/>
        <p:txBody>
          <a:bodyPr rtlCol="0">
            <a:normAutofit fontScale="92500" lnSpcReduction="20000"/>
          </a:bodyPr>
          <a:lstStyle/>
          <a:p>
            <a:pPr eaLnBrk="1" fontAlgn="auto" hangingPunct="1">
              <a:spcAft>
                <a:spcPts val="0"/>
              </a:spcAft>
              <a:buClr>
                <a:schemeClr val="accent1">
                  <a:lumMod val="60000"/>
                  <a:lumOff val="40000"/>
                </a:schemeClr>
              </a:buClr>
              <a:buFont typeface="Wingdings 2" pitchFamily="18" charset="2"/>
              <a:buChar char=""/>
              <a:defRPr/>
            </a:pPr>
            <a:r>
              <a:rPr lang="en-US" sz="2800" b="1" dirty="0">
                <a:solidFill>
                  <a:schemeClr val="tx1">
                    <a:lumMod val="65000"/>
                    <a:lumOff val="35000"/>
                  </a:schemeClr>
                </a:solidFill>
                <a:latin typeface="Bookman Old Style" charset="0"/>
                <a:ea typeface="+mn-ea"/>
                <a:cs typeface="+mn-cs"/>
              </a:rPr>
              <a:t>A SUPRISING STATEMENT: </a:t>
            </a:r>
            <a:r>
              <a:rPr lang="en-US" b="1" dirty="0">
                <a:solidFill>
                  <a:srgbClr val="000000"/>
                </a:solidFill>
                <a:latin typeface="Bookman Old Style" charset="0"/>
                <a:ea typeface="+mn-ea"/>
                <a:cs typeface="+mn-cs"/>
              </a:rPr>
              <a:t>There are</a:t>
            </a:r>
            <a:r>
              <a:rPr lang="en-US" b="1" dirty="0">
                <a:solidFill>
                  <a:srgbClr val="000000"/>
                </a:solidFill>
                <a:ea typeface="+mn-ea"/>
                <a:cs typeface="+mn-cs"/>
              </a:rPr>
              <a:t> </a:t>
            </a:r>
            <a:r>
              <a:rPr lang="en-US" b="1" dirty="0">
                <a:solidFill>
                  <a:srgbClr val="000000"/>
                </a:solidFill>
                <a:latin typeface="Bookman Old Style" charset="0"/>
                <a:ea typeface="+mn-ea"/>
                <a:cs typeface="+mn-cs"/>
              </a:rPr>
              <a:t>many ways a statement can surprise a reader. Sometimes the statement is surprising because it is disgusting. Sometimes it is joyful. Sometimes it is shocking. Sometimes it is surprising because of who said it.</a:t>
            </a:r>
            <a:endParaRPr lang="en-US" b="1" dirty="0">
              <a:solidFill>
                <a:srgbClr val="000000"/>
              </a:solidFill>
              <a:ea typeface="+mn-ea"/>
              <a:cs typeface="+mn-cs"/>
            </a:endParaRPr>
          </a:p>
          <a:p>
            <a:pPr eaLnBrk="1" fontAlgn="auto" hangingPunct="1">
              <a:spcAft>
                <a:spcPts val="0"/>
              </a:spcAft>
              <a:buClr>
                <a:schemeClr val="hlink"/>
              </a:buClr>
              <a:buSzPct val="150000"/>
              <a:buFontTx/>
              <a:buChar char="o"/>
              <a:defRPr/>
            </a:pPr>
            <a:r>
              <a:rPr lang="en-US" sz="2500" dirty="0">
                <a:solidFill>
                  <a:schemeClr val="tx1">
                    <a:lumMod val="65000"/>
                    <a:lumOff val="35000"/>
                  </a:schemeClr>
                </a:solidFill>
                <a:latin typeface="Bookman Old Style" charset="0"/>
                <a:ea typeface="+mn-ea"/>
                <a:cs typeface="+mn-cs"/>
              </a:rPr>
              <a:t>Take care to explain how the statement relates to your topic</a:t>
            </a:r>
          </a:p>
          <a:p>
            <a:pPr eaLnBrk="1" fontAlgn="auto" hangingPunct="1">
              <a:spcAft>
                <a:spcPts val="0"/>
              </a:spcAft>
              <a:buClr>
                <a:schemeClr val="hlink"/>
              </a:buClr>
              <a:buSzPct val="150000"/>
              <a:buFontTx/>
              <a:buChar char="o"/>
              <a:defRPr/>
            </a:pPr>
            <a:r>
              <a:rPr lang="en-US" sz="2500" dirty="0">
                <a:solidFill>
                  <a:schemeClr val="tx1">
                    <a:lumMod val="65000"/>
                    <a:lumOff val="35000"/>
                  </a:schemeClr>
                </a:solidFill>
                <a:latin typeface="Bookman Old Style" charset="0"/>
                <a:ea typeface="+mn-ea"/>
                <a:cs typeface="+mn-cs"/>
              </a:rPr>
              <a:t>Description is great, over- exaggeration is not</a:t>
            </a:r>
          </a:p>
          <a:p>
            <a:pPr eaLnBrk="1" fontAlgn="auto" hangingPunct="1">
              <a:spcAft>
                <a:spcPts val="0"/>
              </a:spcAft>
              <a:buClr>
                <a:schemeClr val="hlink"/>
              </a:buClr>
              <a:buSzPct val="150000"/>
              <a:buFontTx/>
              <a:buChar char="o"/>
              <a:defRPr/>
            </a:pPr>
            <a:r>
              <a:rPr lang="en-US" sz="2500" dirty="0">
                <a:solidFill>
                  <a:schemeClr val="tx1">
                    <a:lumMod val="65000"/>
                    <a:lumOff val="35000"/>
                  </a:schemeClr>
                </a:solidFill>
                <a:latin typeface="Bookman Old Style" charset="0"/>
                <a:ea typeface="+mn-ea"/>
                <a:cs typeface="+mn-cs"/>
              </a:rPr>
              <a:t>Make sure that the statement is relevant, not just shocking</a:t>
            </a:r>
          </a:p>
          <a:p>
            <a:pPr lvl="1" eaLnBrk="1" fontAlgn="auto" hangingPunct="1">
              <a:spcAft>
                <a:spcPts val="0"/>
              </a:spcAft>
              <a:buClr>
                <a:schemeClr val="accent1">
                  <a:lumMod val="75000"/>
                </a:schemeClr>
              </a:buClr>
              <a:buFont typeface="Wingdings 2" pitchFamily="18" charset="2"/>
              <a:buChar char=""/>
              <a:defRPr/>
            </a:pPr>
            <a:endParaRPr lang="en-US" sz="2000" dirty="0">
              <a:solidFill>
                <a:schemeClr val="tx1">
                  <a:lumMod val="65000"/>
                  <a:lumOff val="35000"/>
                </a:schemeClr>
              </a:solidFill>
              <a:latin typeface="Bookman Old Style" charset="0"/>
              <a:ea typeface="+mn-ea"/>
            </a:endParaRPr>
          </a:p>
        </p:txBody>
      </p:sp>
    </p:spTree>
    <p:extLst>
      <p:ext uri="{BB962C8B-B14F-4D97-AF65-F5344CB8AC3E}">
        <p14:creationId xmlns:p14="http://schemas.microsoft.com/office/powerpoint/2010/main" val="3283693537"/>
      </p:ext>
    </p:extLst>
  </p:cSld>
  <p:clrMapOvr>
    <a:masterClrMapping/>
  </p:clrMapOvr>
  <p:transition xmlns:p14="http://schemas.microsoft.com/office/powerpoint/2010/main" spd="slow">
    <p:blinds dir="vert"/>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rtlCol="0">
            <a:noAutofit/>
          </a:bodyPr>
          <a:lstStyle/>
          <a:p>
            <a:pPr eaLnBrk="1" fontAlgn="auto" hangingPunct="1">
              <a:spcAft>
                <a:spcPts val="0"/>
              </a:spcAft>
              <a:defRPr/>
            </a:pPr>
            <a:r>
              <a:rPr lang="en-US" sz="3200" b="1">
                <a:solidFill>
                  <a:schemeClr val="tx1"/>
                </a:solidFill>
                <a:effectLst>
                  <a:outerShdw blurRad="38100" dist="38100" dir="2700000" algn="tl">
                    <a:srgbClr val="FFFFFF"/>
                  </a:outerShdw>
                </a:effectLst>
                <a:latin typeface="Bookman Old Style" charset="0"/>
                <a:ea typeface="+mj-ea"/>
                <a:cs typeface="+mj-cs"/>
              </a:rPr>
              <a:t>   Example of hook with a</a:t>
            </a:r>
            <a:br>
              <a:rPr lang="en-US" sz="3200" b="1">
                <a:solidFill>
                  <a:schemeClr val="tx1"/>
                </a:solidFill>
                <a:effectLst>
                  <a:outerShdw blurRad="38100" dist="38100" dir="2700000" algn="tl">
                    <a:srgbClr val="FFFFFF"/>
                  </a:outerShdw>
                </a:effectLst>
                <a:latin typeface="Bookman Old Style" charset="0"/>
                <a:ea typeface="+mj-ea"/>
                <a:cs typeface="+mj-cs"/>
              </a:rPr>
            </a:br>
            <a:r>
              <a:rPr lang="en-US" sz="3200" b="1">
                <a:solidFill>
                  <a:schemeClr val="tx1"/>
                </a:solidFill>
                <a:effectLst>
                  <a:outerShdw blurRad="38100" dist="38100" dir="2700000" algn="tl">
                    <a:srgbClr val="FFFFFF"/>
                  </a:outerShdw>
                </a:effectLst>
                <a:latin typeface="Bookman Old Style" charset="0"/>
                <a:ea typeface="+mj-ea"/>
                <a:cs typeface="+mj-cs"/>
              </a:rPr>
              <a:t>    </a:t>
            </a:r>
            <a:r>
              <a:rPr lang="en-US" sz="3200" b="1" u="sng">
                <a:solidFill>
                  <a:schemeClr val="tx1"/>
                </a:solidFill>
                <a:effectLst>
                  <a:outerShdw blurRad="38100" dist="38100" dir="2700000" algn="tl">
                    <a:srgbClr val="FFFFFF"/>
                  </a:outerShdw>
                </a:effectLst>
                <a:latin typeface="Bookman Old Style" charset="0"/>
                <a:ea typeface="+mj-ea"/>
                <a:cs typeface="+mj-cs"/>
              </a:rPr>
              <a:t>Surprising Statement:</a:t>
            </a:r>
          </a:p>
        </p:txBody>
      </p:sp>
      <p:sp>
        <p:nvSpPr>
          <p:cNvPr id="38915" name="Rectangle 3"/>
          <p:cNvSpPr>
            <a:spLocks noGrp="1" noChangeArrowheads="1"/>
          </p:cNvSpPr>
          <p:nvPr>
            <p:ph idx="1"/>
          </p:nvPr>
        </p:nvSpPr>
        <p:spPr>
          <a:xfrm>
            <a:off x="0" y="1600200"/>
            <a:ext cx="9144000" cy="5257800"/>
          </a:xfrm>
        </p:spPr>
        <p:txBody>
          <a:bodyPr rtlCol="0">
            <a:normAutofit fontScale="85000" lnSpcReduction="20000"/>
          </a:bodyPr>
          <a:lstStyle/>
          <a:p>
            <a:pPr algn="ctr" eaLnBrk="1" fontAlgn="auto" hangingPunct="1">
              <a:spcAft>
                <a:spcPts val="0"/>
              </a:spcAft>
              <a:buClr>
                <a:schemeClr val="accent1">
                  <a:lumMod val="60000"/>
                  <a:lumOff val="40000"/>
                </a:schemeClr>
              </a:buClr>
              <a:buFont typeface="Wingdings" charset="0"/>
              <a:buNone/>
              <a:defRPr/>
            </a:pPr>
            <a:r>
              <a:rPr lang="en-US" dirty="0">
                <a:solidFill>
                  <a:srgbClr val="000000"/>
                </a:solidFill>
                <a:ea typeface="+mn-ea"/>
                <a:cs typeface="+mn-cs"/>
              </a:rPr>
              <a:t>	</a:t>
            </a:r>
            <a:r>
              <a:rPr lang="en-US" b="1" i="1" dirty="0">
                <a:solidFill>
                  <a:srgbClr val="000000"/>
                </a:solidFill>
                <a:latin typeface="Bookman Old Style" charset="0"/>
                <a:ea typeface="+mn-ea"/>
                <a:cs typeface="+mn-cs"/>
              </a:rPr>
              <a:t>If I wanted to </a:t>
            </a:r>
            <a:r>
              <a:rPr lang="en-US" b="1" i="1" dirty="0" smtClean="0">
                <a:solidFill>
                  <a:srgbClr val="000000"/>
                </a:solidFill>
                <a:latin typeface="Bookman Old Style" charset="0"/>
                <a:ea typeface="+mn-ea"/>
                <a:cs typeface="+mn-cs"/>
              </a:rPr>
              <a:t>inform you about purchasing the best running shoe I might use this:</a:t>
            </a:r>
            <a:endParaRPr lang="en-US" b="1" i="1" dirty="0">
              <a:solidFill>
                <a:srgbClr val="000000"/>
              </a:solidFill>
              <a:latin typeface="Bookman Old Style" charset="0"/>
              <a:ea typeface="+mn-ea"/>
              <a:cs typeface="+mn-cs"/>
            </a:endParaRPr>
          </a:p>
          <a:p>
            <a:pPr eaLnBrk="1" fontAlgn="auto" hangingPunct="1">
              <a:spcAft>
                <a:spcPts val="0"/>
              </a:spcAft>
              <a:buClr>
                <a:schemeClr val="accent1">
                  <a:lumMod val="60000"/>
                  <a:lumOff val="40000"/>
                </a:schemeClr>
              </a:buClr>
              <a:buFont typeface="Wingdings" charset="0"/>
              <a:buNone/>
              <a:defRPr/>
            </a:pPr>
            <a:endParaRPr lang="en-US" b="1" i="1" dirty="0">
              <a:solidFill>
                <a:schemeClr val="tx1">
                  <a:lumMod val="65000"/>
                  <a:lumOff val="35000"/>
                </a:schemeClr>
              </a:solidFill>
              <a:ea typeface="+mn-ea"/>
              <a:cs typeface="+mn-cs"/>
            </a:endParaRPr>
          </a:p>
          <a:p>
            <a:pPr eaLnBrk="1" fontAlgn="auto" hangingPunct="1">
              <a:spcAft>
                <a:spcPts val="0"/>
              </a:spcAft>
              <a:buClr>
                <a:schemeClr val="accent1">
                  <a:lumMod val="60000"/>
                  <a:lumOff val="40000"/>
                </a:schemeClr>
              </a:buClr>
              <a:buFont typeface="Wingdings" charset="0"/>
              <a:buNone/>
              <a:defRPr/>
            </a:pPr>
            <a:r>
              <a:rPr lang="en-US" dirty="0">
                <a:solidFill>
                  <a:srgbClr val="000000"/>
                </a:solidFill>
                <a:latin typeface="Bookman Old Style" charset="0"/>
                <a:ea typeface="+mn-ea"/>
                <a:cs typeface="+mn-cs"/>
              </a:rPr>
              <a:t>	</a:t>
            </a:r>
            <a:r>
              <a:rPr lang="en-US" dirty="0">
                <a:solidFill>
                  <a:srgbClr val="000000"/>
                </a:solidFill>
                <a:latin typeface="Bookman Old Style" charset="0"/>
              </a:rPr>
              <a:t>Have a minute? Good. Because that may be all it takes </a:t>
            </a:r>
            <a:r>
              <a:rPr lang="en-US" dirty="0" smtClean="0">
                <a:solidFill>
                  <a:srgbClr val="000000"/>
                </a:solidFill>
                <a:latin typeface="Bookman Old Style" charset="0"/>
              </a:rPr>
              <a:t>to outrun a bear — any bear. Bears kill approximately 3 people each year and for every death by bear, 30 people are injured by bear encounters. Yet such deaths and injuries can be avoided by having the right type of running shoe </a:t>
            </a:r>
            <a:r>
              <a:rPr lang="mr-IN" dirty="0" smtClean="0">
                <a:solidFill>
                  <a:srgbClr val="000000"/>
                </a:solidFill>
                <a:latin typeface="Bookman Old Style" charset="0"/>
              </a:rPr>
              <a:t>–</a:t>
            </a:r>
            <a:r>
              <a:rPr lang="en-US" dirty="0" smtClean="0">
                <a:solidFill>
                  <a:srgbClr val="000000"/>
                </a:solidFill>
                <a:latin typeface="Bookman Old Style" charset="0"/>
              </a:rPr>
              <a:t> especially these Nike Flex. When wearing the Nike Flex, 3 out of 4 people have been able to outrun the bear; and the 4</a:t>
            </a:r>
            <a:r>
              <a:rPr lang="en-US" baseline="30000" dirty="0" smtClean="0">
                <a:solidFill>
                  <a:srgbClr val="000000"/>
                </a:solidFill>
                <a:latin typeface="Bookman Old Style" charset="0"/>
              </a:rPr>
              <a:t>th</a:t>
            </a:r>
            <a:r>
              <a:rPr lang="en-US" dirty="0" smtClean="0">
                <a:solidFill>
                  <a:srgbClr val="000000"/>
                </a:solidFill>
                <a:latin typeface="Bookman Old Style" charset="0"/>
              </a:rPr>
              <a:t> person was able to give the bear his Nike Flex shoes in exchange for his life </a:t>
            </a:r>
            <a:r>
              <a:rPr lang="mr-IN" dirty="0" smtClean="0">
                <a:solidFill>
                  <a:srgbClr val="000000"/>
                </a:solidFill>
                <a:latin typeface="Bookman Old Style" charset="0"/>
              </a:rPr>
              <a:t>–</a:t>
            </a:r>
            <a:r>
              <a:rPr lang="en-US" dirty="0" smtClean="0">
                <a:solidFill>
                  <a:srgbClr val="000000"/>
                </a:solidFill>
                <a:latin typeface="Bookman Old Style" charset="0"/>
              </a:rPr>
              <a:t> that’s how stylish they are, even the bears want to be able to run faster in them</a:t>
            </a:r>
            <a:r>
              <a:rPr lang="en-US" b="1" dirty="0" smtClean="0">
                <a:solidFill>
                  <a:srgbClr val="000000"/>
                </a:solidFill>
                <a:latin typeface="Bookman Old Style" charset="0"/>
              </a:rPr>
              <a:t>.</a:t>
            </a:r>
            <a:endParaRPr lang="en-US" b="1" dirty="0" smtClean="0">
              <a:solidFill>
                <a:srgbClr val="000000"/>
              </a:solidFill>
              <a:latin typeface="Bookman Old Style" charset="0"/>
              <a:ea typeface="+mn-ea"/>
              <a:cs typeface="+mn-cs"/>
            </a:endParaRPr>
          </a:p>
        </p:txBody>
      </p:sp>
      <p:pic>
        <p:nvPicPr>
          <p:cNvPr id="26627" name="Picture 5" descr="MCj03041910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1113"/>
            <a:ext cx="1800225" cy="189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9148478"/>
      </p:ext>
    </p:extLst>
  </p:cSld>
  <p:clrMapOvr>
    <a:masterClrMapping/>
  </p:clrMapOvr>
  <p:transition xmlns:p14="http://schemas.microsoft.com/office/powerpoint/2010/main" spd="slow">
    <p:checker/>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rtlCol="0">
            <a:noAutofit/>
          </a:bodyPr>
          <a:lstStyle/>
          <a:p>
            <a:pPr eaLnBrk="1" fontAlgn="auto" hangingPunct="1">
              <a:spcAft>
                <a:spcPts val="0"/>
              </a:spcAft>
              <a:defRPr/>
            </a:pPr>
            <a:r>
              <a:rPr lang="en-US" sz="3600" b="1" u="sng">
                <a:solidFill>
                  <a:schemeClr val="tx1"/>
                </a:solidFill>
                <a:effectLst>
                  <a:outerShdw blurRad="38100" dist="38100" dir="2700000" algn="tl">
                    <a:srgbClr val="FFFFFF"/>
                  </a:outerShdw>
                </a:effectLst>
                <a:latin typeface="Bookman Old Style" charset="0"/>
                <a:ea typeface="+mj-ea"/>
                <a:cs typeface="+mj-cs"/>
              </a:rPr>
              <a:t>THE INTRODUCTION</a:t>
            </a:r>
            <a:br>
              <a:rPr lang="en-US" sz="3600" b="1" u="sng">
                <a:solidFill>
                  <a:schemeClr val="tx1"/>
                </a:solidFill>
                <a:effectLst>
                  <a:outerShdw blurRad="38100" dist="38100" dir="2700000" algn="tl">
                    <a:srgbClr val="FFFFFF"/>
                  </a:outerShdw>
                </a:effectLst>
                <a:latin typeface="Bookman Old Style" charset="0"/>
                <a:ea typeface="+mj-ea"/>
                <a:cs typeface="+mj-cs"/>
              </a:rPr>
            </a:br>
            <a:r>
              <a:rPr lang="en-US" sz="3600" b="1" i="1">
                <a:solidFill>
                  <a:schemeClr val="tx1"/>
                </a:solidFill>
                <a:latin typeface="Bookman Old Style" charset="0"/>
                <a:ea typeface="+mj-ea"/>
                <a:cs typeface="+mj-cs"/>
              </a:rPr>
              <a:t>the hook</a:t>
            </a:r>
          </a:p>
        </p:txBody>
      </p:sp>
      <p:sp>
        <p:nvSpPr>
          <p:cNvPr id="39939" name="Rectangle 3"/>
          <p:cNvSpPr>
            <a:spLocks noGrp="1" noChangeArrowheads="1"/>
          </p:cNvSpPr>
          <p:nvPr>
            <p:ph idx="1"/>
          </p:nvPr>
        </p:nvSpPr>
        <p:spPr/>
        <p:txBody>
          <a:bodyPr rtlCol="0">
            <a:normAutofit fontScale="85000" lnSpcReduction="10000"/>
          </a:bodyPr>
          <a:lstStyle/>
          <a:p>
            <a:pPr eaLnBrk="1" fontAlgn="auto" hangingPunct="1">
              <a:spcAft>
                <a:spcPts val="0"/>
              </a:spcAft>
              <a:buClr>
                <a:schemeClr val="accent1">
                  <a:lumMod val="60000"/>
                  <a:lumOff val="40000"/>
                </a:schemeClr>
              </a:buClr>
              <a:buFont typeface="Wingdings" charset="0"/>
              <a:buNone/>
              <a:defRPr/>
            </a:pPr>
            <a:r>
              <a:rPr lang="en-US" sz="2800" b="1" dirty="0">
                <a:solidFill>
                  <a:schemeClr val="tx1">
                    <a:lumMod val="65000"/>
                    <a:lumOff val="35000"/>
                  </a:schemeClr>
                </a:solidFill>
                <a:latin typeface="Bookman Old Style" charset="0"/>
                <a:ea typeface="+mn-ea"/>
                <a:cs typeface="+mn-cs"/>
              </a:rPr>
              <a:t>	A DECLARITIVE STATEMENT</a:t>
            </a:r>
            <a:r>
              <a:rPr lang="en-US" sz="2000" b="1" dirty="0">
                <a:solidFill>
                  <a:schemeClr val="tx1">
                    <a:lumMod val="65000"/>
                    <a:lumOff val="35000"/>
                  </a:schemeClr>
                </a:solidFill>
                <a:latin typeface="Bookman Old Style" charset="0"/>
                <a:ea typeface="+mn-ea"/>
                <a:cs typeface="+mn-cs"/>
              </a:rPr>
              <a:t>: </a:t>
            </a:r>
            <a:r>
              <a:rPr lang="en-US" b="1" dirty="0">
                <a:solidFill>
                  <a:schemeClr val="bg1"/>
                </a:solidFill>
                <a:latin typeface="Bookman Old Style" charset="0"/>
                <a:ea typeface="+mn-ea"/>
                <a:cs typeface="+mn-cs"/>
              </a:rPr>
              <a:t>In this pattern, </a:t>
            </a:r>
            <a:r>
              <a:rPr lang="en-US" b="1" dirty="0">
                <a:solidFill>
                  <a:srgbClr val="000000"/>
                </a:solidFill>
                <a:latin typeface="Bookman Old Style" charset="0"/>
                <a:ea typeface="+mn-ea"/>
                <a:cs typeface="+mn-cs"/>
              </a:rPr>
              <a:t>the writer simply states straight out what the topic of his paper is going to be about. It is the technique that most student writers use with only modest success most of the time, but good professional writers use </a:t>
            </a:r>
            <a:r>
              <a:rPr lang="en-US" b="1" dirty="0" smtClean="0">
                <a:solidFill>
                  <a:srgbClr val="000000"/>
                </a:solidFill>
                <a:latin typeface="Bookman Old Style" charset="0"/>
                <a:ea typeface="+mn-ea"/>
                <a:cs typeface="+mn-cs"/>
              </a:rPr>
              <a:t>it too.</a:t>
            </a:r>
            <a:r>
              <a:rPr lang="en-US" dirty="0" smtClean="0">
                <a:solidFill>
                  <a:srgbClr val="000000"/>
                </a:solidFill>
                <a:ea typeface="+mn-ea"/>
                <a:cs typeface="+mn-cs"/>
              </a:rPr>
              <a:t> </a:t>
            </a:r>
          </a:p>
          <a:p>
            <a:pPr eaLnBrk="1" fontAlgn="auto" hangingPunct="1">
              <a:spcAft>
                <a:spcPts val="0"/>
              </a:spcAft>
              <a:buClr>
                <a:schemeClr val="accent1">
                  <a:lumMod val="60000"/>
                  <a:lumOff val="40000"/>
                </a:schemeClr>
              </a:buClr>
              <a:buFont typeface="Wingdings" charset="0"/>
              <a:buNone/>
              <a:defRPr/>
            </a:pPr>
            <a:endParaRPr lang="en-US" dirty="0" smtClean="0">
              <a:solidFill>
                <a:schemeClr val="tx1">
                  <a:lumMod val="65000"/>
                  <a:lumOff val="35000"/>
                </a:schemeClr>
              </a:solidFill>
              <a:ea typeface="+mn-ea"/>
              <a:cs typeface="+mn-cs"/>
            </a:endParaRPr>
          </a:p>
          <a:p>
            <a:pPr eaLnBrk="1" fontAlgn="auto" hangingPunct="1">
              <a:spcAft>
                <a:spcPts val="0"/>
              </a:spcAft>
              <a:buClr>
                <a:schemeClr val="accent1">
                  <a:lumMod val="60000"/>
                  <a:lumOff val="40000"/>
                </a:schemeClr>
              </a:buClr>
              <a:buSzPct val="200000"/>
              <a:buFontTx/>
              <a:buChar char="o"/>
              <a:defRPr/>
            </a:pPr>
            <a:r>
              <a:rPr lang="en-US" sz="2800" dirty="0" smtClean="0">
                <a:solidFill>
                  <a:schemeClr val="tx1">
                    <a:lumMod val="65000"/>
                    <a:lumOff val="35000"/>
                  </a:schemeClr>
                </a:solidFill>
                <a:latin typeface="Bookman Old Style" charset="0"/>
                <a:ea typeface="+mn-ea"/>
                <a:cs typeface="+mn-cs"/>
              </a:rPr>
              <a:t>Don</a:t>
            </a:r>
            <a:r>
              <a:rPr lang="ja-JP" altLang="en-US" sz="2800" dirty="0" smtClean="0">
                <a:solidFill>
                  <a:schemeClr val="tx1">
                    <a:lumMod val="65000"/>
                    <a:lumOff val="35000"/>
                  </a:schemeClr>
                </a:solidFill>
                <a:latin typeface="Arial"/>
                <a:ea typeface="+mn-ea"/>
                <a:cs typeface="+mn-cs"/>
              </a:rPr>
              <a:t>’</a:t>
            </a:r>
            <a:r>
              <a:rPr lang="en-US" sz="2800" dirty="0" smtClean="0">
                <a:solidFill>
                  <a:schemeClr val="tx1">
                    <a:lumMod val="65000"/>
                    <a:lumOff val="35000"/>
                  </a:schemeClr>
                </a:solidFill>
                <a:latin typeface="Bookman Old Style" charset="0"/>
                <a:ea typeface="+mn-ea"/>
                <a:cs typeface="+mn-cs"/>
              </a:rPr>
              <a:t>t </a:t>
            </a:r>
            <a:r>
              <a:rPr lang="en-US" sz="2800" dirty="0">
                <a:solidFill>
                  <a:schemeClr val="tx1">
                    <a:lumMod val="65000"/>
                    <a:lumOff val="35000"/>
                  </a:schemeClr>
                </a:solidFill>
                <a:latin typeface="Bookman Old Style" charset="0"/>
                <a:ea typeface="+mn-ea"/>
                <a:cs typeface="+mn-cs"/>
              </a:rPr>
              <a:t>give too much information</a:t>
            </a:r>
          </a:p>
          <a:p>
            <a:pPr eaLnBrk="1" fontAlgn="auto" hangingPunct="1">
              <a:spcAft>
                <a:spcPts val="0"/>
              </a:spcAft>
              <a:buClr>
                <a:schemeClr val="accent1">
                  <a:lumMod val="60000"/>
                  <a:lumOff val="40000"/>
                </a:schemeClr>
              </a:buClr>
              <a:buSzPct val="200000"/>
              <a:buFontTx/>
              <a:buChar char="o"/>
              <a:defRPr/>
            </a:pPr>
            <a:r>
              <a:rPr lang="en-US" sz="2800" dirty="0">
                <a:solidFill>
                  <a:schemeClr val="tx1">
                    <a:lumMod val="65000"/>
                    <a:lumOff val="35000"/>
                  </a:schemeClr>
                </a:solidFill>
                <a:latin typeface="Bookman Old Style" charset="0"/>
                <a:ea typeface="+mn-ea"/>
                <a:cs typeface="+mn-cs"/>
              </a:rPr>
              <a:t>Don</a:t>
            </a:r>
            <a:r>
              <a:rPr lang="ja-JP" altLang="en-US" sz="2800" dirty="0">
                <a:solidFill>
                  <a:schemeClr val="tx1">
                    <a:lumMod val="65000"/>
                    <a:lumOff val="35000"/>
                  </a:schemeClr>
                </a:solidFill>
                <a:latin typeface="Arial"/>
                <a:ea typeface="+mn-ea"/>
                <a:cs typeface="+mn-cs"/>
              </a:rPr>
              <a:t>’</a:t>
            </a:r>
            <a:r>
              <a:rPr lang="en-US" sz="2800" dirty="0">
                <a:solidFill>
                  <a:schemeClr val="tx1">
                    <a:lumMod val="65000"/>
                    <a:lumOff val="35000"/>
                  </a:schemeClr>
                </a:solidFill>
                <a:latin typeface="Bookman Old Style" charset="0"/>
                <a:ea typeface="+mn-ea"/>
                <a:cs typeface="+mn-cs"/>
              </a:rPr>
              <a:t>t write, </a:t>
            </a:r>
            <a:r>
              <a:rPr lang="ja-JP" altLang="en-US" sz="2800" dirty="0">
                <a:solidFill>
                  <a:schemeClr val="tx1">
                    <a:lumMod val="65000"/>
                    <a:lumOff val="35000"/>
                  </a:schemeClr>
                </a:solidFill>
                <a:latin typeface="Arial"/>
                <a:ea typeface="+mn-ea"/>
                <a:cs typeface="+mn-cs"/>
              </a:rPr>
              <a:t>“</a:t>
            </a:r>
            <a:r>
              <a:rPr lang="en-US" sz="2800" dirty="0">
                <a:solidFill>
                  <a:schemeClr val="tx1">
                    <a:lumMod val="65000"/>
                    <a:lumOff val="35000"/>
                  </a:schemeClr>
                </a:solidFill>
                <a:latin typeface="Bookman Old Style" charset="0"/>
                <a:ea typeface="+mn-ea"/>
                <a:cs typeface="+mn-cs"/>
              </a:rPr>
              <a:t>In this essay…</a:t>
            </a:r>
            <a:r>
              <a:rPr lang="ja-JP" altLang="en-US" sz="2800" dirty="0">
                <a:solidFill>
                  <a:schemeClr val="tx1">
                    <a:lumMod val="65000"/>
                    <a:lumOff val="35000"/>
                  </a:schemeClr>
                </a:solidFill>
                <a:latin typeface="Arial"/>
                <a:ea typeface="+mn-ea"/>
                <a:cs typeface="+mn-cs"/>
              </a:rPr>
              <a:t>”</a:t>
            </a:r>
            <a:endParaRPr lang="en-US" sz="2800" dirty="0">
              <a:solidFill>
                <a:schemeClr val="tx1">
                  <a:lumMod val="65000"/>
                  <a:lumOff val="35000"/>
                </a:schemeClr>
              </a:solidFill>
              <a:latin typeface="Bookman Old Style" charset="0"/>
              <a:ea typeface="+mn-ea"/>
              <a:cs typeface="+mn-cs"/>
            </a:endParaRPr>
          </a:p>
          <a:p>
            <a:pPr eaLnBrk="1" fontAlgn="auto" hangingPunct="1">
              <a:spcAft>
                <a:spcPts val="0"/>
              </a:spcAft>
              <a:buClr>
                <a:schemeClr val="accent1">
                  <a:lumMod val="60000"/>
                  <a:lumOff val="40000"/>
                </a:schemeClr>
              </a:buClr>
              <a:buSzPct val="200000"/>
              <a:buFontTx/>
              <a:buChar char="o"/>
              <a:defRPr/>
            </a:pPr>
            <a:r>
              <a:rPr lang="en-US" sz="2800" dirty="0">
                <a:solidFill>
                  <a:schemeClr val="tx1">
                    <a:lumMod val="65000"/>
                    <a:lumOff val="35000"/>
                  </a:schemeClr>
                </a:solidFill>
                <a:latin typeface="Bookman Old Style" charset="0"/>
                <a:ea typeface="+mn-ea"/>
                <a:cs typeface="+mn-cs"/>
              </a:rPr>
              <a:t>Don</a:t>
            </a:r>
            <a:r>
              <a:rPr lang="ja-JP" altLang="en-US" sz="2800" dirty="0">
                <a:solidFill>
                  <a:schemeClr val="tx1">
                    <a:lumMod val="65000"/>
                    <a:lumOff val="35000"/>
                  </a:schemeClr>
                </a:solidFill>
                <a:latin typeface="Arial"/>
                <a:ea typeface="+mn-ea"/>
                <a:cs typeface="+mn-cs"/>
              </a:rPr>
              <a:t>’</a:t>
            </a:r>
            <a:r>
              <a:rPr lang="en-US" sz="2800" dirty="0">
                <a:solidFill>
                  <a:schemeClr val="tx1">
                    <a:lumMod val="65000"/>
                    <a:lumOff val="35000"/>
                  </a:schemeClr>
                </a:solidFill>
                <a:latin typeface="Bookman Old Style" charset="0"/>
                <a:ea typeface="+mn-ea"/>
                <a:cs typeface="+mn-cs"/>
              </a:rPr>
              <a:t>t write, </a:t>
            </a:r>
            <a:r>
              <a:rPr lang="ja-JP" altLang="en-US" sz="2800" dirty="0">
                <a:solidFill>
                  <a:schemeClr val="tx1">
                    <a:lumMod val="65000"/>
                    <a:lumOff val="35000"/>
                  </a:schemeClr>
                </a:solidFill>
                <a:latin typeface="Arial"/>
                <a:ea typeface="+mn-ea"/>
                <a:cs typeface="+mn-cs"/>
              </a:rPr>
              <a:t>“</a:t>
            </a:r>
            <a:r>
              <a:rPr lang="en-US" sz="2800" dirty="0">
                <a:solidFill>
                  <a:schemeClr val="tx1">
                    <a:lumMod val="65000"/>
                    <a:lumOff val="35000"/>
                  </a:schemeClr>
                </a:solidFill>
                <a:latin typeface="Bookman Old Style" charset="0"/>
                <a:ea typeface="+mn-ea"/>
                <a:cs typeface="+mn-cs"/>
              </a:rPr>
              <a:t>I</a:t>
            </a:r>
            <a:r>
              <a:rPr lang="ja-JP" altLang="en-US" sz="2800" dirty="0">
                <a:solidFill>
                  <a:schemeClr val="tx1">
                    <a:lumMod val="65000"/>
                    <a:lumOff val="35000"/>
                  </a:schemeClr>
                </a:solidFill>
                <a:latin typeface="Arial"/>
                <a:ea typeface="+mn-ea"/>
                <a:cs typeface="+mn-cs"/>
              </a:rPr>
              <a:t>’</a:t>
            </a:r>
            <a:r>
              <a:rPr lang="en-US" sz="2800" dirty="0">
                <a:solidFill>
                  <a:schemeClr val="tx1">
                    <a:lumMod val="65000"/>
                    <a:lumOff val="35000"/>
                  </a:schemeClr>
                </a:solidFill>
                <a:latin typeface="Bookman Old Style" charset="0"/>
                <a:ea typeface="+mn-ea"/>
                <a:cs typeface="+mn-cs"/>
              </a:rPr>
              <a:t>m going to tell you about…</a:t>
            </a:r>
            <a:r>
              <a:rPr lang="ja-JP" altLang="en-US" sz="2800" dirty="0">
                <a:solidFill>
                  <a:schemeClr val="tx1">
                    <a:lumMod val="65000"/>
                    <a:lumOff val="35000"/>
                  </a:schemeClr>
                </a:solidFill>
                <a:latin typeface="Arial"/>
                <a:ea typeface="+mn-ea"/>
                <a:cs typeface="+mn-cs"/>
              </a:rPr>
              <a:t>”</a:t>
            </a:r>
            <a:endParaRPr lang="en-US" sz="2800" dirty="0">
              <a:solidFill>
                <a:schemeClr val="tx1">
                  <a:lumMod val="65000"/>
                  <a:lumOff val="35000"/>
                </a:schemeClr>
              </a:solidFill>
              <a:latin typeface="Bookman Old Style" charset="0"/>
              <a:ea typeface="+mn-ea"/>
              <a:cs typeface="+mn-cs"/>
            </a:endParaRPr>
          </a:p>
          <a:p>
            <a:pPr eaLnBrk="1" fontAlgn="auto" hangingPunct="1">
              <a:spcAft>
                <a:spcPts val="0"/>
              </a:spcAft>
              <a:buClr>
                <a:schemeClr val="accent1">
                  <a:lumMod val="60000"/>
                  <a:lumOff val="40000"/>
                </a:schemeClr>
              </a:buClr>
              <a:buFont typeface="Wingdings" charset="0"/>
              <a:buNone/>
              <a:defRPr/>
            </a:pPr>
            <a:endParaRPr lang="en-US" sz="2800" dirty="0">
              <a:solidFill>
                <a:schemeClr val="tx1">
                  <a:lumMod val="65000"/>
                  <a:lumOff val="35000"/>
                </a:schemeClr>
              </a:solidFill>
              <a:latin typeface="Bookman Old Style" charset="0"/>
              <a:ea typeface="+mn-ea"/>
              <a:cs typeface="+mn-cs"/>
            </a:endParaRPr>
          </a:p>
        </p:txBody>
      </p:sp>
    </p:spTree>
    <p:extLst>
      <p:ext uri="{BB962C8B-B14F-4D97-AF65-F5344CB8AC3E}">
        <p14:creationId xmlns:p14="http://schemas.microsoft.com/office/powerpoint/2010/main" val="3035774380"/>
      </p:ext>
    </p:extLst>
  </p:cSld>
  <p:clrMapOvr>
    <a:masterClrMapping/>
  </p:clrMapOvr>
  <p:transition xmlns:p14="http://schemas.microsoft.com/office/powerpoint/2010/main" spd="slow">
    <p:blinds/>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rtlCol="0">
            <a:noAutofit/>
          </a:bodyPr>
          <a:lstStyle/>
          <a:p>
            <a:pPr eaLnBrk="1" fontAlgn="auto" hangingPunct="1">
              <a:spcAft>
                <a:spcPts val="0"/>
              </a:spcAft>
              <a:defRPr/>
            </a:pPr>
            <a:r>
              <a:rPr lang="en-US" sz="3600" b="1">
                <a:solidFill>
                  <a:schemeClr val="tx1"/>
                </a:solidFill>
                <a:effectLst>
                  <a:outerShdw blurRad="38100" dist="38100" dir="2700000" algn="tl">
                    <a:srgbClr val="FFFFFF"/>
                  </a:outerShdw>
                </a:effectLst>
                <a:latin typeface="Bookman Old Style" charset="0"/>
                <a:ea typeface="+mj-ea"/>
                <a:cs typeface="+mj-cs"/>
              </a:rPr>
              <a:t>Example of hook with       </a:t>
            </a:r>
            <a:r>
              <a:rPr lang="en-US" sz="3600" b="1" u="sng">
                <a:solidFill>
                  <a:schemeClr val="tx1"/>
                </a:solidFill>
                <a:effectLst>
                  <a:outerShdw blurRad="38100" dist="38100" dir="2700000" algn="tl">
                    <a:srgbClr val="FFFFFF"/>
                  </a:outerShdw>
                </a:effectLst>
                <a:latin typeface="Bookman Old Style" charset="0"/>
                <a:ea typeface="+mj-ea"/>
                <a:cs typeface="+mj-cs"/>
              </a:rPr>
              <a:t>Declarative Statement:</a:t>
            </a:r>
            <a:endParaRPr lang="en-US" sz="3600" b="1" i="1">
              <a:solidFill>
                <a:schemeClr val="tx1"/>
              </a:solidFill>
              <a:latin typeface="Bookman Old Style" charset="0"/>
              <a:ea typeface="+mj-ea"/>
              <a:cs typeface="+mj-cs"/>
            </a:endParaRPr>
          </a:p>
        </p:txBody>
      </p:sp>
      <p:sp>
        <p:nvSpPr>
          <p:cNvPr id="40963" name="Rectangle 3"/>
          <p:cNvSpPr>
            <a:spLocks noGrp="1" noChangeArrowheads="1"/>
          </p:cNvSpPr>
          <p:nvPr>
            <p:ph idx="1"/>
          </p:nvPr>
        </p:nvSpPr>
        <p:spPr>
          <a:xfrm>
            <a:off x="304800" y="1524000"/>
            <a:ext cx="8229600" cy="4530725"/>
          </a:xfrm>
        </p:spPr>
        <p:txBody>
          <a:bodyPr rtlCol="0">
            <a:normAutofit fontScale="92500" lnSpcReduction="10000"/>
          </a:bodyPr>
          <a:lstStyle/>
          <a:p>
            <a:pPr algn="ctr" eaLnBrk="1" fontAlgn="auto" hangingPunct="1">
              <a:lnSpc>
                <a:spcPct val="90000"/>
              </a:lnSpc>
              <a:spcAft>
                <a:spcPts val="0"/>
              </a:spcAft>
              <a:buClr>
                <a:schemeClr val="accent1">
                  <a:lumMod val="60000"/>
                  <a:lumOff val="40000"/>
                </a:schemeClr>
              </a:buClr>
              <a:buFont typeface="Wingdings" charset="0"/>
              <a:buNone/>
              <a:defRPr/>
            </a:pPr>
            <a:endParaRPr lang="en-US" sz="2000" b="1" i="1" dirty="0">
              <a:solidFill>
                <a:srgbClr val="000000"/>
              </a:solidFill>
              <a:latin typeface="Bookman Old Style" charset="0"/>
              <a:ea typeface="+mn-ea"/>
              <a:cs typeface="+mn-cs"/>
            </a:endParaRPr>
          </a:p>
          <a:p>
            <a:pPr algn="ctr" eaLnBrk="1" fontAlgn="auto" hangingPunct="1">
              <a:lnSpc>
                <a:spcPct val="90000"/>
              </a:lnSpc>
              <a:spcAft>
                <a:spcPts val="0"/>
              </a:spcAft>
              <a:buClr>
                <a:schemeClr val="accent1">
                  <a:lumMod val="60000"/>
                  <a:lumOff val="40000"/>
                </a:schemeClr>
              </a:buClr>
              <a:buFont typeface="Wingdings" charset="0"/>
              <a:buNone/>
              <a:defRPr/>
            </a:pPr>
            <a:r>
              <a:rPr lang="en-US" b="1" i="1" dirty="0">
                <a:solidFill>
                  <a:srgbClr val="000000"/>
                </a:solidFill>
                <a:latin typeface="Bookman Old Style" charset="0"/>
                <a:ea typeface="+mn-ea"/>
                <a:cs typeface="+mn-cs"/>
              </a:rPr>
              <a:t>If I wanted to explain why people should consider attending a free concert in a public park:</a:t>
            </a:r>
          </a:p>
          <a:p>
            <a:pPr algn="ctr" eaLnBrk="1" fontAlgn="auto" hangingPunct="1">
              <a:lnSpc>
                <a:spcPct val="90000"/>
              </a:lnSpc>
              <a:spcAft>
                <a:spcPts val="0"/>
              </a:spcAft>
              <a:buClr>
                <a:schemeClr val="accent1">
                  <a:lumMod val="60000"/>
                  <a:lumOff val="40000"/>
                </a:schemeClr>
              </a:buClr>
              <a:buFont typeface="Wingdings" charset="0"/>
              <a:buNone/>
              <a:defRPr/>
            </a:pPr>
            <a:endParaRPr lang="en-US" b="1" i="1" dirty="0">
              <a:solidFill>
                <a:schemeClr val="bg1"/>
              </a:solidFill>
              <a:latin typeface="Bookman Old Style" charset="0"/>
              <a:ea typeface="+mn-ea"/>
              <a:cs typeface="+mn-cs"/>
            </a:endParaRPr>
          </a:p>
          <a:p>
            <a:pPr eaLnBrk="1" fontAlgn="auto" hangingPunct="1">
              <a:lnSpc>
                <a:spcPct val="90000"/>
              </a:lnSpc>
              <a:spcAft>
                <a:spcPts val="0"/>
              </a:spcAft>
              <a:buClr>
                <a:schemeClr val="accent1">
                  <a:lumMod val="60000"/>
                  <a:lumOff val="40000"/>
                </a:schemeClr>
              </a:buClr>
              <a:buFont typeface="Wingdings" charset="0"/>
              <a:buNone/>
              <a:defRPr/>
            </a:pPr>
            <a:r>
              <a:rPr lang="en-US" sz="2800" dirty="0">
                <a:solidFill>
                  <a:schemeClr val="tx1">
                    <a:lumMod val="65000"/>
                    <a:lumOff val="35000"/>
                  </a:schemeClr>
                </a:solidFill>
                <a:ea typeface="+mn-ea"/>
                <a:cs typeface="+mn-cs"/>
              </a:rPr>
              <a:t>	</a:t>
            </a:r>
            <a:r>
              <a:rPr lang="en-US" dirty="0">
                <a:solidFill>
                  <a:schemeClr val="tx1">
                    <a:lumMod val="65000"/>
                    <a:lumOff val="35000"/>
                  </a:schemeClr>
                </a:solidFill>
                <a:latin typeface="Bookman Old Style" charset="0"/>
                <a:ea typeface="+mn-ea"/>
                <a:cs typeface="+mn-cs"/>
              </a:rPr>
              <a:t>If you attend a concert in a city park, chances are </a:t>
            </a:r>
            <a:r>
              <a:rPr lang="en-US" dirty="0" smtClean="0">
                <a:solidFill>
                  <a:schemeClr val="tx1">
                    <a:lumMod val="65000"/>
                    <a:lumOff val="35000"/>
                  </a:schemeClr>
                </a:solidFill>
                <a:latin typeface="Bookman Old Style" charset="0"/>
                <a:ea typeface="+mn-ea"/>
                <a:cs typeface="+mn-cs"/>
              </a:rPr>
              <a:t>you</a:t>
            </a:r>
            <a:r>
              <a:rPr lang="en-US" dirty="0" smtClean="0">
                <a:solidFill>
                  <a:schemeClr val="tx1">
                    <a:lumMod val="65000"/>
                    <a:lumOff val="35000"/>
                  </a:schemeClr>
                </a:solidFill>
                <a:latin typeface="Arial"/>
              </a:rPr>
              <a:t>’</a:t>
            </a:r>
            <a:r>
              <a:rPr lang="en-US" dirty="0" smtClean="0">
                <a:solidFill>
                  <a:schemeClr val="tx1">
                    <a:lumMod val="65000"/>
                    <a:lumOff val="35000"/>
                  </a:schemeClr>
                </a:solidFill>
                <a:latin typeface="Bookman Old Style" charset="0"/>
                <a:ea typeface="+mn-ea"/>
                <a:cs typeface="+mn-cs"/>
              </a:rPr>
              <a:t>re </a:t>
            </a:r>
            <a:r>
              <a:rPr lang="en-US" dirty="0">
                <a:solidFill>
                  <a:schemeClr val="tx1">
                    <a:lumMod val="65000"/>
                    <a:lumOff val="35000"/>
                  </a:schemeClr>
                </a:solidFill>
                <a:latin typeface="Bookman Old Style" charset="0"/>
                <a:ea typeface="+mn-ea"/>
                <a:cs typeface="+mn-cs"/>
              </a:rPr>
              <a:t>less interested in the performance than in the whole package, in which the music, the weather, the general gregariousness and the spirit of the moment become inseparable. </a:t>
            </a:r>
          </a:p>
          <a:p>
            <a:pPr eaLnBrk="1" fontAlgn="auto" hangingPunct="1">
              <a:lnSpc>
                <a:spcPct val="90000"/>
              </a:lnSpc>
              <a:spcAft>
                <a:spcPts val="0"/>
              </a:spcAft>
              <a:buClr>
                <a:schemeClr val="accent1">
                  <a:lumMod val="60000"/>
                  <a:lumOff val="40000"/>
                </a:schemeClr>
              </a:buClr>
              <a:buFont typeface="Wingdings" charset="0"/>
              <a:buNone/>
              <a:defRPr/>
            </a:pPr>
            <a:endParaRPr lang="en-US" dirty="0">
              <a:solidFill>
                <a:schemeClr val="tx1">
                  <a:lumMod val="65000"/>
                  <a:lumOff val="35000"/>
                </a:schemeClr>
              </a:solidFill>
              <a:latin typeface="Bookman Old Style" charset="0"/>
              <a:ea typeface="+mn-ea"/>
              <a:cs typeface="+mn-cs"/>
            </a:endParaRPr>
          </a:p>
        </p:txBody>
      </p:sp>
      <p:pic>
        <p:nvPicPr>
          <p:cNvPr id="28675" name="Picture 7" descr="MCPE02118_0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4878388"/>
            <a:ext cx="1489075" cy="197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8" descr="MCPE04034_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8600"/>
            <a:ext cx="1665288" cy="176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3377587"/>
      </p:ext>
    </p:extLst>
  </p:cSld>
  <p:clrMapOvr>
    <a:masterClrMapping/>
  </p:clrMapOvr>
  <p:transition xmlns:p14="http://schemas.microsoft.com/office/powerpoint/2010/main">
    <p:plus/>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rtlCol="0">
            <a:noAutofit/>
          </a:bodyPr>
          <a:lstStyle/>
          <a:p>
            <a:pPr eaLnBrk="1" fontAlgn="auto" hangingPunct="1">
              <a:spcAft>
                <a:spcPts val="0"/>
              </a:spcAft>
              <a:defRPr/>
            </a:pPr>
            <a:r>
              <a:rPr lang="en-US" sz="4000" b="1" u="sng" dirty="0">
                <a:solidFill>
                  <a:srgbClr val="000000"/>
                </a:solidFill>
                <a:effectLst>
                  <a:outerShdw blurRad="38100" dist="38100" dir="2700000" algn="tl">
                    <a:srgbClr val="000000"/>
                  </a:outerShdw>
                </a:effectLst>
                <a:latin typeface="Bookman Old Style" charset="0"/>
                <a:ea typeface="+mj-ea"/>
                <a:cs typeface="+mj-cs"/>
              </a:rPr>
              <a:t>THE INTRODUCTION</a:t>
            </a:r>
            <a:br>
              <a:rPr lang="en-US" sz="4000" b="1" u="sng" dirty="0">
                <a:solidFill>
                  <a:srgbClr val="000000"/>
                </a:solidFill>
                <a:effectLst>
                  <a:outerShdw blurRad="38100" dist="38100" dir="2700000" algn="tl">
                    <a:srgbClr val="000000"/>
                  </a:outerShdw>
                </a:effectLst>
                <a:latin typeface="Bookman Old Style" charset="0"/>
                <a:ea typeface="+mj-ea"/>
                <a:cs typeface="+mj-cs"/>
              </a:rPr>
            </a:br>
            <a:r>
              <a:rPr lang="en-US" sz="4000" b="1" i="1" dirty="0">
                <a:solidFill>
                  <a:srgbClr val="000000"/>
                </a:solidFill>
                <a:latin typeface="Bookman Old Style" charset="0"/>
                <a:ea typeface="+mj-ea"/>
                <a:cs typeface="+mj-cs"/>
              </a:rPr>
              <a:t>the hook</a:t>
            </a:r>
          </a:p>
        </p:txBody>
      </p:sp>
      <p:sp>
        <p:nvSpPr>
          <p:cNvPr id="43011" name="Rectangle 3"/>
          <p:cNvSpPr>
            <a:spLocks noGrp="1" noChangeArrowheads="1"/>
          </p:cNvSpPr>
          <p:nvPr>
            <p:ph idx="1"/>
          </p:nvPr>
        </p:nvSpPr>
        <p:spPr/>
        <p:txBody>
          <a:bodyPr rtlCol="0">
            <a:normAutofit fontScale="92500" lnSpcReduction="20000"/>
          </a:bodyPr>
          <a:lstStyle/>
          <a:p>
            <a:pPr eaLnBrk="1" fontAlgn="auto" hangingPunct="1">
              <a:lnSpc>
                <a:spcPct val="90000"/>
              </a:lnSpc>
              <a:spcAft>
                <a:spcPts val="0"/>
              </a:spcAft>
              <a:buClr>
                <a:schemeClr val="accent1">
                  <a:lumMod val="60000"/>
                  <a:lumOff val="40000"/>
                </a:schemeClr>
              </a:buClr>
              <a:buFont typeface="Wingdings" charset="0"/>
              <a:buNone/>
              <a:defRPr/>
            </a:pPr>
            <a:r>
              <a:rPr lang="en-US" sz="2800" b="1" dirty="0">
                <a:solidFill>
                  <a:srgbClr val="000000"/>
                </a:solidFill>
                <a:effectLst>
                  <a:outerShdw blurRad="38100" dist="38100" dir="2700000" algn="tl">
                    <a:srgbClr val="FFFFFF"/>
                  </a:outerShdw>
                </a:effectLst>
                <a:latin typeface="Bookman Old Style" charset="0"/>
                <a:ea typeface="+mn-ea"/>
                <a:cs typeface="+mn-cs"/>
              </a:rPr>
              <a:t>A QUOTE: </a:t>
            </a:r>
            <a:r>
              <a:rPr lang="en-US" sz="2800" b="1" dirty="0">
                <a:solidFill>
                  <a:srgbClr val="000000"/>
                </a:solidFill>
                <a:effectLst>
                  <a:outerShdw blurRad="38100" dist="38100" dir="2700000" algn="tl">
                    <a:srgbClr val="000000"/>
                  </a:outerShdw>
                </a:effectLst>
                <a:latin typeface="Bookman Old Style" charset="0"/>
                <a:ea typeface="+mn-ea"/>
                <a:cs typeface="+mn-cs"/>
              </a:rPr>
              <a:t>When a writer uses the words of another to help illustrate a point</a:t>
            </a:r>
            <a:r>
              <a:rPr lang="en-US" sz="2800" b="1" dirty="0">
                <a:solidFill>
                  <a:srgbClr val="000000"/>
                </a:solidFill>
                <a:effectLst>
                  <a:outerShdw blurRad="38100" dist="38100" dir="2700000" algn="tl">
                    <a:srgbClr val="FFFFFF"/>
                  </a:outerShdw>
                </a:effectLst>
                <a:latin typeface="Bookman Old Style" charset="0"/>
                <a:ea typeface="+mn-ea"/>
                <a:cs typeface="+mn-cs"/>
              </a:rPr>
              <a:t> </a:t>
            </a:r>
          </a:p>
          <a:p>
            <a:pPr eaLnBrk="1" fontAlgn="auto" hangingPunct="1">
              <a:lnSpc>
                <a:spcPct val="90000"/>
              </a:lnSpc>
              <a:spcAft>
                <a:spcPts val="0"/>
              </a:spcAft>
              <a:buClr>
                <a:schemeClr val="accent1">
                  <a:lumMod val="60000"/>
                  <a:lumOff val="40000"/>
                </a:schemeClr>
              </a:buClr>
              <a:buFont typeface="Wingdings 2" pitchFamily="18" charset="2"/>
              <a:buChar char=""/>
              <a:defRPr/>
            </a:pPr>
            <a:endParaRPr lang="en-US" sz="2800" b="1" dirty="0">
              <a:solidFill>
                <a:schemeClr val="tx1">
                  <a:lumMod val="65000"/>
                  <a:lumOff val="35000"/>
                </a:schemeClr>
              </a:solidFill>
              <a:effectLst>
                <a:outerShdw blurRad="38100" dist="38100" dir="2700000" algn="tl">
                  <a:srgbClr val="FFFFFF"/>
                </a:outerShdw>
              </a:effectLst>
              <a:latin typeface="Bookman Old Style" charset="0"/>
              <a:ea typeface="+mn-ea"/>
              <a:cs typeface="+mn-cs"/>
            </a:endParaRPr>
          </a:p>
          <a:p>
            <a:pPr eaLnBrk="1" fontAlgn="auto" hangingPunct="1">
              <a:lnSpc>
                <a:spcPct val="90000"/>
              </a:lnSpc>
              <a:spcAft>
                <a:spcPts val="0"/>
              </a:spcAft>
              <a:buClr>
                <a:schemeClr val="accent1">
                  <a:lumMod val="60000"/>
                  <a:lumOff val="40000"/>
                </a:schemeClr>
              </a:buClr>
              <a:buFont typeface="Wingdings 2" pitchFamily="18" charset="2"/>
              <a:buChar char=""/>
              <a:defRPr/>
            </a:pPr>
            <a:r>
              <a:rPr lang="en-US" dirty="0">
                <a:solidFill>
                  <a:schemeClr val="tx1">
                    <a:lumMod val="65000"/>
                    <a:lumOff val="35000"/>
                  </a:schemeClr>
                </a:solidFill>
                <a:latin typeface="Bookman Old Style" charset="0"/>
                <a:ea typeface="+mn-ea"/>
                <a:cs typeface="+mn-cs"/>
              </a:rPr>
              <a:t>Your quote should be unusual, funny, or obscure</a:t>
            </a:r>
          </a:p>
          <a:p>
            <a:pPr eaLnBrk="1" fontAlgn="auto" hangingPunct="1">
              <a:lnSpc>
                <a:spcPct val="90000"/>
              </a:lnSpc>
              <a:spcAft>
                <a:spcPts val="0"/>
              </a:spcAft>
              <a:buClr>
                <a:schemeClr val="accent1">
                  <a:lumMod val="60000"/>
                  <a:lumOff val="40000"/>
                </a:schemeClr>
              </a:buClr>
              <a:buFont typeface="Wingdings 2" pitchFamily="18" charset="2"/>
              <a:buChar char=""/>
              <a:defRPr/>
            </a:pPr>
            <a:r>
              <a:rPr lang="en-US" dirty="0">
                <a:solidFill>
                  <a:schemeClr val="tx1">
                    <a:lumMod val="65000"/>
                    <a:lumOff val="35000"/>
                  </a:schemeClr>
                </a:solidFill>
                <a:latin typeface="Bookman Old Style" charset="0"/>
                <a:ea typeface="+mn-ea"/>
                <a:cs typeface="+mn-cs"/>
              </a:rPr>
              <a:t>Don</a:t>
            </a:r>
            <a:r>
              <a:rPr lang="ja-JP" altLang="en-US" dirty="0">
                <a:solidFill>
                  <a:schemeClr val="tx1">
                    <a:lumMod val="65000"/>
                    <a:lumOff val="35000"/>
                  </a:schemeClr>
                </a:solidFill>
                <a:latin typeface="Arial"/>
                <a:ea typeface="+mn-ea"/>
                <a:cs typeface="+mn-cs"/>
              </a:rPr>
              <a:t>’</a:t>
            </a:r>
            <a:r>
              <a:rPr lang="en-US" dirty="0">
                <a:solidFill>
                  <a:schemeClr val="tx1">
                    <a:lumMod val="65000"/>
                    <a:lumOff val="35000"/>
                  </a:schemeClr>
                </a:solidFill>
                <a:latin typeface="Bookman Old Style" charset="0"/>
                <a:ea typeface="+mn-ea"/>
                <a:cs typeface="+mn-cs"/>
              </a:rPr>
              <a:t>t choose a long quote</a:t>
            </a:r>
          </a:p>
          <a:p>
            <a:pPr eaLnBrk="1" fontAlgn="auto" hangingPunct="1">
              <a:lnSpc>
                <a:spcPct val="90000"/>
              </a:lnSpc>
              <a:spcAft>
                <a:spcPts val="0"/>
              </a:spcAft>
              <a:buClr>
                <a:schemeClr val="accent1">
                  <a:lumMod val="60000"/>
                  <a:lumOff val="40000"/>
                </a:schemeClr>
              </a:buClr>
              <a:buFont typeface="Wingdings 2" pitchFamily="18" charset="2"/>
              <a:buChar char=""/>
              <a:defRPr/>
            </a:pPr>
            <a:r>
              <a:rPr lang="en-US" dirty="0">
                <a:solidFill>
                  <a:schemeClr val="tx1">
                    <a:lumMod val="65000"/>
                    <a:lumOff val="35000"/>
                  </a:schemeClr>
                </a:solidFill>
                <a:latin typeface="Bookman Old Style" charset="0"/>
                <a:ea typeface="+mn-ea"/>
                <a:cs typeface="+mn-cs"/>
              </a:rPr>
              <a:t>Your quote should have a meaning you plan to reveal to the reader as the essay progresses </a:t>
            </a:r>
          </a:p>
          <a:p>
            <a:pPr eaLnBrk="1" fontAlgn="auto" hangingPunct="1">
              <a:lnSpc>
                <a:spcPct val="90000"/>
              </a:lnSpc>
              <a:spcAft>
                <a:spcPts val="0"/>
              </a:spcAft>
              <a:buClr>
                <a:schemeClr val="accent1">
                  <a:lumMod val="60000"/>
                  <a:lumOff val="40000"/>
                </a:schemeClr>
              </a:buClr>
              <a:buFont typeface="Wingdings 2" pitchFamily="18" charset="2"/>
              <a:buChar char=""/>
              <a:defRPr/>
            </a:pPr>
            <a:r>
              <a:rPr lang="en-US" dirty="0">
                <a:solidFill>
                  <a:schemeClr val="tx1">
                    <a:lumMod val="65000"/>
                    <a:lumOff val="35000"/>
                  </a:schemeClr>
                </a:solidFill>
                <a:latin typeface="Bookman Old Style" charset="0"/>
                <a:ea typeface="+mn-ea"/>
                <a:cs typeface="+mn-cs"/>
              </a:rPr>
              <a:t>Remember to put opening and closing quotation marks around your quote</a:t>
            </a:r>
          </a:p>
          <a:p>
            <a:pPr eaLnBrk="1" fontAlgn="auto" hangingPunct="1">
              <a:lnSpc>
                <a:spcPct val="90000"/>
              </a:lnSpc>
              <a:spcAft>
                <a:spcPts val="0"/>
              </a:spcAft>
              <a:buClr>
                <a:schemeClr val="accent1">
                  <a:lumMod val="60000"/>
                  <a:lumOff val="40000"/>
                </a:schemeClr>
              </a:buClr>
              <a:buFont typeface="Wingdings 2" pitchFamily="18" charset="2"/>
              <a:buChar char=""/>
              <a:defRPr/>
            </a:pPr>
            <a:r>
              <a:rPr lang="en-US" dirty="0">
                <a:solidFill>
                  <a:schemeClr val="tx1">
                    <a:lumMod val="65000"/>
                    <a:lumOff val="35000"/>
                  </a:schemeClr>
                </a:solidFill>
                <a:latin typeface="Bookman Old Style" charset="0"/>
                <a:ea typeface="+mn-ea"/>
                <a:cs typeface="+mn-cs"/>
              </a:rPr>
              <a:t>Include who said or wrote your quote</a:t>
            </a:r>
          </a:p>
          <a:p>
            <a:pPr eaLnBrk="1" fontAlgn="auto" hangingPunct="1">
              <a:lnSpc>
                <a:spcPct val="90000"/>
              </a:lnSpc>
              <a:spcAft>
                <a:spcPts val="0"/>
              </a:spcAft>
              <a:buClr>
                <a:schemeClr val="accent1">
                  <a:lumMod val="60000"/>
                  <a:lumOff val="40000"/>
                </a:schemeClr>
              </a:buClr>
              <a:buFont typeface="Wingdings" charset="0"/>
              <a:buNone/>
              <a:defRPr/>
            </a:pPr>
            <a:endParaRPr lang="en-US" dirty="0">
              <a:solidFill>
                <a:schemeClr val="tx1">
                  <a:lumMod val="65000"/>
                  <a:lumOff val="35000"/>
                </a:schemeClr>
              </a:solidFill>
              <a:latin typeface="Bookman Old Style" charset="0"/>
              <a:ea typeface="+mn-ea"/>
              <a:cs typeface="+mn-cs"/>
            </a:endParaRPr>
          </a:p>
        </p:txBody>
      </p:sp>
    </p:spTree>
    <p:extLst>
      <p:ext uri="{BB962C8B-B14F-4D97-AF65-F5344CB8AC3E}">
        <p14:creationId xmlns:p14="http://schemas.microsoft.com/office/powerpoint/2010/main" val="3494675798"/>
      </p:ext>
    </p:extLst>
  </p:cSld>
  <p:clrMapOvr>
    <a:masterClrMapping/>
  </p:clrMapOvr>
  <p:transition xmlns:p14="http://schemas.microsoft.com/office/powerpoint/2010/main" spd="slow">
    <p:strips dir="ld"/>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rtlCol="0">
            <a:noAutofit/>
          </a:bodyPr>
          <a:lstStyle/>
          <a:p>
            <a:pPr eaLnBrk="1" fontAlgn="auto" hangingPunct="1">
              <a:spcAft>
                <a:spcPts val="0"/>
              </a:spcAft>
              <a:defRPr/>
            </a:pPr>
            <a:r>
              <a:rPr lang="en-US" sz="3200" b="1">
                <a:solidFill>
                  <a:schemeClr val="tx1"/>
                </a:solidFill>
                <a:effectLst>
                  <a:outerShdw blurRad="38100" dist="38100" dir="2700000" algn="tl">
                    <a:srgbClr val="FFFFFF"/>
                  </a:outerShdw>
                </a:effectLst>
                <a:latin typeface="Bookman Old Style" charset="0"/>
                <a:ea typeface="+mj-ea"/>
                <a:cs typeface="+mj-cs"/>
              </a:rPr>
              <a:t>Example of hook with a</a:t>
            </a:r>
            <a:br>
              <a:rPr lang="en-US" sz="3200" b="1">
                <a:solidFill>
                  <a:schemeClr val="tx1"/>
                </a:solidFill>
                <a:effectLst>
                  <a:outerShdw blurRad="38100" dist="38100" dir="2700000" algn="tl">
                    <a:srgbClr val="FFFFFF"/>
                  </a:outerShdw>
                </a:effectLst>
                <a:latin typeface="Bookman Old Style" charset="0"/>
                <a:ea typeface="+mj-ea"/>
                <a:cs typeface="+mj-cs"/>
              </a:rPr>
            </a:br>
            <a:r>
              <a:rPr lang="en-US" sz="3200" b="1">
                <a:solidFill>
                  <a:schemeClr val="tx1"/>
                </a:solidFill>
                <a:effectLst>
                  <a:outerShdw blurRad="38100" dist="38100" dir="2700000" algn="tl">
                    <a:srgbClr val="FFFFFF"/>
                  </a:outerShdw>
                </a:effectLst>
                <a:latin typeface="Bookman Old Style" charset="0"/>
                <a:ea typeface="+mj-ea"/>
                <a:cs typeface="+mj-cs"/>
              </a:rPr>
              <a:t> </a:t>
            </a:r>
            <a:r>
              <a:rPr lang="en-US" sz="3200" b="1" u="sng">
                <a:solidFill>
                  <a:schemeClr val="tx1"/>
                </a:solidFill>
                <a:effectLst>
                  <a:outerShdw blurRad="38100" dist="38100" dir="2700000" algn="tl">
                    <a:srgbClr val="FFFFFF"/>
                  </a:outerShdw>
                </a:effectLst>
                <a:latin typeface="Bookman Old Style" charset="0"/>
                <a:ea typeface="+mj-ea"/>
                <a:cs typeface="+mj-cs"/>
              </a:rPr>
              <a:t>Quote:</a:t>
            </a:r>
          </a:p>
        </p:txBody>
      </p:sp>
      <p:sp>
        <p:nvSpPr>
          <p:cNvPr id="30722" name="Rectangle 3"/>
          <p:cNvSpPr>
            <a:spLocks noGrp="1" noChangeArrowheads="1"/>
          </p:cNvSpPr>
          <p:nvPr>
            <p:ph idx="1"/>
          </p:nvPr>
        </p:nvSpPr>
        <p:spPr/>
        <p:txBody>
          <a:bodyPr/>
          <a:lstStyle/>
          <a:p>
            <a:pPr algn="ctr" eaLnBrk="1" hangingPunct="1">
              <a:buFont typeface="Wingdings" charset="0"/>
              <a:buNone/>
            </a:pPr>
            <a:r>
              <a:rPr lang="en-US" sz="2800" b="1" i="1">
                <a:solidFill>
                  <a:srgbClr val="000000"/>
                </a:solidFill>
                <a:latin typeface="Bookman Old Style" charset="0"/>
              </a:rPr>
              <a:t>If I wanted to write an informative essay on how to recover from making a mistake:	</a:t>
            </a:r>
          </a:p>
          <a:p>
            <a:pPr eaLnBrk="1" hangingPunct="1">
              <a:buFont typeface="Wingdings" charset="0"/>
              <a:buNone/>
            </a:pPr>
            <a:r>
              <a:rPr lang="en-US" sz="2800">
                <a:latin typeface="Bookman Old Style" charset="0"/>
              </a:rPr>
              <a:t>	</a:t>
            </a:r>
            <a:r>
              <a:rPr lang="en-US">
                <a:latin typeface="Bookman Old Style" charset="0"/>
              </a:rPr>
              <a:t>"You must never feel badly about making mistakes," explained Reason quietly, "as long as you take the trouble to learn from them.</a:t>
            </a:r>
            <a:r>
              <a:rPr lang="ja-JP" altLang="en-US">
                <a:latin typeface="Arial" charset="0"/>
              </a:rPr>
              <a:t>”</a:t>
            </a:r>
            <a:r>
              <a:rPr lang="en-US" altLang="ja-JP" sz="2800">
                <a:latin typeface="Bookman Old Style" charset="0"/>
              </a:rPr>
              <a:t/>
            </a:r>
            <a:br>
              <a:rPr lang="en-US" altLang="ja-JP" sz="2800">
                <a:latin typeface="Bookman Old Style" charset="0"/>
              </a:rPr>
            </a:br>
            <a:r>
              <a:rPr lang="en-US" altLang="ja-JP" sz="2800">
                <a:latin typeface="Bookman Old Style" charset="0"/>
              </a:rPr>
              <a:t> -</a:t>
            </a:r>
            <a:r>
              <a:rPr lang="en-US" altLang="ja-JP" sz="1800" i="1">
                <a:latin typeface="Bookman Old Style" charset="0"/>
              </a:rPr>
              <a:t>Norton Juster, </a:t>
            </a:r>
            <a:r>
              <a:rPr lang="en-US" altLang="ja-JP" sz="1800" i="1" u="sng">
                <a:latin typeface="Bookman Old Style" charset="0"/>
              </a:rPr>
              <a:t>The Phantom Tollbooth</a:t>
            </a:r>
            <a:r>
              <a:rPr lang="en-US" altLang="ja-JP" sz="2800">
                <a:latin typeface="Bookman Old Style" charset="0"/>
              </a:rPr>
              <a:t> </a:t>
            </a:r>
            <a:endParaRPr lang="en-US" sz="2800">
              <a:latin typeface="Bookman Old Style" charset="0"/>
            </a:endParaRPr>
          </a:p>
        </p:txBody>
      </p:sp>
      <p:pic>
        <p:nvPicPr>
          <p:cNvPr id="30723" name="Picture 5" descr="The Phantom Tollboo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2750" y="4562475"/>
            <a:ext cx="2381250"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8851324"/>
      </p:ext>
    </p:extLst>
  </p:cSld>
  <p:clrMapOvr>
    <a:masterClrMapping/>
  </p:clrMapOvr>
  <p:transition xmlns:p14="http://schemas.microsoft.com/office/powerpoint/2010/main" spd="slow">
    <p:zoom/>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rtlCol="0">
            <a:noAutofit/>
          </a:bodyPr>
          <a:lstStyle/>
          <a:p>
            <a:pPr eaLnBrk="1" fontAlgn="auto" hangingPunct="1">
              <a:spcAft>
                <a:spcPts val="0"/>
              </a:spcAft>
              <a:defRPr/>
            </a:pPr>
            <a:r>
              <a:rPr lang="en-US" sz="7200">
                <a:effectLst>
                  <a:outerShdw blurRad="38100" dist="38100" dir="2700000" algn="tl">
                    <a:srgbClr val="FFFFFF"/>
                  </a:outerShdw>
                </a:effectLst>
                <a:latin typeface="Bookman Old Style" charset="0"/>
                <a:ea typeface="+mj-ea"/>
                <a:cs typeface="+mj-cs"/>
              </a:rPr>
              <a:t>NEXT:</a:t>
            </a:r>
          </a:p>
        </p:txBody>
      </p:sp>
      <p:sp>
        <p:nvSpPr>
          <p:cNvPr id="45059" name="Rectangle 3"/>
          <p:cNvSpPr>
            <a:spLocks noGrp="1" noChangeArrowheads="1"/>
          </p:cNvSpPr>
          <p:nvPr>
            <p:ph idx="1"/>
          </p:nvPr>
        </p:nvSpPr>
        <p:spPr/>
        <p:txBody>
          <a:bodyPr rtlCol="0">
            <a:normAutofit/>
          </a:bodyPr>
          <a:lstStyle/>
          <a:p>
            <a:pPr algn="ctr" eaLnBrk="1" fontAlgn="auto" hangingPunct="1">
              <a:spcAft>
                <a:spcPts val="0"/>
              </a:spcAft>
              <a:buClr>
                <a:schemeClr val="accent1">
                  <a:lumMod val="60000"/>
                  <a:lumOff val="40000"/>
                </a:schemeClr>
              </a:buClr>
              <a:buFont typeface="Wingdings" charset="0"/>
              <a:buNone/>
              <a:defRPr/>
            </a:pPr>
            <a:r>
              <a:rPr lang="en-US" sz="5400">
                <a:solidFill>
                  <a:schemeClr val="tx1">
                    <a:lumMod val="65000"/>
                    <a:lumOff val="35000"/>
                  </a:schemeClr>
                </a:solidFill>
                <a:latin typeface="Bookman Old Style" charset="0"/>
                <a:ea typeface="+mn-ea"/>
                <a:cs typeface="+mn-cs"/>
              </a:rPr>
              <a:t>The</a:t>
            </a:r>
          </a:p>
          <a:p>
            <a:pPr algn="ctr" eaLnBrk="1" fontAlgn="auto" hangingPunct="1">
              <a:spcAft>
                <a:spcPts val="0"/>
              </a:spcAft>
              <a:buClr>
                <a:schemeClr val="accent1">
                  <a:lumMod val="60000"/>
                  <a:lumOff val="40000"/>
                </a:schemeClr>
              </a:buClr>
              <a:buFont typeface="Wingdings" charset="0"/>
              <a:buNone/>
              <a:defRPr/>
            </a:pPr>
            <a:r>
              <a:rPr lang="en-US" sz="6600">
                <a:solidFill>
                  <a:schemeClr val="tx1">
                    <a:lumMod val="65000"/>
                    <a:lumOff val="35000"/>
                  </a:schemeClr>
                </a:solidFill>
                <a:effectLst>
                  <a:outerShdw blurRad="38100" dist="38100" dir="2700000" algn="tl">
                    <a:srgbClr val="FFFFFF"/>
                  </a:outerShdw>
                </a:effectLst>
                <a:latin typeface="Bookman Old Style" charset="0"/>
                <a:ea typeface="+mn-ea"/>
                <a:cs typeface="+mn-cs"/>
              </a:rPr>
              <a:t>GENERAL TOPIC SENTENCES</a:t>
            </a:r>
          </a:p>
          <a:p>
            <a:pPr algn="ctr" eaLnBrk="1" fontAlgn="auto" hangingPunct="1">
              <a:spcAft>
                <a:spcPts val="0"/>
              </a:spcAft>
              <a:buClr>
                <a:schemeClr val="accent1">
                  <a:lumMod val="60000"/>
                  <a:lumOff val="40000"/>
                </a:schemeClr>
              </a:buClr>
              <a:buFont typeface="Wingdings" charset="0"/>
              <a:buNone/>
              <a:defRPr/>
            </a:pPr>
            <a:r>
              <a:rPr lang="en-US" sz="6000">
                <a:solidFill>
                  <a:schemeClr val="tx1">
                    <a:lumMod val="65000"/>
                    <a:lumOff val="35000"/>
                  </a:schemeClr>
                </a:solidFill>
                <a:latin typeface="Bookman Old Style" charset="0"/>
                <a:ea typeface="+mn-ea"/>
                <a:cs typeface="+mn-cs"/>
              </a:rPr>
              <a:t>after the hook</a:t>
            </a:r>
          </a:p>
        </p:txBody>
      </p:sp>
      <p:pic>
        <p:nvPicPr>
          <p:cNvPr id="31747" name="Picture 6" descr="MCj03333680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457200"/>
            <a:ext cx="2724150" cy="184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3228092"/>
      </p:ext>
    </p:extLst>
  </p:cSld>
  <p:clrMapOvr>
    <a:masterClrMapping/>
  </p:clrMapOvr>
  <p:transition xmlns:p14="http://schemas.microsoft.com/office/powerpoint/2010/main" spd="slow">
    <p:blinds/>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322388" y="1524000"/>
            <a:ext cx="6499225" cy="1725613"/>
          </a:xfrm>
        </p:spPr>
        <p:txBody>
          <a:bodyPr/>
          <a:lstStyle/>
          <a:p>
            <a:pPr fontAlgn="auto">
              <a:spcAft>
                <a:spcPts val="0"/>
              </a:spcAft>
              <a:defRPr/>
            </a:pPr>
            <a:r>
              <a:rPr lang="en-US" dirty="0">
                <a:latin typeface="Bookman Old Style" charset="0"/>
              </a:rPr>
              <a:t>The </a:t>
            </a:r>
            <a:r>
              <a:rPr lang="en-US" dirty="0" smtClean="0">
                <a:latin typeface="Bookman Old Style" charset="0"/>
              </a:rPr>
              <a:t>Five Paragraph Essay</a:t>
            </a:r>
            <a:endParaRPr lang="en-US" dirty="0">
              <a:latin typeface="Bookman Old Style" charset="0"/>
            </a:endParaRPr>
          </a:p>
        </p:txBody>
      </p:sp>
      <p:pic>
        <p:nvPicPr>
          <p:cNvPr id="2052" name="11 Push.wma">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0" y="64008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ubtitle 1"/>
          <p:cNvSpPr>
            <a:spLocks noGrp="1"/>
          </p:cNvSpPr>
          <p:nvPr>
            <p:ph type="subTitle" idx="1"/>
          </p:nvPr>
        </p:nvSpPr>
        <p:spPr>
          <a:xfrm>
            <a:off x="1322388" y="3298825"/>
            <a:ext cx="6499225" cy="917575"/>
          </a:xfrm>
        </p:spPr>
        <p:txBody>
          <a:bodyPr/>
          <a:lstStyle/>
          <a:p>
            <a:pPr fontAlgn="auto">
              <a:spcAft>
                <a:spcPts val="0"/>
              </a:spcAft>
              <a:defRPr/>
            </a:pPr>
            <a:endParaRPr lang="en-US" dirty="0"/>
          </a:p>
        </p:txBody>
      </p:sp>
    </p:spTree>
    <p:extLst>
      <p:ext uri="{BB962C8B-B14F-4D97-AF65-F5344CB8AC3E}">
        <p14:creationId xmlns:p14="http://schemas.microsoft.com/office/powerpoint/2010/main" val="231287715"/>
      </p:ext>
    </p:extLst>
  </p:cSld>
  <p:clrMapOvr>
    <a:masterClrMapping/>
  </p:clrMapOvr>
  <p:transition xmlns:p14="http://schemas.microsoft.com/office/powerpoint/2010/main" advTm="11500">
    <p:push dir="r"/>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iterate type="lt">
                                    <p:tmPct val="10000"/>
                                  </p:iterate>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0-#ppt_w/2"/>
                                          </p:val>
                                        </p:tav>
                                        <p:tav tm="100000">
                                          <p:val>
                                            <p:strVal val="#ppt_x"/>
                                          </p:val>
                                        </p:tav>
                                      </p:tavLst>
                                    </p:anim>
                                    <p:anim calcmode="lin" valueType="num">
                                      <p:cBhvr additive="base">
                                        <p:cTn id="8" dur="500" fill="hold"/>
                                        <p:tgtEl>
                                          <p:spTgt spid="2050"/>
                                        </p:tgtEl>
                                        <p:attrNameLst>
                                          <p:attrName>ppt_y</p:attrName>
                                        </p:attrNameLst>
                                      </p:cBhvr>
                                      <p:tavLst>
                                        <p:tav tm="0">
                                          <p:val>
                                            <p:strVal val="0-#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1" fill="hold"/>
                                        <p:tgtEl>
                                          <p:spTgt spid="205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4000" numSld="3" showWhenStopped="0">
                <p:cTn id="11" repeatCount="indefinite" fill="hold" display="0">
                  <p:stCondLst>
                    <p:cond delay="indefinite"/>
                  </p:stCondLst>
                  <p:endCondLst>
                    <p:cond evt="onPrev" delay="0">
                      <p:tgtEl>
                        <p:sldTgt/>
                      </p:tgtEl>
                    </p:cond>
                    <p:cond evt="onStopAudio" delay="0">
                      <p:tgtEl>
                        <p:sldTgt/>
                      </p:tgtEl>
                    </p:cond>
                  </p:endCondLst>
                </p:cTn>
                <p:tgtEl>
                  <p:spTgt spid="2052"/>
                </p:tgtEl>
              </p:cMediaNode>
            </p:audio>
          </p:childTnLst>
        </p:cTn>
      </p:par>
    </p:tnLst>
    <p:bldLst>
      <p:bldP spid="205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457200" y="274638"/>
            <a:ext cx="8305800" cy="2087562"/>
          </a:xfrm>
        </p:spPr>
        <p:txBody>
          <a:bodyPr rtlCol="0">
            <a:noAutofit/>
          </a:bodyPr>
          <a:lstStyle/>
          <a:p>
            <a:pPr eaLnBrk="1" fontAlgn="auto" hangingPunct="1">
              <a:spcAft>
                <a:spcPts val="0"/>
              </a:spcAft>
              <a:defRPr/>
            </a:pPr>
            <a:r>
              <a:rPr lang="en-US" sz="5400" b="1">
                <a:effectLst>
                  <a:outerShdw blurRad="38100" dist="38100" dir="2700000" algn="tl">
                    <a:srgbClr val="FFFFFF"/>
                  </a:outerShdw>
                </a:effectLst>
                <a:latin typeface="Bookman Old Style" charset="0"/>
                <a:ea typeface="+mj-ea"/>
                <a:cs typeface="+mj-cs"/>
              </a:rPr>
              <a:t>General Topic Sentences</a:t>
            </a:r>
            <a:r>
              <a:rPr lang="en-US">
                <a:latin typeface="Bookman Old Style" charset="0"/>
                <a:ea typeface="+mj-ea"/>
                <a:cs typeface="+mj-cs"/>
              </a:rPr>
              <a:t/>
            </a:r>
            <a:br>
              <a:rPr lang="en-US">
                <a:latin typeface="Bookman Old Style" charset="0"/>
                <a:ea typeface="+mj-ea"/>
                <a:cs typeface="+mj-cs"/>
              </a:rPr>
            </a:br>
            <a:r>
              <a:rPr lang="en-US" b="1">
                <a:latin typeface="Bookman Old Style" charset="0"/>
                <a:ea typeface="+mj-ea"/>
                <a:cs typeface="+mj-cs"/>
              </a:rPr>
              <a:t>Why do we need them?</a:t>
            </a:r>
          </a:p>
        </p:txBody>
      </p:sp>
      <p:sp>
        <p:nvSpPr>
          <p:cNvPr id="48131" name="Rectangle 3"/>
          <p:cNvSpPr>
            <a:spLocks noGrp="1" noChangeArrowheads="1"/>
          </p:cNvSpPr>
          <p:nvPr>
            <p:ph idx="1"/>
          </p:nvPr>
        </p:nvSpPr>
        <p:spPr>
          <a:xfrm>
            <a:off x="609600" y="2667000"/>
            <a:ext cx="8077200" cy="3463925"/>
          </a:xfrm>
        </p:spPr>
        <p:txBody>
          <a:bodyPr rtlCol="0">
            <a:normAutofit lnSpcReduction="10000"/>
          </a:bodyPr>
          <a:lstStyle/>
          <a:p>
            <a:pPr eaLnBrk="1" fontAlgn="auto" hangingPunct="1">
              <a:spcAft>
                <a:spcPts val="0"/>
              </a:spcAft>
              <a:buClr>
                <a:schemeClr val="accent1">
                  <a:lumMod val="60000"/>
                  <a:lumOff val="40000"/>
                </a:schemeClr>
              </a:buClr>
              <a:buFont typeface="Wingdings 2" pitchFamily="18" charset="2"/>
              <a:buChar char=""/>
              <a:defRPr/>
            </a:pPr>
            <a:r>
              <a:rPr lang="en-US" sz="3600">
                <a:solidFill>
                  <a:schemeClr val="tx1">
                    <a:lumMod val="65000"/>
                    <a:lumOff val="35000"/>
                  </a:schemeClr>
                </a:solidFill>
                <a:latin typeface="Bookman Old Style" charset="0"/>
                <a:ea typeface="+mn-ea"/>
                <a:cs typeface="+mn-cs"/>
              </a:rPr>
              <a:t>They keep the reader focused on the point of the essay</a:t>
            </a:r>
          </a:p>
          <a:p>
            <a:pPr eaLnBrk="1" fontAlgn="auto" hangingPunct="1">
              <a:spcAft>
                <a:spcPts val="0"/>
              </a:spcAft>
              <a:buClr>
                <a:schemeClr val="accent1">
                  <a:lumMod val="60000"/>
                  <a:lumOff val="40000"/>
                </a:schemeClr>
              </a:buClr>
              <a:buFont typeface="Wingdings" charset="0"/>
              <a:buNone/>
              <a:defRPr/>
            </a:pPr>
            <a:endParaRPr lang="en-US" sz="3600">
              <a:solidFill>
                <a:schemeClr val="tx1">
                  <a:lumMod val="65000"/>
                  <a:lumOff val="35000"/>
                </a:schemeClr>
              </a:solidFill>
              <a:latin typeface="Bookman Old Style" charset="0"/>
              <a:ea typeface="+mn-ea"/>
              <a:cs typeface="+mn-cs"/>
            </a:endParaRPr>
          </a:p>
          <a:p>
            <a:pPr eaLnBrk="1" fontAlgn="auto" hangingPunct="1">
              <a:spcAft>
                <a:spcPts val="0"/>
              </a:spcAft>
              <a:buClr>
                <a:schemeClr val="accent1">
                  <a:lumMod val="60000"/>
                  <a:lumOff val="40000"/>
                </a:schemeClr>
              </a:buClr>
              <a:buFont typeface="Wingdings 2" pitchFamily="18" charset="2"/>
              <a:buChar char=""/>
              <a:defRPr/>
            </a:pPr>
            <a:r>
              <a:rPr lang="en-US" sz="3600">
                <a:solidFill>
                  <a:schemeClr val="tx1">
                    <a:lumMod val="65000"/>
                    <a:lumOff val="35000"/>
                  </a:schemeClr>
                </a:solidFill>
                <a:latin typeface="Bookman Old Style" charset="0"/>
                <a:ea typeface="+mn-ea"/>
                <a:cs typeface="+mn-cs"/>
              </a:rPr>
              <a:t>They serve as a transition between the hook and the thesis statement</a:t>
            </a:r>
          </a:p>
        </p:txBody>
      </p:sp>
    </p:spTree>
    <p:extLst>
      <p:ext uri="{BB962C8B-B14F-4D97-AF65-F5344CB8AC3E}">
        <p14:creationId xmlns:p14="http://schemas.microsoft.com/office/powerpoint/2010/main" val="1852205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0" y="0"/>
            <a:ext cx="9144000" cy="6858000"/>
          </a:xfrm>
          <a:prstGeom prst="rect">
            <a:avLst/>
          </a:prstGeom>
          <a:solidFill>
            <a:srgbClr val="FFCC00">
              <a:alpha val="14999"/>
            </a:srgb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29699" name="Rectangle 3"/>
          <p:cNvSpPr>
            <a:spLocks noChangeArrowheads="1"/>
          </p:cNvSpPr>
          <p:nvPr/>
        </p:nvSpPr>
        <p:spPr bwMode="auto">
          <a:xfrm>
            <a:off x="0" y="0"/>
            <a:ext cx="9144000" cy="914400"/>
          </a:xfrm>
          <a:prstGeom prst="rect">
            <a:avLst/>
          </a:prstGeom>
          <a:solidFill>
            <a:srgbClr val="808000"/>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r>
              <a:rPr lang="en-US" sz="4400" b="1">
                <a:solidFill>
                  <a:schemeClr val="bg1"/>
                </a:solidFill>
              </a:rPr>
              <a:t>Topic Sentences</a:t>
            </a:r>
          </a:p>
        </p:txBody>
      </p:sp>
      <p:sp>
        <p:nvSpPr>
          <p:cNvPr id="29700" name="Rectangle 4"/>
          <p:cNvSpPr>
            <a:spLocks noChangeArrowheads="1"/>
          </p:cNvSpPr>
          <p:nvPr/>
        </p:nvSpPr>
        <p:spPr bwMode="auto">
          <a:xfrm>
            <a:off x="0" y="914400"/>
            <a:ext cx="9144000" cy="5943600"/>
          </a:xfrm>
          <a:prstGeom prst="rect">
            <a:avLst/>
          </a:prstGeom>
          <a:noFill/>
          <a:ln>
            <a:noFill/>
          </a:ln>
          <a:extLst>
            <a:ext uri="{909E8E84-426E-40dd-AFC4-6F175D3DCCD1}">
              <a14:hiddenFill xmlns:a14="http://schemas.microsoft.com/office/drawing/2010/main">
                <a:solidFill>
                  <a:srgbClr val="008000">
                    <a:alpha val="10001"/>
                  </a:srgbClr>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endParaRPr lang="en-US"/>
          </a:p>
        </p:txBody>
      </p:sp>
      <p:sp>
        <p:nvSpPr>
          <p:cNvPr id="29701" name="Rectangle 5"/>
          <p:cNvSpPr>
            <a:spLocks noChangeArrowheads="1"/>
          </p:cNvSpPr>
          <p:nvPr/>
        </p:nvSpPr>
        <p:spPr bwMode="auto">
          <a:xfrm>
            <a:off x="381000" y="1066800"/>
            <a:ext cx="8305800" cy="5334000"/>
          </a:xfrm>
          <a:prstGeom prst="rect">
            <a:avLst/>
          </a:prstGeom>
          <a:solidFill>
            <a:srgbClr val="FFCC00">
              <a:alpha val="10001"/>
            </a:srgbClr>
          </a:solidFill>
          <a:ln w="38100">
            <a:solidFill>
              <a:srgbClr val="808000"/>
            </a:solidFill>
            <a:miter lim="800000"/>
            <a:headEnd/>
            <a:tailEnd/>
          </a:ln>
        </p:spPr>
        <p:txBody>
          <a:bodyPr wrap="none" anchor="ctr"/>
          <a:lstStyle/>
          <a:p>
            <a:endParaRPr lang="en-US"/>
          </a:p>
        </p:txBody>
      </p:sp>
      <p:sp>
        <p:nvSpPr>
          <p:cNvPr id="29702" name="Text Box 6"/>
          <p:cNvSpPr txBox="1">
            <a:spLocks noChangeArrowheads="1"/>
          </p:cNvSpPr>
          <p:nvPr/>
        </p:nvSpPr>
        <p:spPr bwMode="auto">
          <a:xfrm>
            <a:off x="2438400" y="2819400"/>
            <a:ext cx="6019800" cy="3136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1022350" indent="-457200">
              <a:defRPr sz="2400">
                <a:solidFill>
                  <a:schemeClr val="tx1"/>
                </a:solidFill>
                <a:latin typeface="Arial" charset="0"/>
                <a:ea typeface="ＭＳ Ｐゴシック" charset="0"/>
              </a:defRPr>
            </a:lvl2pPr>
            <a:lvl3pPr marL="2178050" indent="-1092200">
              <a:defRPr sz="2400">
                <a:solidFill>
                  <a:schemeClr val="tx1"/>
                </a:solidFill>
                <a:latin typeface="Arial" charset="0"/>
                <a:ea typeface="ＭＳ Ｐゴシック" charset="0"/>
              </a:defRPr>
            </a:lvl3pPr>
            <a:lvl4pPr marL="2749550" indent="-457200">
              <a:defRPr sz="2400">
                <a:solidFill>
                  <a:schemeClr val="tx1"/>
                </a:solidFill>
                <a:latin typeface="Arial" charset="0"/>
                <a:ea typeface="ＭＳ Ｐゴシック" charset="0"/>
              </a:defRPr>
            </a:lvl4pPr>
            <a:lvl5pPr marL="3321050" indent="-457200">
              <a:defRPr sz="2400">
                <a:solidFill>
                  <a:schemeClr val="tx1"/>
                </a:solidFill>
                <a:latin typeface="Arial" charset="0"/>
                <a:ea typeface="ＭＳ Ｐゴシック" charset="0"/>
              </a:defRPr>
            </a:lvl5pPr>
            <a:lvl6pPr marL="3778250" indent="-457200" eaLnBrk="0" fontAlgn="base" hangingPunct="0">
              <a:spcBef>
                <a:spcPct val="0"/>
              </a:spcBef>
              <a:spcAft>
                <a:spcPct val="0"/>
              </a:spcAft>
              <a:defRPr sz="2400">
                <a:solidFill>
                  <a:schemeClr val="tx1"/>
                </a:solidFill>
                <a:latin typeface="Arial" charset="0"/>
                <a:ea typeface="ＭＳ Ｐゴシック" charset="0"/>
              </a:defRPr>
            </a:lvl6pPr>
            <a:lvl7pPr marL="4235450" indent="-457200" eaLnBrk="0" fontAlgn="base" hangingPunct="0">
              <a:spcBef>
                <a:spcPct val="0"/>
              </a:spcBef>
              <a:spcAft>
                <a:spcPct val="0"/>
              </a:spcAft>
              <a:defRPr sz="2400">
                <a:solidFill>
                  <a:schemeClr val="tx1"/>
                </a:solidFill>
                <a:latin typeface="Arial" charset="0"/>
                <a:ea typeface="ＭＳ Ｐゴシック" charset="0"/>
              </a:defRPr>
            </a:lvl7pPr>
            <a:lvl8pPr marL="4692650" indent="-457200" eaLnBrk="0" fontAlgn="base" hangingPunct="0">
              <a:spcBef>
                <a:spcPct val="0"/>
              </a:spcBef>
              <a:spcAft>
                <a:spcPct val="0"/>
              </a:spcAft>
              <a:defRPr sz="2400">
                <a:solidFill>
                  <a:schemeClr val="tx1"/>
                </a:solidFill>
                <a:latin typeface="Arial" charset="0"/>
                <a:ea typeface="ＭＳ Ｐゴシック" charset="0"/>
              </a:defRPr>
            </a:lvl8pPr>
            <a:lvl9pPr marL="5149850" indent="-4572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4400">
                <a:latin typeface="Calibri" charset="0"/>
              </a:rPr>
              <a:t>A </a:t>
            </a:r>
            <a:r>
              <a:rPr lang="en-US" sz="4400" b="1" i="1">
                <a:effectLst>
                  <a:outerShdw blurRad="38100" dist="38100" dir="2700000" algn="tl">
                    <a:srgbClr val="DDDDDD"/>
                  </a:outerShdw>
                </a:effectLst>
                <a:latin typeface="Calibri" charset="0"/>
              </a:rPr>
              <a:t>topic sentence</a:t>
            </a:r>
            <a:r>
              <a:rPr lang="en-US" sz="4400">
                <a:latin typeface="Calibri" charset="0"/>
              </a:rPr>
              <a:t> is a statement that tells what your paragraph will be about. </a:t>
            </a:r>
            <a:endParaRPr lang="en-US">
              <a:latin typeface="Calibri" charset="0"/>
            </a:endParaRPr>
          </a:p>
          <a:p>
            <a:pPr>
              <a:buFontTx/>
              <a:buChar char="o"/>
            </a:pPr>
            <a:endParaRPr lang="en-US" b="1">
              <a:latin typeface="Calibri" charset="0"/>
            </a:endParaRPr>
          </a:p>
        </p:txBody>
      </p:sp>
      <p:pic>
        <p:nvPicPr>
          <p:cNvPr id="29703" name="Picture 7" descr="MC90005361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447800"/>
            <a:ext cx="2741613" cy="2760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631402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0" y="0"/>
            <a:ext cx="9144000" cy="6858000"/>
          </a:xfrm>
          <a:prstGeom prst="rect">
            <a:avLst/>
          </a:prstGeom>
          <a:solidFill>
            <a:srgbClr val="FFCC00">
              <a:alpha val="14999"/>
            </a:srgb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31747" name="Rectangle 3"/>
          <p:cNvSpPr>
            <a:spLocks noChangeArrowheads="1"/>
          </p:cNvSpPr>
          <p:nvPr/>
        </p:nvSpPr>
        <p:spPr bwMode="auto">
          <a:xfrm>
            <a:off x="0" y="0"/>
            <a:ext cx="9144000" cy="914400"/>
          </a:xfrm>
          <a:prstGeom prst="rect">
            <a:avLst/>
          </a:prstGeom>
          <a:solidFill>
            <a:srgbClr val="808000"/>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r>
              <a:rPr lang="en-US" sz="4400" b="1">
                <a:solidFill>
                  <a:schemeClr val="bg1"/>
                </a:solidFill>
              </a:rPr>
              <a:t>Topic Sentences</a:t>
            </a:r>
          </a:p>
        </p:txBody>
      </p:sp>
      <p:sp>
        <p:nvSpPr>
          <p:cNvPr id="31748" name="Rectangle 4"/>
          <p:cNvSpPr>
            <a:spLocks noChangeArrowheads="1"/>
          </p:cNvSpPr>
          <p:nvPr/>
        </p:nvSpPr>
        <p:spPr bwMode="auto">
          <a:xfrm>
            <a:off x="0" y="914400"/>
            <a:ext cx="9144000" cy="5943600"/>
          </a:xfrm>
          <a:prstGeom prst="rect">
            <a:avLst/>
          </a:prstGeom>
          <a:noFill/>
          <a:ln>
            <a:noFill/>
          </a:ln>
          <a:extLst>
            <a:ext uri="{909E8E84-426E-40dd-AFC4-6F175D3DCCD1}">
              <a14:hiddenFill xmlns:a14="http://schemas.microsoft.com/office/drawing/2010/main">
                <a:solidFill>
                  <a:srgbClr val="008000">
                    <a:alpha val="10001"/>
                  </a:srgbClr>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endParaRPr lang="en-US"/>
          </a:p>
        </p:txBody>
      </p:sp>
      <p:sp>
        <p:nvSpPr>
          <p:cNvPr id="31749" name="Rectangle 5"/>
          <p:cNvSpPr>
            <a:spLocks noChangeArrowheads="1"/>
          </p:cNvSpPr>
          <p:nvPr/>
        </p:nvSpPr>
        <p:spPr bwMode="auto">
          <a:xfrm>
            <a:off x="381000" y="1066800"/>
            <a:ext cx="8305800" cy="5334000"/>
          </a:xfrm>
          <a:prstGeom prst="rect">
            <a:avLst/>
          </a:prstGeom>
          <a:solidFill>
            <a:srgbClr val="FFCC00">
              <a:alpha val="10001"/>
            </a:srgbClr>
          </a:solidFill>
          <a:ln w="38100">
            <a:solidFill>
              <a:srgbClr val="808000"/>
            </a:solidFill>
            <a:miter lim="800000"/>
            <a:headEnd/>
            <a:tailEnd/>
          </a:ln>
        </p:spPr>
        <p:txBody>
          <a:bodyPr wrap="none" anchor="ctr"/>
          <a:lstStyle/>
          <a:p>
            <a:pPr marL="457200" indent="-457200" algn="ctr">
              <a:spcBef>
                <a:spcPct val="50000"/>
              </a:spcBef>
            </a:pPr>
            <a:endParaRPr lang="en-US"/>
          </a:p>
          <a:p>
            <a:pPr marL="457200" indent="-457200" algn="ctr"/>
            <a:endParaRPr lang="en-US"/>
          </a:p>
        </p:txBody>
      </p:sp>
      <p:sp>
        <p:nvSpPr>
          <p:cNvPr id="31750" name="Text Box 6"/>
          <p:cNvSpPr txBox="1">
            <a:spLocks noChangeArrowheads="1"/>
          </p:cNvSpPr>
          <p:nvPr/>
        </p:nvSpPr>
        <p:spPr bwMode="auto">
          <a:xfrm>
            <a:off x="381000" y="1295400"/>
            <a:ext cx="8229600" cy="946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defRPr sz="2400">
                <a:solidFill>
                  <a:schemeClr val="tx1"/>
                </a:solidFill>
                <a:latin typeface="Arial" charset="0"/>
                <a:ea typeface="ＭＳ Ｐゴシック" charset="0"/>
                <a:cs typeface="ＭＳ Ｐゴシック" charset="0"/>
              </a:defRPr>
            </a:lvl1pPr>
            <a:lvl2pPr marL="1022350" indent="-457200">
              <a:defRPr sz="2400">
                <a:solidFill>
                  <a:schemeClr val="tx1"/>
                </a:solidFill>
                <a:latin typeface="Arial" charset="0"/>
                <a:ea typeface="ＭＳ Ｐゴシック" charset="0"/>
              </a:defRPr>
            </a:lvl2pPr>
            <a:lvl3pPr marL="2108200" indent="-1092200">
              <a:defRPr sz="2400">
                <a:solidFill>
                  <a:schemeClr val="tx1"/>
                </a:solidFill>
                <a:latin typeface="Arial" charset="0"/>
                <a:ea typeface="ＭＳ Ｐゴシック" charset="0"/>
              </a:defRPr>
            </a:lvl3pPr>
            <a:lvl4pPr marL="2679700" indent="-457200">
              <a:defRPr sz="2400">
                <a:solidFill>
                  <a:schemeClr val="tx1"/>
                </a:solidFill>
                <a:latin typeface="Arial" charset="0"/>
                <a:ea typeface="ＭＳ Ｐゴシック" charset="0"/>
              </a:defRPr>
            </a:lvl4pPr>
            <a:lvl5pPr marL="3251200" indent="-457200">
              <a:defRPr sz="2400">
                <a:solidFill>
                  <a:schemeClr val="tx1"/>
                </a:solidFill>
                <a:latin typeface="Arial" charset="0"/>
                <a:ea typeface="ＭＳ Ｐゴシック" charset="0"/>
              </a:defRPr>
            </a:lvl5pPr>
            <a:lvl6pPr marL="3708400" indent="-457200" eaLnBrk="0" fontAlgn="base" hangingPunct="0">
              <a:spcBef>
                <a:spcPct val="0"/>
              </a:spcBef>
              <a:spcAft>
                <a:spcPct val="0"/>
              </a:spcAft>
              <a:defRPr sz="2400">
                <a:solidFill>
                  <a:schemeClr val="tx1"/>
                </a:solidFill>
                <a:latin typeface="Arial" charset="0"/>
                <a:ea typeface="ＭＳ Ｐゴシック" charset="0"/>
              </a:defRPr>
            </a:lvl6pPr>
            <a:lvl7pPr marL="4165600" indent="-457200" eaLnBrk="0" fontAlgn="base" hangingPunct="0">
              <a:spcBef>
                <a:spcPct val="0"/>
              </a:spcBef>
              <a:spcAft>
                <a:spcPct val="0"/>
              </a:spcAft>
              <a:defRPr sz="2400">
                <a:solidFill>
                  <a:schemeClr val="tx1"/>
                </a:solidFill>
                <a:latin typeface="Arial" charset="0"/>
                <a:ea typeface="ＭＳ Ｐゴシック" charset="0"/>
              </a:defRPr>
            </a:lvl7pPr>
            <a:lvl8pPr marL="4622800" indent="-457200" eaLnBrk="0" fontAlgn="base" hangingPunct="0">
              <a:spcBef>
                <a:spcPct val="0"/>
              </a:spcBef>
              <a:spcAft>
                <a:spcPct val="0"/>
              </a:spcAft>
              <a:defRPr sz="2400">
                <a:solidFill>
                  <a:schemeClr val="tx1"/>
                </a:solidFill>
                <a:latin typeface="Arial" charset="0"/>
                <a:ea typeface="ＭＳ Ｐゴシック" charset="0"/>
              </a:defRPr>
            </a:lvl8pPr>
            <a:lvl9pPr marL="5080000" indent="-4572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a:latin typeface="Calibri" charset="0"/>
              </a:rPr>
              <a:t>A good </a:t>
            </a:r>
            <a:r>
              <a:rPr lang="en-US" sz="2800" b="1" i="1">
                <a:effectLst>
                  <a:outerShdw blurRad="38100" dist="38100" dir="2700000" algn="tl">
                    <a:srgbClr val="DDDDDD"/>
                  </a:outerShdw>
                </a:effectLst>
                <a:latin typeface="Calibri" charset="0"/>
              </a:rPr>
              <a:t>topic sentence</a:t>
            </a:r>
            <a:r>
              <a:rPr lang="en-US" sz="2800">
                <a:latin typeface="Calibri" charset="0"/>
              </a:rPr>
              <a:t> does two important things.</a:t>
            </a:r>
            <a:endParaRPr lang="en-US" sz="2800" b="1">
              <a:latin typeface="Calibri" charset="0"/>
            </a:endParaRPr>
          </a:p>
          <a:p>
            <a:pPr>
              <a:buFontTx/>
              <a:buChar char="o"/>
            </a:pPr>
            <a:endParaRPr lang="en-US" sz="2800" b="1">
              <a:latin typeface="Calibri" charset="0"/>
            </a:endParaRPr>
          </a:p>
        </p:txBody>
      </p:sp>
      <p:sp>
        <p:nvSpPr>
          <p:cNvPr id="31753" name="Text Box 9"/>
          <p:cNvSpPr txBox="1">
            <a:spLocks noChangeArrowheads="1"/>
          </p:cNvSpPr>
          <p:nvPr/>
        </p:nvSpPr>
        <p:spPr bwMode="auto">
          <a:xfrm>
            <a:off x="533400" y="2438400"/>
            <a:ext cx="822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57200" indent="-457200">
              <a:defRPr sz="2400">
                <a:solidFill>
                  <a:schemeClr val="tx1"/>
                </a:solidFill>
                <a:latin typeface="Arial" charset="0"/>
                <a:ea typeface="ＭＳ Ｐゴシック" charset="0"/>
                <a:cs typeface="ＭＳ Ｐゴシック" charset="0"/>
              </a:defRPr>
            </a:lvl1pPr>
            <a:lvl2pPr marL="914400" indent="-457200">
              <a:defRPr sz="2400">
                <a:solidFill>
                  <a:schemeClr val="tx1"/>
                </a:solidFill>
                <a:latin typeface="Arial" charset="0"/>
                <a:ea typeface="ＭＳ Ｐゴシック" charset="0"/>
              </a:defRPr>
            </a:lvl2pPr>
            <a:lvl3pPr marL="1371600" indent="-457200">
              <a:defRPr sz="2400">
                <a:solidFill>
                  <a:schemeClr val="tx1"/>
                </a:solidFill>
                <a:latin typeface="Arial" charset="0"/>
                <a:ea typeface="ＭＳ Ｐゴシック" charset="0"/>
              </a:defRPr>
            </a:lvl3pPr>
            <a:lvl4pPr marL="1828800" indent="-457200">
              <a:defRPr sz="2400">
                <a:solidFill>
                  <a:schemeClr val="tx1"/>
                </a:solidFill>
                <a:latin typeface="Arial" charset="0"/>
                <a:ea typeface="ＭＳ Ｐゴシック" charset="0"/>
              </a:defRPr>
            </a:lvl4pPr>
            <a:lvl5pPr marL="2286000" indent="-457200">
              <a:defRPr sz="2400">
                <a:solidFill>
                  <a:schemeClr val="tx1"/>
                </a:solidFill>
                <a:latin typeface="Arial" charset="0"/>
                <a:ea typeface="ＭＳ Ｐゴシック" charset="0"/>
              </a:defRPr>
            </a:lvl5pPr>
            <a:lvl6pPr marL="2743200" indent="-457200" eaLnBrk="0" fontAlgn="base" hangingPunct="0">
              <a:spcBef>
                <a:spcPct val="0"/>
              </a:spcBef>
              <a:spcAft>
                <a:spcPct val="0"/>
              </a:spcAft>
              <a:defRPr sz="2400">
                <a:solidFill>
                  <a:schemeClr val="tx1"/>
                </a:solidFill>
                <a:latin typeface="Arial" charset="0"/>
                <a:ea typeface="ＭＳ Ｐゴシック" charset="0"/>
              </a:defRPr>
            </a:lvl6pPr>
            <a:lvl7pPr marL="3200400" indent="-457200" eaLnBrk="0" fontAlgn="base" hangingPunct="0">
              <a:spcBef>
                <a:spcPct val="0"/>
              </a:spcBef>
              <a:spcAft>
                <a:spcPct val="0"/>
              </a:spcAft>
              <a:defRPr sz="2400">
                <a:solidFill>
                  <a:schemeClr val="tx1"/>
                </a:solidFill>
                <a:latin typeface="Arial" charset="0"/>
                <a:ea typeface="ＭＳ Ｐゴシック" charset="0"/>
              </a:defRPr>
            </a:lvl7pPr>
            <a:lvl8pPr marL="3657600" indent="-457200" eaLnBrk="0" fontAlgn="base" hangingPunct="0">
              <a:spcBef>
                <a:spcPct val="0"/>
              </a:spcBef>
              <a:spcAft>
                <a:spcPct val="0"/>
              </a:spcAft>
              <a:defRPr sz="2400">
                <a:solidFill>
                  <a:schemeClr val="tx1"/>
                </a:solidFill>
                <a:latin typeface="Arial" charset="0"/>
                <a:ea typeface="ＭＳ Ｐゴシック" charset="0"/>
              </a:defRPr>
            </a:lvl8pPr>
            <a:lvl9pPr marL="4114800" indent="-4572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buFontTx/>
              <a:buAutoNum type="arabicPeriod"/>
            </a:pPr>
            <a:r>
              <a:rPr lang="en-US">
                <a:latin typeface="Calibri" charset="0"/>
              </a:rPr>
              <a:t>Helps you stay focused on the main idea of your paragraph</a:t>
            </a:r>
          </a:p>
        </p:txBody>
      </p:sp>
      <p:sp>
        <p:nvSpPr>
          <p:cNvPr id="31754" name="Text Box 10"/>
          <p:cNvSpPr txBox="1">
            <a:spLocks noChangeArrowheads="1"/>
          </p:cNvSpPr>
          <p:nvPr/>
        </p:nvSpPr>
        <p:spPr bwMode="auto">
          <a:xfrm>
            <a:off x="533400" y="4191000"/>
            <a:ext cx="800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57200" indent="-457200">
              <a:defRPr sz="2400">
                <a:solidFill>
                  <a:schemeClr val="tx1"/>
                </a:solidFill>
                <a:latin typeface="Arial" charset="0"/>
                <a:ea typeface="ＭＳ Ｐゴシック" charset="0"/>
                <a:cs typeface="ＭＳ Ｐゴシック" charset="0"/>
              </a:defRPr>
            </a:lvl1pPr>
            <a:lvl2pPr marL="914400" indent="-457200">
              <a:defRPr sz="2400">
                <a:solidFill>
                  <a:schemeClr val="tx1"/>
                </a:solidFill>
                <a:latin typeface="Arial" charset="0"/>
                <a:ea typeface="ＭＳ Ｐゴシック" charset="0"/>
              </a:defRPr>
            </a:lvl2pPr>
            <a:lvl3pPr marL="1371600" indent="-457200">
              <a:defRPr sz="2400">
                <a:solidFill>
                  <a:schemeClr val="tx1"/>
                </a:solidFill>
                <a:latin typeface="Arial" charset="0"/>
                <a:ea typeface="ＭＳ Ｐゴシック" charset="0"/>
              </a:defRPr>
            </a:lvl3pPr>
            <a:lvl4pPr marL="1828800" indent="-457200">
              <a:defRPr sz="2400">
                <a:solidFill>
                  <a:schemeClr val="tx1"/>
                </a:solidFill>
                <a:latin typeface="Arial" charset="0"/>
                <a:ea typeface="ＭＳ Ｐゴシック" charset="0"/>
              </a:defRPr>
            </a:lvl4pPr>
            <a:lvl5pPr marL="2286000" indent="-457200">
              <a:defRPr sz="2400">
                <a:solidFill>
                  <a:schemeClr val="tx1"/>
                </a:solidFill>
                <a:latin typeface="Arial" charset="0"/>
                <a:ea typeface="ＭＳ Ｐゴシック" charset="0"/>
              </a:defRPr>
            </a:lvl5pPr>
            <a:lvl6pPr marL="2743200" indent="-457200" eaLnBrk="0" fontAlgn="base" hangingPunct="0">
              <a:spcBef>
                <a:spcPct val="0"/>
              </a:spcBef>
              <a:spcAft>
                <a:spcPct val="0"/>
              </a:spcAft>
              <a:defRPr sz="2400">
                <a:solidFill>
                  <a:schemeClr val="tx1"/>
                </a:solidFill>
                <a:latin typeface="Arial" charset="0"/>
                <a:ea typeface="ＭＳ Ｐゴシック" charset="0"/>
              </a:defRPr>
            </a:lvl6pPr>
            <a:lvl7pPr marL="3200400" indent="-457200" eaLnBrk="0" fontAlgn="base" hangingPunct="0">
              <a:spcBef>
                <a:spcPct val="0"/>
              </a:spcBef>
              <a:spcAft>
                <a:spcPct val="0"/>
              </a:spcAft>
              <a:defRPr sz="2400">
                <a:solidFill>
                  <a:schemeClr val="tx1"/>
                </a:solidFill>
                <a:latin typeface="Arial" charset="0"/>
                <a:ea typeface="ＭＳ Ｐゴシック" charset="0"/>
              </a:defRPr>
            </a:lvl7pPr>
            <a:lvl8pPr marL="3657600" indent="-457200" eaLnBrk="0" fontAlgn="base" hangingPunct="0">
              <a:spcBef>
                <a:spcPct val="0"/>
              </a:spcBef>
              <a:spcAft>
                <a:spcPct val="0"/>
              </a:spcAft>
              <a:defRPr sz="2400">
                <a:solidFill>
                  <a:schemeClr val="tx1"/>
                </a:solidFill>
                <a:latin typeface="Arial" charset="0"/>
                <a:ea typeface="ＭＳ Ｐゴシック" charset="0"/>
              </a:defRPr>
            </a:lvl8pPr>
            <a:lvl9pPr marL="4114800" indent="-4572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buFontTx/>
              <a:buAutoNum type="arabicPeriod" startAt="2"/>
            </a:pPr>
            <a:r>
              <a:rPr lang="en-US">
                <a:latin typeface="Calibri" charset="0"/>
              </a:rPr>
              <a:t>Helps readers to know what your paragraph will be about</a:t>
            </a:r>
          </a:p>
        </p:txBody>
      </p:sp>
      <p:pic>
        <p:nvPicPr>
          <p:cNvPr id="31756" name="Picture 12" descr="MC90004787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4724400"/>
            <a:ext cx="1295400" cy="1187450"/>
          </a:xfrm>
          <a:prstGeom prst="rect">
            <a:avLst/>
          </a:prstGeom>
          <a:noFill/>
          <a:extLst>
            <a:ext uri="{909E8E84-426E-40dd-AFC4-6F175D3DCCD1}">
              <a14:hiddenFill xmlns:a14="http://schemas.microsoft.com/office/drawing/2010/main">
                <a:solidFill>
                  <a:srgbClr val="FFFFFF"/>
                </a:solidFill>
              </a14:hiddenFill>
            </a:ext>
          </a:extLst>
        </p:spPr>
      </p:pic>
      <p:pic>
        <p:nvPicPr>
          <p:cNvPr id="31759" name="Picture 15" descr="MC90023415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2819400"/>
            <a:ext cx="1506538" cy="1423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97988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1753">
                                            <p:txEl>
                                              <p:pRg st="0" end="0"/>
                                            </p:txEl>
                                          </p:spTgt>
                                        </p:tgtEl>
                                        <p:attrNameLst>
                                          <p:attrName>style.visibility</p:attrName>
                                        </p:attrNameLst>
                                      </p:cBhvr>
                                      <p:to>
                                        <p:strVal val="visible"/>
                                      </p:to>
                                    </p:set>
                                    <p:anim calcmode="lin" valueType="num">
                                      <p:cBhvr additive="base">
                                        <p:cTn id="7" dur="500" fill="hold"/>
                                        <p:tgtEl>
                                          <p:spTgt spid="3175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175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1754"/>
                                        </p:tgtEl>
                                        <p:attrNameLst>
                                          <p:attrName>style.visibility</p:attrName>
                                        </p:attrNameLst>
                                      </p:cBhvr>
                                      <p:to>
                                        <p:strVal val="visible"/>
                                      </p:to>
                                    </p:set>
                                    <p:anim calcmode="lin" valueType="num">
                                      <p:cBhvr additive="base">
                                        <p:cTn id="13" dur="500" fill="hold"/>
                                        <p:tgtEl>
                                          <p:spTgt spid="31754"/>
                                        </p:tgtEl>
                                        <p:attrNameLst>
                                          <p:attrName>ppt_x</p:attrName>
                                        </p:attrNameLst>
                                      </p:cBhvr>
                                      <p:tavLst>
                                        <p:tav tm="0">
                                          <p:val>
                                            <p:strVal val="#ppt_x"/>
                                          </p:val>
                                        </p:tav>
                                        <p:tav tm="100000">
                                          <p:val>
                                            <p:strVal val="#ppt_x"/>
                                          </p:val>
                                        </p:tav>
                                      </p:tavLst>
                                    </p:anim>
                                    <p:anim calcmode="lin" valueType="num">
                                      <p:cBhvr additive="base">
                                        <p:cTn id="14" dur="500" fill="hold"/>
                                        <p:tgtEl>
                                          <p:spTgt spid="317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1" name="Rectangle 13"/>
          <p:cNvSpPr>
            <a:spLocks noChangeArrowheads="1"/>
          </p:cNvSpPr>
          <p:nvPr/>
        </p:nvSpPr>
        <p:spPr bwMode="auto">
          <a:xfrm>
            <a:off x="0" y="0"/>
            <a:ext cx="9144000" cy="6858000"/>
          </a:xfrm>
          <a:prstGeom prst="rect">
            <a:avLst/>
          </a:prstGeom>
          <a:solidFill>
            <a:srgbClr val="FFCC00">
              <a:alpha val="14999"/>
            </a:srgb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2052" name="Rectangle 4"/>
          <p:cNvSpPr>
            <a:spLocks noChangeArrowheads="1"/>
          </p:cNvSpPr>
          <p:nvPr/>
        </p:nvSpPr>
        <p:spPr bwMode="auto">
          <a:xfrm>
            <a:off x="0" y="0"/>
            <a:ext cx="9144000" cy="914400"/>
          </a:xfrm>
          <a:prstGeom prst="rect">
            <a:avLst/>
          </a:prstGeom>
          <a:solidFill>
            <a:srgbClr val="808000"/>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r>
              <a:rPr lang="en-US" sz="4400" b="1">
                <a:solidFill>
                  <a:schemeClr val="bg1"/>
                </a:solidFill>
              </a:rPr>
              <a:t>Topic Sentences</a:t>
            </a:r>
          </a:p>
        </p:txBody>
      </p:sp>
      <p:sp>
        <p:nvSpPr>
          <p:cNvPr id="2053" name="Rectangle 5"/>
          <p:cNvSpPr>
            <a:spLocks noChangeArrowheads="1"/>
          </p:cNvSpPr>
          <p:nvPr/>
        </p:nvSpPr>
        <p:spPr bwMode="auto">
          <a:xfrm>
            <a:off x="0" y="914400"/>
            <a:ext cx="9144000" cy="5943600"/>
          </a:xfrm>
          <a:prstGeom prst="rect">
            <a:avLst/>
          </a:prstGeom>
          <a:noFill/>
          <a:ln>
            <a:noFill/>
          </a:ln>
          <a:extLst>
            <a:ext uri="{909E8E84-426E-40dd-AFC4-6F175D3DCCD1}">
              <a14:hiddenFill xmlns:a14="http://schemas.microsoft.com/office/drawing/2010/main">
                <a:solidFill>
                  <a:srgbClr val="008000">
                    <a:alpha val="10001"/>
                  </a:srgbClr>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endParaRPr lang="en-US"/>
          </a:p>
        </p:txBody>
      </p:sp>
      <p:sp>
        <p:nvSpPr>
          <p:cNvPr id="2068" name="Rectangle 20"/>
          <p:cNvSpPr>
            <a:spLocks noChangeArrowheads="1"/>
          </p:cNvSpPr>
          <p:nvPr/>
        </p:nvSpPr>
        <p:spPr bwMode="auto">
          <a:xfrm>
            <a:off x="381000" y="1066800"/>
            <a:ext cx="8305800" cy="5334000"/>
          </a:xfrm>
          <a:prstGeom prst="rect">
            <a:avLst/>
          </a:prstGeom>
          <a:solidFill>
            <a:srgbClr val="FFCC00">
              <a:alpha val="10001"/>
            </a:srgbClr>
          </a:solidFill>
          <a:ln w="38100">
            <a:solidFill>
              <a:srgbClr val="808000"/>
            </a:solidFill>
            <a:miter lim="800000"/>
            <a:headEnd/>
            <a:tailEnd/>
          </a:ln>
        </p:spPr>
        <p:txBody>
          <a:bodyPr wrap="none" anchor="ctr"/>
          <a:lstStyle/>
          <a:p>
            <a:endParaRPr lang="en-US"/>
          </a:p>
        </p:txBody>
      </p:sp>
      <p:sp>
        <p:nvSpPr>
          <p:cNvPr id="2056" name="Text Box 8"/>
          <p:cNvSpPr txBox="1">
            <a:spLocks noChangeArrowheads="1"/>
          </p:cNvSpPr>
          <p:nvPr/>
        </p:nvSpPr>
        <p:spPr bwMode="auto">
          <a:xfrm>
            <a:off x="381000" y="1600200"/>
            <a:ext cx="8229600" cy="884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defRPr sz="2400">
                <a:solidFill>
                  <a:schemeClr val="tx1"/>
                </a:solidFill>
                <a:latin typeface="Arial" charset="0"/>
                <a:ea typeface="ＭＳ Ｐゴシック" charset="0"/>
                <a:cs typeface="ＭＳ Ｐゴシック" charset="0"/>
              </a:defRPr>
            </a:lvl1pPr>
            <a:lvl2pPr marL="1022350" indent="-457200">
              <a:defRPr sz="2400">
                <a:solidFill>
                  <a:schemeClr val="tx1"/>
                </a:solidFill>
                <a:latin typeface="Arial" charset="0"/>
                <a:ea typeface="ＭＳ Ｐゴシック" charset="0"/>
              </a:defRPr>
            </a:lvl2pPr>
            <a:lvl3pPr marL="2108200" indent="-1092200">
              <a:defRPr sz="2400">
                <a:solidFill>
                  <a:schemeClr val="tx1"/>
                </a:solidFill>
                <a:latin typeface="Arial" charset="0"/>
                <a:ea typeface="ＭＳ Ｐゴシック" charset="0"/>
              </a:defRPr>
            </a:lvl3pPr>
            <a:lvl4pPr marL="2679700" indent="-457200">
              <a:defRPr sz="2400">
                <a:solidFill>
                  <a:schemeClr val="tx1"/>
                </a:solidFill>
                <a:latin typeface="Arial" charset="0"/>
                <a:ea typeface="ＭＳ Ｐゴシック" charset="0"/>
              </a:defRPr>
            </a:lvl4pPr>
            <a:lvl5pPr marL="3251200" indent="-457200">
              <a:defRPr sz="2400">
                <a:solidFill>
                  <a:schemeClr val="tx1"/>
                </a:solidFill>
                <a:latin typeface="Arial" charset="0"/>
                <a:ea typeface="ＭＳ Ｐゴシック" charset="0"/>
              </a:defRPr>
            </a:lvl5pPr>
            <a:lvl6pPr marL="3708400" indent="-457200" eaLnBrk="0" fontAlgn="base" hangingPunct="0">
              <a:spcBef>
                <a:spcPct val="0"/>
              </a:spcBef>
              <a:spcAft>
                <a:spcPct val="0"/>
              </a:spcAft>
              <a:defRPr sz="2400">
                <a:solidFill>
                  <a:schemeClr val="tx1"/>
                </a:solidFill>
                <a:latin typeface="Arial" charset="0"/>
                <a:ea typeface="ＭＳ Ｐゴシック" charset="0"/>
              </a:defRPr>
            </a:lvl6pPr>
            <a:lvl7pPr marL="4165600" indent="-457200" eaLnBrk="0" fontAlgn="base" hangingPunct="0">
              <a:spcBef>
                <a:spcPct val="0"/>
              </a:spcBef>
              <a:spcAft>
                <a:spcPct val="0"/>
              </a:spcAft>
              <a:defRPr sz="2400">
                <a:solidFill>
                  <a:schemeClr val="tx1"/>
                </a:solidFill>
                <a:latin typeface="Arial" charset="0"/>
                <a:ea typeface="ＭＳ Ｐゴシック" charset="0"/>
              </a:defRPr>
            </a:lvl7pPr>
            <a:lvl8pPr marL="4622800" indent="-457200" eaLnBrk="0" fontAlgn="base" hangingPunct="0">
              <a:spcBef>
                <a:spcPct val="0"/>
              </a:spcBef>
              <a:spcAft>
                <a:spcPct val="0"/>
              </a:spcAft>
              <a:defRPr sz="2400">
                <a:solidFill>
                  <a:schemeClr val="tx1"/>
                </a:solidFill>
                <a:latin typeface="Arial" charset="0"/>
                <a:ea typeface="ＭＳ Ｐゴシック" charset="0"/>
              </a:defRPr>
            </a:lvl8pPr>
            <a:lvl9pPr marL="5080000" indent="-4572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a:latin typeface="Calibri" charset="0"/>
              </a:rPr>
              <a:t>A </a:t>
            </a:r>
            <a:r>
              <a:rPr lang="en-US" sz="2800" b="1" i="1">
                <a:effectLst>
                  <a:outerShdw blurRad="38100" dist="38100" dir="2700000" algn="tl">
                    <a:srgbClr val="DDDDDD"/>
                  </a:outerShdw>
                </a:effectLst>
                <a:latin typeface="Calibri" charset="0"/>
              </a:rPr>
              <a:t>topic sentence</a:t>
            </a:r>
            <a:r>
              <a:rPr lang="en-US" sz="2800">
                <a:latin typeface="Calibri" charset="0"/>
              </a:rPr>
              <a:t> should:</a:t>
            </a:r>
          </a:p>
          <a:p>
            <a:pPr algn="ctr"/>
            <a:r>
              <a:rPr lang="en-US">
                <a:latin typeface="Calibri" charset="0"/>
              </a:rPr>
              <a:t>    </a:t>
            </a:r>
            <a:endParaRPr lang="en-US" b="1">
              <a:latin typeface="Calibri" charset="0"/>
            </a:endParaRPr>
          </a:p>
        </p:txBody>
      </p:sp>
      <p:pic>
        <p:nvPicPr>
          <p:cNvPr id="2070" name="Picture 22" descr="MC90029259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2286000"/>
            <a:ext cx="1817688" cy="2265363"/>
          </a:xfrm>
          <a:prstGeom prst="rect">
            <a:avLst/>
          </a:prstGeom>
          <a:noFill/>
          <a:extLst>
            <a:ext uri="{909E8E84-426E-40dd-AFC4-6F175D3DCCD1}">
              <a14:hiddenFill xmlns:a14="http://schemas.microsoft.com/office/drawing/2010/main">
                <a:solidFill>
                  <a:srgbClr val="FFFFFF"/>
                </a:solidFill>
              </a14:hiddenFill>
            </a:ext>
          </a:extLst>
        </p:spPr>
      </p:pic>
      <p:sp>
        <p:nvSpPr>
          <p:cNvPr id="2071" name="Text Box 23"/>
          <p:cNvSpPr txBox="1">
            <a:spLocks noChangeArrowheads="1"/>
          </p:cNvSpPr>
          <p:nvPr/>
        </p:nvSpPr>
        <p:spPr bwMode="auto">
          <a:xfrm>
            <a:off x="3581400" y="2438400"/>
            <a:ext cx="4038600"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228600" indent="-228600">
              <a:defRPr sz="2400">
                <a:solidFill>
                  <a:schemeClr val="tx1"/>
                </a:solidFill>
                <a:latin typeface="Arial" charset="0"/>
                <a:ea typeface="ＭＳ Ｐゴシック" charset="0"/>
                <a:cs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buFontTx/>
              <a:buChar char="•"/>
            </a:pPr>
            <a:r>
              <a:rPr lang="en-US">
                <a:latin typeface="Calibri" charset="0"/>
              </a:rPr>
              <a:t>State the main idea,</a:t>
            </a:r>
          </a:p>
          <a:p>
            <a:pPr>
              <a:spcBef>
                <a:spcPct val="50000"/>
              </a:spcBef>
              <a:buFontTx/>
              <a:buChar char="•"/>
            </a:pPr>
            <a:r>
              <a:rPr lang="en-US">
                <a:latin typeface="Calibri" charset="0"/>
              </a:rPr>
              <a:t>Include or summarize reasons that support main idea, and</a:t>
            </a:r>
          </a:p>
          <a:p>
            <a:pPr>
              <a:spcBef>
                <a:spcPct val="50000"/>
              </a:spcBef>
              <a:buFontTx/>
              <a:buChar char="•"/>
            </a:pPr>
            <a:r>
              <a:rPr lang="en-US">
                <a:latin typeface="Calibri" charset="0"/>
              </a:rPr>
              <a:t>Make a claim about the main idea of the paragraph.</a:t>
            </a:r>
          </a:p>
        </p:txBody>
      </p:sp>
    </p:spTree>
    <p:extLst>
      <p:ext uri="{BB962C8B-B14F-4D97-AF65-F5344CB8AC3E}">
        <p14:creationId xmlns:p14="http://schemas.microsoft.com/office/powerpoint/2010/main" val="17791401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071">
                                            <p:txEl>
                                              <p:pRg st="0" end="0"/>
                                            </p:txEl>
                                          </p:spTgt>
                                        </p:tgtEl>
                                        <p:attrNameLst>
                                          <p:attrName>style.visibility</p:attrName>
                                        </p:attrNameLst>
                                      </p:cBhvr>
                                      <p:to>
                                        <p:strVal val="visible"/>
                                      </p:to>
                                    </p:set>
                                    <p:anim calcmode="lin" valueType="num">
                                      <p:cBhvr additive="base">
                                        <p:cTn id="7" dur="500" fill="hold"/>
                                        <p:tgtEl>
                                          <p:spTgt spid="207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071">
                                            <p:txEl>
                                              <p:pRg st="1" end="1"/>
                                            </p:txEl>
                                          </p:spTgt>
                                        </p:tgtEl>
                                        <p:attrNameLst>
                                          <p:attrName>style.visibility</p:attrName>
                                        </p:attrNameLst>
                                      </p:cBhvr>
                                      <p:to>
                                        <p:strVal val="visible"/>
                                      </p:to>
                                    </p:set>
                                    <p:anim calcmode="lin" valueType="num">
                                      <p:cBhvr additive="base">
                                        <p:cTn id="13" dur="500" fill="hold"/>
                                        <p:tgtEl>
                                          <p:spTgt spid="207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0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071">
                                            <p:txEl>
                                              <p:pRg st="2" end="2"/>
                                            </p:txEl>
                                          </p:spTgt>
                                        </p:tgtEl>
                                        <p:attrNameLst>
                                          <p:attrName>style.visibility</p:attrName>
                                        </p:attrNameLst>
                                      </p:cBhvr>
                                      <p:to>
                                        <p:strVal val="visible"/>
                                      </p:to>
                                    </p:set>
                                    <p:anim calcmode="lin" valueType="num">
                                      <p:cBhvr additive="base">
                                        <p:cTn id="19" dur="500" fill="hold"/>
                                        <p:tgtEl>
                                          <p:spTgt spid="207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07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 name="Rectangle 6"/>
          <p:cNvSpPr>
            <a:spLocks noChangeArrowheads="1"/>
          </p:cNvSpPr>
          <p:nvPr/>
        </p:nvSpPr>
        <p:spPr bwMode="auto">
          <a:xfrm>
            <a:off x="381000" y="1143000"/>
            <a:ext cx="8305800" cy="5334000"/>
          </a:xfrm>
          <a:prstGeom prst="rect">
            <a:avLst/>
          </a:prstGeom>
          <a:solidFill>
            <a:srgbClr val="FFCC00">
              <a:alpha val="10001"/>
            </a:srgbClr>
          </a:solidFill>
          <a:ln w="38100">
            <a:solidFill>
              <a:srgbClr val="808000"/>
            </a:solidFill>
            <a:miter lim="800000"/>
            <a:headEnd/>
            <a:tailEnd/>
          </a:ln>
        </p:spPr>
        <p:txBody>
          <a:bodyPr wrap="none" anchor="ctr"/>
          <a:lstStyle/>
          <a:p>
            <a:pPr algn="ctr"/>
            <a:endParaRPr lang="en-US"/>
          </a:p>
        </p:txBody>
      </p:sp>
      <p:sp>
        <p:nvSpPr>
          <p:cNvPr id="1029" name="Rectangle 5"/>
          <p:cNvSpPr>
            <a:spLocks noChangeArrowheads="1"/>
          </p:cNvSpPr>
          <p:nvPr/>
        </p:nvSpPr>
        <p:spPr bwMode="auto">
          <a:xfrm>
            <a:off x="0" y="0"/>
            <a:ext cx="9144000" cy="6858000"/>
          </a:xfrm>
          <a:prstGeom prst="rect">
            <a:avLst/>
          </a:prstGeom>
          <a:solidFill>
            <a:srgbClr val="FFCC00">
              <a:alpha val="10001"/>
            </a:srgb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endParaRPr lang="en-US"/>
          </a:p>
        </p:txBody>
      </p:sp>
      <p:sp>
        <p:nvSpPr>
          <p:cNvPr id="1033" name="Text Box 9"/>
          <p:cNvSpPr txBox="1">
            <a:spLocks noChangeArrowheads="1"/>
          </p:cNvSpPr>
          <p:nvPr/>
        </p:nvSpPr>
        <p:spPr bwMode="auto">
          <a:xfrm>
            <a:off x="304800" y="1143000"/>
            <a:ext cx="8458200" cy="1373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defRPr sz="2400">
                <a:solidFill>
                  <a:schemeClr val="tx1"/>
                </a:solidFill>
                <a:latin typeface="Arial" charset="0"/>
                <a:ea typeface="ＭＳ Ｐゴシック" charset="0"/>
                <a:cs typeface="ＭＳ Ｐゴシック" charset="0"/>
              </a:defRPr>
            </a:lvl1pPr>
            <a:lvl2pPr marL="908050" indent="349250">
              <a:defRPr sz="2400">
                <a:solidFill>
                  <a:schemeClr val="tx1"/>
                </a:solidFill>
                <a:latin typeface="Arial" charset="0"/>
                <a:ea typeface="ＭＳ Ｐゴシック" charset="0"/>
              </a:defRPr>
            </a:lvl2pPr>
            <a:lvl3pPr marL="2286000" indent="-457200">
              <a:defRPr sz="2400">
                <a:solidFill>
                  <a:schemeClr val="tx1"/>
                </a:solidFill>
                <a:latin typeface="Arial" charset="0"/>
                <a:ea typeface="ＭＳ Ｐゴシック" charset="0"/>
              </a:defRPr>
            </a:lvl3pPr>
            <a:lvl4pPr marL="2857500" indent="-457200">
              <a:defRPr sz="2400">
                <a:solidFill>
                  <a:schemeClr val="tx1"/>
                </a:solidFill>
                <a:latin typeface="Arial" charset="0"/>
                <a:ea typeface="ＭＳ Ｐゴシック" charset="0"/>
              </a:defRPr>
            </a:lvl4pPr>
            <a:lvl5pPr marL="3429000" indent="-457200">
              <a:defRPr sz="2400">
                <a:solidFill>
                  <a:schemeClr val="tx1"/>
                </a:solidFill>
                <a:latin typeface="Arial" charset="0"/>
                <a:ea typeface="ＭＳ Ｐゴシック" charset="0"/>
              </a:defRPr>
            </a:lvl5pPr>
            <a:lvl6pPr marL="3886200" indent="-457200" eaLnBrk="0" fontAlgn="base" hangingPunct="0">
              <a:spcBef>
                <a:spcPct val="0"/>
              </a:spcBef>
              <a:spcAft>
                <a:spcPct val="0"/>
              </a:spcAft>
              <a:defRPr sz="2400">
                <a:solidFill>
                  <a:schemeClr val="tx1"/>
                </a:solidFill>
                <a:latin typeface="Arial" charset="0"/>
                <a:ea typeface="ＭＳ Ｐゴシック" charset="0"/>
              </a:defRPr>
            </a:lvl6pPr>
            <a:lvl7pPr marL="4343400" indent="-457200" eaLnBrk="0" fontAlgn="base" hangingPunct="0">
              <a:spcBef>
                <a:spcPct val="0"/>
              </a:spcBef>
              <a:spcAft>
                <a:spcPct val="0"/>
              </a:spcAft>
              <a:defRPr sz="2400">
                <a:solidFill>
                  <a:schemeClr val="tx1"/>
                </a:solidFill>
                <a:latin typeface="Arial" charset="0"/>
                <a:ea typeface="ＭＳ Ｐゴシック" charset="0"/>
              </a:defRPr>
            </a:lvl7pPr>
            <a:lvl8pPr marL="4800600" indent="-457200" eaLnBrk="0" fontAlgn="base" hangingPunct="0">
              <a:spcBef>
                <a:spcPct val="0"/>
              </a:spcBef>
              <a:spcAft>
                <a:spcPct val="0"/>
              </a:spcAft>
              <a:defRPr sz="2400">
                <a:solidFill>
                  <a:schemeClr val="tx1"/>
                </a:solidFill>
                <a:latin typeface="Arial" charset="0"/>
                <a:ea typeface="ＭＳ Ｐゴシック" charset="0"/>
              </a:defRPr>
            </a:lvl8pPr>
            <a:lvl9pPr marL="5257800" indent="-4572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a:latin typeface="Calibri" charset="0"/>
              </a:rPr>
              <a:t>Let</a:t>
            </a:r>
            <a:r>
              <a:rPr lang="ja-JP" altLang="en-US" sz="2800">
                <a:latin typeface="Calibri" charset="0"/>
              </a:rPr>
              <a:t>’</a:t>
            </a:r>
            <a:r>
              <a:rPr lang="en-US" sz="2800">
                <a:latin typeface="Calibri" charset="0"/>
              </a:rPr>
              <a:t>s read a topic sentence and see if we can identify the</a:t>
            </a:r>
          </a:p>
          <a:p>
            <a:pPr lvl="1">
              <a:buFontTx/>
              <a:buChar char="•"/>
            </a:pPr>
            <a:r>
              <a:rPr lang="en-US" sz="2800">
                <a:latin typeface="Calibri" charset="0"/>
              </a:rPr>
              <a:t>Main idea (what you</a:t>
            </a:r>
            <a:r>
              <a:rPr lang="ja-JP" altLang="en-US" sz="2800">
                <a:latin typeface="Calibri" charset="0"/>
              </a:rPr>
              <a:t>’</a:t>
            </a:r>
            <a:r>
              <a:rPr lang="en-US" sz="2800">
                <a:latin typeface="Calibri" charset="0"/>
              </a:rPr>
              <a:t>re writing about)</a:t>
            </a:r>
          </a:p>
          <a:p>
            <a:pPr lvl="1">
              <a:buFontTx/>
              <a:buChar char="•"/>
            </a:pPr>
            <a:r>
              <a:rPr lang="en-US" sz="2800">
                <a:latin typeface="Calibri" charset="0"/>
              </a:rPr>
              <a:t>Support (what you think about the topic)</a:t>
            </a:r>
            <a:endParaRPr lang="en-US" sz="2800" b="1">
              <a:latin typeface="Calibri" charset="0"/>
            </a:endParaRPr>
          </a:p>
        </p:txBody>
      </p:sp>
      <p:sp>
        <p:nvSpPr>
          <p:cNvPr id="1052" name="Text Box 28"/>
          <p:cNvSpPr txBox="1">
            <a:spLocks noChangeArrowheads="1"/>
          </p:cNvSpPr>
          <p:nvPr/>
        </p:nvSpPr>
        <p:spPr bwMode="auto">
          <a:xfrm>
            <a:off x="2582863" y="3200400"/>
            <a:ext cx="58753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b="1"/>
              <a:t>A healthy diet includes fruits and vegetables.</a:t>
            </a:r>
            <a:endParaRPr lang="en-US"/>
          </a:p>
        </p:txBody>
      </p:sp>
      <p:sp>
        <p:nvSpPr>
          <p:cNvPr id="1028" name="Rectangle 4"/>
          <p:cNvSpPr>
            <a:spLocks noChangeArrowheads="1"/>
          </p:cNvSpPr>
          <p:nvPr/>
        </p:nvSpPr>
        <p:spPr bwMode="auto">
          <a:xfrm>
            <a:off x="0" y="0"/>
            <a:ext cx="9144000" cy="914400"/>
          </a:xfrm>
          <a:prstGeom prst="rect">
            <a:avLst/>
          </a:prstGeom>
          <a:solidFill>
            <a:srgbClr val="808000"/>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r>
              <a:rPr lang="en-US" sz="4400" b="1">
                <a:solidFill>
                  <a:schemeClr val="bg1"/>
                </a:solidFill>
              </a:rPr>
              <a:t>Example of a Topic Sentence</a:t>
            </a:r>
          </a:p>
        </p:txBody>
      </p:sp>
      <p:grpSp>
        <p:nvGrpSpPr>
          <p:cNvPr id="1056" name="Group 32"/>
          <p:cNvGrpSpPr>
            <a:grpSpLocks/>
          </p:cNvGrpSpPr>
          <p:nvPr/>
        </p:nvGrpSpPr>
        <p:grpSpPr bwMode="auto">
          <a:xfrm>
            <a:off x="2971800" y="3657600"/>
            <a:ext cx="1608138" cy="671513"/>
            <a:chOff x="1344" y="2688"/>
            <a:chExt cx="1013" cy="423"/>
          </a:xfrm>
        </p:grpSpPr>
        <p:sp>
          <p:nvSpPr>
            <p:cNvPr id="1038" name="Line 14"/>
            <p:cNvSpPr>
              <a:spLocks noChangeShapeType="1"/>
            </p:cNvSpPr>
            <p:nvPr/>
          </p:nvSpPr>
          <p:spPr bwMode="auto">
            <a:xfrm>
              <a:off x="1776" y="2688"/>
              <a:ext cx="0" cy="192"/>
            </a:xfrm>
            <a:prstGeom prst="line">
              <a:avLst/>
            </a:prstGeom>
            <a:noFill/>
            <a:ln w="25400">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40" name="Text Box 16"/>
            <p:cNvSpPr txBox="1">
              <a:spLocks noChangeArrowheads="1"/>
            </p:cNvSpPr>
            <p:nvPr/>
          </p:nvSpPr>
          <p:spPr bwMode="auto">
            <a:xfrm>
              <a:off x="1496" y="2832"/>
              <a:ext cx="861" cy="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300"/>
                <a:t>Main idea</a:t>
              </a:r>
              <a:endParaRPr lang="en-US"/>
            </a:p>
          </p:txBody>
        </p:sp>
        <p:sp>
          <p:nvSpPr>
            <p:cNvPr id="1053" name="Line 29"/>
            <p:cNvSpPr>
              <a:spLocks noChangeShapeType="1"/>
            </p:cNvSpPr>
            <p:nvPr/>
          </p:nvSpPr>
          <p:spPr bwMode="auto">
            <a:xfrm>
              <a:off x="1344" y="2688"/>
              <a:ext cx="91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1057" name="Group 33"/>
          <p:cNvGrpSpPr>
            <a:grpSpLocks/>
          </p:cNvGrpSpPr>
          <p:nvPr/>
        </p:nvGrpSpPr>
        <p:grpSpPr bwMode="auto">
          <a:xfrm>
            <a:off x="5638800" y="3657600"/>
            <a:ext cx="2667000" cy="671513"/>
            <a:chOff x="1344" y="2688"/>
            <a:chExt cx="912" cy="423"/>
          </a:xfrm>
        </p:grpSpPr>
        <p:sp>
          <p:nvSpPr>
            <p:cNvPr id="1058" name="Line 34"/>
            <p:cNvSpPr>
              <a:spLocks noChangeShapeType="1"/>
            </p:cNvSpPr>
            <p:nvPr/>
          </p:nvSpPr>
          <p:spPr bwMode="auto">
            <a:xfrm>
              <a:off x="1776" y="2688"/>
              <a:ext cx="0" cy="192"/>
            </a:xfrm>
            <a:prstGeom prst="line">
              <a:avLst/>
            </a:prstGeom>
            <a:noFill/>
            <a:ln w="25400">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59" name="Text Box 35"/>
            <p:cNvSpPr txBox="1">
              <a:spLocks noChangeArrowheads="1"/>
            </p:cNvSpPr>
            <p:nvPr/>
          </p:nvSpPr>
          <p:spPr bwMode="auto">
            <a:xfrm>
              <a:off x="1496" y="2832"/>
              <a:ext cx="525" cy="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300"/>
                <a:t>      Support</a:t>
              </a:r>
              <a:endParaRPr lang="en-US"/>
            </a:p>
          </p:txBody>
        </p:sp>
        <p:sp>
          <p:nvSpPr>
            <p:cNvPr id="1060" name="Line 36"/>
            <p:cNvSpPr>
              <a:spLocks noChangeShapeType="1"/>
            </p:cNvSpPr>
            <p:nvPr/>
          </p:nvSpPr>
          <p:spPr bwMode="auto">
            <a:xfrm>
              <a:off x="1344" y="2688"/>
              <a:ext cx="91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pic>
        <p:nvPicPr>
          <p:cNvPr id="1062" name="Picture 38" descr="MC90023447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276600"/>
            <a:ext cx="1524000" cy="1336675"/>
          </a:xfrm>
          <a:prstGeom prst="rect">
            <a:avLst/>
          </a:prstGeom>
          <a:noFill/>
          <a:extLst>
            <a:ext uri="{909E8E84-426E-40dd-AFC4-6F175D3DCCD1}">
              <a14:hiddenFill xmlns:a14="http://schemas.microsoft.com/office/drawing/2010/main">
                <a:solidFill>
                  <a:srgbClr val="FFFFFF"/>
                </a:solidFill>
              </a14:hiddenFill>
            </a:ext>
          </a:extLst>
        </p:spPr>
      </p:pic>
      <p:pic>
        <p:nvPicPr>
          <p:cNvPr id="1063" name="Picture 39" descr="MC90044187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4343400"/>
            <a:ext cx="1612900" cy="1420813"/>
          </a:xfrm>
          <a:prstGeom prst="rect">
            <a:avLst/>
          </a:prstGeom>
          <a:noFill/>
          <a:extLst>
            <a:ext uri="{909E8E84-426E-40dd-AFC4-6F175D3DCCD1}">
              <a14:hiddenFill xmlns:a14="http://schemas.microsoft.com/office/drawing/2010/main">
                <a:solidFill>
                  <a:srgbClr val="FFFFFF"/>
                </a:solidFill>
              </a14:hiddenFill>
            </a:ext>
          </a:extLst>
        </p:spPr>
      </p:pic>
      <p:sp>
        <p:nvSpPr>
          <p:cNvPr id="1064" name="Text Box 40"/>
          <p:cNvSpPr txBox="1">
            <a:spLocks noChangeArrowheads="1"/>
          </p:cNvSpPr>
          <p:nvPr/>
        </p:nvSpPr>
        <p:spPr bwMode="auto">
          <a:xfrm>
            <a:off x="381000" y="5257800"/>
            <a:ext cx="7772400" cy="519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defRPr sz="2400">
                <a:solidFill>
                  <a:schemeClr val="tx1"/>
                </a:solidFill>
                <a:latin typeface="Arial" charset="0"/>
                <a:ea typeface="ＭＳ Ｐゴシック" charset="0"/>
                <a:cs typeface="ＭＳ Ｐゴシック" charset="0"/>
              </a:defRPr>
            </a:lvl1pPr>
            <a:lvl2pPr marL="908050" indent="349250">
              <a:defRPr sz="2400">
                <a:solidFill>
                  <a:schemeClr val="tx1"/>
                </a:solidFill>
                <a:latin typeface="Arial" charset="0"/>
                <a:ea typeface="ＭＳ Ｐゴシック" charset="0"/>
              </a:defRPr>
            </a:lvl2pPr>
            <a:lvl3pPr marL="2286000" indent="-457200">
              <a:defRPr sz="2400">
                <a:solidFill>
                  <a:schemeClr val="tx1"/>
                </a:solidFill>
                <a:latin typeface="Arial" charset="0"/>
                <a:ea typeface="ＭＳ Ｐゴシック" charset="0"/>
              </a:defRPr>
            </a:lvl3pPr>
            <a:lvl4pPr marL="2857500" indent="-457200">
              <a:defRPr sz="2400">
                <a:solidFill>
                  <a:schemeClr val="tx1"/>
                </a:solidFill>
                <a:latin typeface="Arial" charset="0"/>
                <a:ea typeface="ＭＳ Ｐゴシック" charset="0"/>
              </a:defRPr>
            </a:lvl4pPr>
            <a:lvl5pPr marL="3429000" indent="-457200">
              <a:defRPr sz="2400">
                <a:solidFill>
                  <a:schemeClr val="tx1"/>
                </a:solidFill>
                <a:latin typeface="Arial" charset="0"/>
                <a:ea typeface="ＭＳ Ｐゴシック" charset="0"/>
              </a:defRPr>
            </a:lvl5pPr>
            <a:lvl6pPr marL="3886200" indent="-457200" eaLnBrk="0" fontAlgn="base" hangingPunct="0">
              <a:spcBef>
                <a:spcPct val="0"/>
              </a:spcBef>
              <a:spcAft>
                <a:spcPct val="0"/>
              </a:spcAft>
              <a:defRPr sz="2400">
                <a:solidFill>
                  <a:schemeClr val="tx1"/>
                </a:solidFill>
                <a:latin typeface="Arial" charset="0"/>
                <a:ea typeface="ＭＳ Ｐゴシック" charset="0"/>
              </a:defRPr>
            </a:lvl6pPr>
            <a:lvl7pPr marL="4343400" indent="-457200" eaLnBrk="0" fontAlgn="base" hangingPunct="0">
              <a:spcBef>
                <a:spcPct val="0"/>
              </a:spcBef>
              <a:spcAft>
                <a:spcPct val="0"/>
              </a:spcAft>
              <a:defRPr sz="2400">
                <a:solidFill>
                  <a:schemeClr val="tx1"/>
                </a:solidFill>
                <a:latin typeface="Arial" charset="0"/>
                <a:ea typeface="ＭＳ Ｐゴシック" charset="0"/>
              </a:defRPr>
            </a:lvl7pPr>
            <a:lvl8pPr marL="4800600" indent="-457200" eaLnBrk="0" fontAlgn="base" hangingPunct="0">
              <a:spcBef>
                <a:spcPct val="0"/>
              </a:spcBef>
              <a:spcAft>
                <a:spcPct val="0"/>
              </a:spcAft>
              <a:defRPr sz="2400">
                <a:solidFill>
                  <a:schemeClr val="tx1"/>
                </a:solidFill>
                <a:latin typeface="Arial" charset="0"/>
                <a:ea typeface="ＭＳ Ｐゴシック" charset="0"/>
              </a:defRPr>
            </a:lvl8pPr>
            <a:lvl9pPr marL="5257800" indent="-457200" eaLnBrk="0" fontAlgn="base" hangingPunct="0">
              <a:spcBef>
                <a:spcPct val="0"/>
              </a:spcBef>
              <a:spcAft>
                <a:spcPct val="0"/>
              </a:spcAft>
              <a:defRPr sz="2400">
                <a:solidFill>
                  <a:schemeClr val="tx1"/>
                </a:solidFill>
                <a:latin typeface="Arial" charset="0"/>
                <a:ea typeface="ＭＳ Ｐゴシック" charset="0"/>
              </a:defRPr>
            </a:lvl9pPr>
          </a:lstStyle>
          <a:p>
            <a:r>
              <a:rPr lang="en-US" sz="2800">
                <a:latin typeface="Calibri" charset="0"/>
              </a:rPr>
              <a:t>What claim is being made?</a:t>
            </a:r>
            <a:endParaRPr lang="en-US" sz="2800" b="1">
              <a:latin typeface="Calibri" charset="0"/>
            </a:endParaRPr>
          </a:p>
        </p:txBody>
      </p:sp>
      <p:sp>
        <p:nvSpPr>
          <p:cNvPr id="1065" name="Text Box 41"/>
          <p:cNvSpPr txBox="1">
            <a:spLocks noChangeArrowheads="1"/>
          </p:cNvSpPr>
          <p:nvPr/>
        </p:nvSpPr>
        <p:spPr bwMode="auto">
          <a:xfrm>
            <a:off x="381000" y="5791200"/>
            <a:ext cx="8229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defRPr sz="2400">
                <a:solidFill>
                  <a:schemeClr val="tx1"/>
                </a:solidFill>
                <a:latin typeface="Arial" charset="0"/>
                <a:ea typeface="ＭＳ Ｐゴシック" charset="0"/>
                <a:cs typeface="ＭＳ Ｐゴシック" charset="0"/>
              </a:defRPr>
            </a:lvl1pPr>
            <a:lvl2pPr marL="908050" indent="349250">
              <a:defRPr sz="2400">
                <a:solidFill>
                  <a:schemeClr val="tx1"/>
                </a:solidFill>
                <a:latin typeface="Arial" charset="0"/>
                <a:ea typeface="ＭＳ Ｐゴシック" charset="0"/>
              </a:defRPr>
            </a:lvl2pPr>
            <a:lvl3pPr marL="2286000" indent="-457200">
              <a:defRPr sz="2400">
                <a:solidFill>
                  <a:schemeClr val="tx1"/>
                </a:solidFill>
                <a:latin typeface="Arial" charset="0"/>
                <a:ea typeface="ＭＳ Ｐゴシック" charset="0"/>
              </a:defRPr>
            </a:lvl3pPr>
            <a:lvl4pPr marL="2857500" indent="-457200">
              <a:defRPr sz="2400">
                <a:solidFill>
                  <a:schemeClr val="tx1"/>
                </a:solidFill>
                <a:latin typeface="Arial" charset="0"/>
                <a:ea typeface="ＭＳ Ｐゴシック" charset="0"/>
              </a:defRPr>
            </a:lvl4pPr>
            <a:lvl5pPr marL="3429000" indent="-457200">
              <a:defRPr sz="2400">
                <a:solidFill>
                  <a:schemeClr val="tx1"/>
                </a:solidFill>
                <a:latin typeface="Arial" charset="0"/>
                <a:ea typeface="ＭＳ Ｐゴシック" charset="0"/>
              </a:defRPr>
            </a:lvl5pPr>
            <a:lvl6pPr marL="3886200" indent="-457200" eaLnBrk="0" fontAlgn="base" hangingPunct="0">
              <a:spcBef>
                <a:spcPct val="0"/>
              </a:spcBef>
              <a:spcAft>
                <a:spcPct val="0"/>
              </a:spcAft>
              <a:defRPr sz="2400">
                <a:solidFill>
                  <a:schemeClr val="tx1"/>
                </a:solidFill>
                <a:latin typeface="Arial" charset="0"/>
                <a:ea typeface="ＭＳ Ｐゴシック" charset="0"/>
              </a:defRPr>
            </a:lvl6pPr>
            <a:lvl7pPr marL="4343400" indent="-457200" eaLnBrk="0" fontAlgn="base" hangingPunct="0">
              <a:spcBef>
                <a:spcPct val="0"/>
              </a:spcBef>
              <a:spcAft>
                <a:spcPct val="0"/>
              </a:spcAft>
              <a:defRPr sz="2400">
                <a:solidFill>
                  <a:schemeClr val="tx1"/>
                </a:solidFill>
                <a:latin typeface="Arial" charset="0"/>
                <a:ea typeface="ＭＳ Ｐゴシック" charset="0"/>
              </a:defRPr>
            </a:lvl7pPr>
            <a:lvl8pPr marL="4800600" indent="-457200" eaLnBrk="0" fontAlgn="base" hangingPunct="0">
              <a:spcBef>
                <a:spcPct val="0"/>
              </a:spcBef>
              <a:spcAft>
                <a:spcPct val="0"/>
              </a:spcAft>
              <a:defRPr sz="2400">
                <a:solidFill>
                  <a:schemeClr val="tx1"/>
                </a:solidFill>
                <a:latin typeface="Arial" charset="0"/>
                <a:ea typeface="ＭＳ Ｐゴシック" charset="0"/>
              </a:defRPr>
            </a:lvl8pPr>
            <a:lvl9pPr marL="5257800" indent="-457200" eaLnBrk="0" fontAlgn="base" hangingPunct="0">
              <a:spcBef>
                <a:spcPct val="0"/>
              </a:spcBef>
              <a:spcAft>
                <a:spcPct val="0"/>
              </a:spcAft>
              <a:defRPr sz="2400">
                <a:solidFill>
                  <a:schemeClr val="tx1"/>
                </a:solidFill>
                <a:latin typeface="Arial" charset="0"/>
                <a:ea typeface="ＭＳ Ｐゴシック" charset="0"/>
              </a:defRPr>
            </a:lvl9pPr>
          </a:lstStyle>
          <a:p>
            <a:r>
              <a:rPr lang="en-US" b="1">
                <a:latin typeface="Calibri" charset="0"/>
              </a:rPr>
              <a:t>For a diet to be healthy it </a:t>
            </a:r>
            <a:r>
              <a:rPr lang="en-US" b="1" u="sng">
                <a:latin typeface="Calibri" charset="0"/>
              </a:rPr>
              <a:t>must include</a:t>
            </a:r>
            <a:r>
              <a:rPr lang="en-US" b="1">
                <a:latin typeface="Calibri" charset="0"/>
              </a:rPr>
              <a:t> fruits and vegetables.</a:t>
            </a:r>
            <a:endParaRPr lang="en-US" sz="2300" b="1">
              <a:latin typeface="Calibri" charset="0"/>
            </a:endParaRPr>
          </a:p>
        </p:txBody>
      </p:sp>
    </p:spTree>
    <p:extLst>
      <p:ext uri="{BB962C8B-B14F-4D97-AF65-F5344CB8AC3E}">
        <p14:creationId xmlns:p14="http://schemas.microsoft.com/office/powerpoint/2010/main" val="38080106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52">
                                            <p:txEl>
                                              <p:pRg st="0" end="0"/>
                                            </p:txEl>
                                          </p:spTgt>
                                        </p:tgtEl>
                                        <p:attrNameLst>
                                          <p:attrName>style.visibility</p:attrName>
                                        </p:attrNameLst>
                                      </p:cBhvr>
                                      <p:to>
                                        <p:strVal val="visible"/>
                                      </p:to>
                                    </p:set>
                                    <p:anim calcmode="lin" valueType="num">
                                      <p:cBhvr additive="base">
                                        <p:cTn id="7" dur="500" fill="hold"/>
                                        <p:tgtEl>
                                          <p:spTgt spid="105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5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056"/>
                                        </p:tgtEl>
                                        <p:attrNameLst>
                                          <p:attrName>style.visibility</p:attrName>
                                        </p:attrNameLst>
                                      </p:cBhvr>
                                      <p:to>
                                        <p:strVal val="visible"/>
                                      </p:to>
                                    </p:set>
                                    <p:anim calcmode="lin" valueType="num">
                                      <p:cBhvr additive="base">
                                        <p:cTn id="13" dur="500" fill="hold"/>
                                        <p:tgtEl>
                                          <p:spTgt spid="1056"/>
                                        </p:tgtEl>
                                        <p:attrNameLst>
                                          <p:attrName>ppt_x</p:attrName>
                                        </p:attrNameLst>
                                      </p:cBhvr>
                                      <p:tavLst>
                                        <p:tav tm="0">
                                          <p:val>
                                            <p:strVal val="#ppt_x"/>
                                          </p:val>
                                        </p:tav>
                                        <p:tav tm="100000">
                                          <p:val>
                                            <p:strVal val="#ppt_x"/>
                                          </p:val>
                                        </p:tav>
                                      </p:tavLst>
                                    </p:anim>
                                    <p:anim calcmode="lin" valueType="num">
                                      <p:cBhvr additive="base">
                                        <p:cTn id="14" dur="500" fill="hold"/>
                                        <p:tgtEl>
                                          <p:spTgt spid="1056"/>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057"/>
                                        </p:tgtEl>
                                        <p:attrNameLst>
                                          <p:attrName>style.visibility</p:attrName>
                                        </p:attrNameLst>
                                      </p:cBhvr>
                                      <p:to>
                                        <p:strVal val="visible"/>
                                      </p:to>
                                    </p:set>
                                    <p:anim calcmode="lin" valueType="num">
                                      <p:cBhvr additive="base">
                                        <p:cTn id="19" dur="500" fill="hold"/>
                                        <p:tgtEl>
                                          <p:spTgt spid="1057"/>
                                        </p:tgtEl>
                                        <p:attrNameLst>
                                          <p:attrName>ppt_x</p:attrName>
                                        </p:attrNameLst>
                                      </p:cBhvr>
                                      <p:tavLst>
                                        <p:tav tm="0">
                                          <p:val>
                                            <p:strVal val="#ppt_x"/>
                                          </p:val>
                                        </p:tav>
                                        <p:tav tm="100000">
                                          <p:val>
                                            <p:strVal val="#ppt_x"/>
                                          </p:val>
                                        </p:tav>
                                      </p:tavLst>
                                    </p:anim>
                                    <p:anim calcmode="lin" valueType="num">
                                      <p:cBhvr additive="base">
                                        <p:cTn id="20" dur="500" fill="hold"/>
                                        <p:tgtEl>
                                          <p:spTgt spid="1057"/>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64"/>
                                        </p:tgtEl>
                                        <p:attrNameLst>
                                          <p:attrName>style.visibility</p:attrName>
                                        </p:attrNameLst>
                                      </p:cBhvr>
                                      <p:to>
                                        <p:strVal val="visible"/>
                                      </p:to>
                                    </p:set>
                                    <p:anim calcmode="lin" valueType="num">
                                      <p:cBhvr additive="base">
                                        <p:cTn id="25" dur="500" fill="hold"/>
                                        <p:tgtEl>
                                          <p:spTgt spid="1064"/>
                                        </p:tgtEl>
                                        <p:attrNameLst>
                                          <p:attrName>ppt_x</p:attrName>
                                        </p:attrNameLst>
                                      </p:cBhvr>
                                      <p:tavLst>
                                        <p:tav tm="0">
                                          <p:val>
                                            <p:strVal val="#ppt_x"/>
                                          </p:val>
                                        </p:tav>
                                        <p:tav tm="100000">
                                          <p:val>
                                            <p:strVal val="#ppt_x"/>
                                          </p:val>
                                        </p:tav>
                                      </p:tavLst>
                                    </p:anim>
                                    <p:anim calcmode="lin" valueType="num">
                                      <p:cBhvr additive="base">
                                        <p:cTn id="26" dur="500" fill="hold"/>
                                        <p:tgtEl>
                                          <p:spTgt spid="106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65"/>
                                        </p:tgtEl>
                                        <p:attrNameLst>
                                          <p:attrName>style.visibility</p:attrName>
                                        </p:attrNameLst>
                                      </p:cBhvr>
                                      <p:to>
                                        <p:strVal val="visible"/>
                                      </p:to>
                                    </p:set>
                                    <p:anim calcmode="lin" valueType="num">
                                      <p:cBhvr additive="base">
                                        <p:cTn id="31" dur="500" fill="hold"/>
                                        <p:tgtEl>
                                          <p:spTgt spid="1065"/>
                                        </p:tgtEl>
                                        <p:attrNameLst>
                                          <p:attrName>ppt_x</p:attrName>
                                        </p:attrNameLst>
                                      </p:cBhvr>
                                      <p:tavLst>
                                        <p:tav tm="0">
                                          <p:val>
                                            <p:strVal val="#ppt_x"/>
                                          </p:val>
                                        </p:tav>
                                        <p:tav tm="100000">
                                          <p:val>
                                            <p:strVal val="#ppt_x"/>
                                          </p:val>
                                        </p:tav>
                                      </p:tavLst>
                                    </p:anim>
                                    <p:anim calcmode="lin" valueType="num">
                                      <p:cBhvr additive="base">
                                        <p:cTn id="32" dur="500" fill="hold"/>
                                        <p:tgtEl>
                                          <p:spTgt spid="10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 grpId="0"/>
      <p:bldP spid="106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0" y="0"/>
            <a:ext cx="9144000" cy="6858000"/>
          </a:xfrm>
          <a:prstGeom prst="rect">
            <a:avLst/>
          </a:prstGeom>
          <a:solidFill>
            <a:srgbClr val="FFCC00">
              <a:alpha val="10001"/>
            </a:srgb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endParaRPr lang="en-US"/>
          </a:p>
        </p:txBody>
      </p:sp>
      <p:sp>
        <p:nvSpPr>
          <p:cNvPr id="10243" name="Rectangle 3"/>
          <p:cNvSpPr>
            <a:spLocks noChangeArrowheads="1"/>
          </p:cNvSpPr>
          <p:nvPr/>
        </p:nvSpPr>
        <p:spPr bwMode="auto">
          <a:xfrm>
            <a:off x="0" y="533400"/>
            <a:ext cx="9144000" cy="304800"/>
          </a:xfrm>
          <a:prstGeom prst="rect">
            <a:avLst/>
          </a:prstGeom>
          <a:solidFill>
            <a:srgbClr val="808000"/>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0244" name="Rectangle 4"/>
          <p:cNvSpPr>
            <a:spLocks noChangeArrowheads="1"/>
          </p:cNvSpPr>
          <p:nvPr/>
        </p:nvSpPr>
        <p:spPr bwMode="auto">
          <a:xfrm>
            <a:off x="381000" y="1066800"/>
            <a:ext cx="8305800" cy="5334000"/>
          </a:xfrm>
          <a:prstGeom prst="rect">
            <a:avLst/>
          </a:prstGeom>
          <a:solidFill>
            <a:srgbClr val="FFCC00">
              <a:alpha val="10001"/>
            </a:srgbClr>
          </a:solidFill>
          <a:ln w="38100">
            <a:solidFill>
              <a:srgbClr val="808000"/>
            </a:solidFill>
            <a:miter lim="800000"/>
            <a:headEnd/>
            <a:tailEnd/>
          </a:ln>
        </p:spPr>
        <p:txBody>
          <a:bodyPr wrap="none" anchor="ctr"/>
          <a:lstStyle/>
          <a:p>
            <a:pPr algn="ctr"/>
            <a:endParaRPr lang="en-US"/>
          </a:p>
        </p:txBody>
      </p:sp>
      <p:sp>
        <p:nvSpPr>
          <p:cNvPr id="10252" name="Text Box 12"/>
          <p:cNvSpPr txBox="1">
            <a:spLocks noChangeArrowheads="1"/>
          </p:cNvSpPr>
          <p:nvPr/>
        </p:nvSpPr>
        <p:spPr bwMode="auto">
          <a:xfrm>
            <a:off x="457200" y="1143000"/>
            <a:ext cx="81534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282575" indent="-282575">
              <a:defRPr sz="2400">
                <a:solidFill>
                  <a:schemeClr val="tx1"/>
                </a:solidFill>
                <a:latin typeface="Arial" charset="0"/>
                <a:ea typeface="ＭＳ Ｐゴシック" charset="0"/>
                <a:cs typeface="ＭＳ Ｐゴシック" charset="0"/>
              </a:defRPr>
            </a:lvl1pPr>
            <a:lvl2pPr marL="509588">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buFontTx/>
              <a:buChar char="o"/>
            </a:pPr>
            <a:endParaRPr lang="en-US">
              <a:latin typeface="Calibri" charset="0"/>
            </a:endParaRPr>
          </a:p>
        </p:txBody>
      </p:sp>
      <p:sp>
        <p:nvSpPr>
          <p:cNvPr id="10253" name="Rectangle 13"/>
          <p:cNvSpPr>
            <a:spLocks noChangeArrowheads="1"/>
          </p:cNvSpPr>
          <p:nvPr/>
        </p:nvSpPr>
        <p:spPr bwMode="auto">
          <a:xfrm>
            <a:off x="0" y="0"/>
            <a:ext cx="9144000" cy="914400"/>
          </a:xfrm>
          <a:prstGeom prst="rect">
            <a:avLst/>
          </a:prstGeom>
          <a:solidFill>
            <a:srgbClr val="808000"/>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r>
              <a:rPr lang="en-US" sz="3600" b="1">
                <a:solidFill>
                  <a:schemeClr val="bg1"/>
                </a:solidFill>
              </a:rPr>
              <a:t>Bubble Map to Topic Sentence</a:t>
            </a:r>
          </a:p>
        </p:txBody>
      </p:sp>
      <p:sp>
        <p:nvSpPr>
          <p:cNvPr id="10254" name="Text Box 14"/>
          <p:cNvSpPr txBox="1">
            <a:spLocks noChangeArrowheads="1"/>
          </p:cNvSpPr>
          <p:nvPr/>
        </p:nvSpPr>
        <p:spPr bwMode="auto">
          <a:xfrm>
            <a:off x="381000" y="1066800"/>
            <a:ext cx="8305800" cy="3141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defRPr sz="2400">
                <a:solidFill>
                  <a:schemeClr val="tx1"/>
                </a:solidFill>
                <a:latin typeface="Arial" charset="0"/>
                <a:ea typeface="ＭＳ Ｐゴシック" charset="0"/>
                <a:cs typeface="ＭＳ Ｐゴシック" charset="0"/>
              </a:defRPr>
            </a:lvl1pPr>
            <a:lvl2pPr marL="914400" indent="-457200">
              <a:defRPr sz="2400">
                <a:solidFill>
                  <a:schemeClr val="tx1"/>
                </a:solidFill>
                <a:latin typeface="Arial" charset="0"/>
                <a:ea typeface="ＭＳ Ｐゴシック" charset="0"/>
              </a:defRPr>
            </a:lvl2pPr>
            <a:lvl3pPr marL="1371600" indent="-457200">
              <a:defRPr sz="2400">
                <a:solidFill>
                  <a:schemeClr val="tx1"/>
                </a:solidFill>
                <a:latin typeface="Arial" charset="0"/>
                <a:ea typeface="ＭＳ Ｐゴシック" charset="0"/>
              </a:defRPr>
            </a:lvl3pPr>
            <a:lvl4pPr marL="1828800" indent="-457200">
              <a:defRPr sz="2400">
                <a:solidFill>
                  <a:schemeClr val="tx1"/>
                </a:solidFill>
                <a:latin typeface="Arial" charset="0"/>
                <a:ea typeface="ＭＳ Ｐゴシック" charset="0"/>
              </a:defRPr>
            </a:lvl4pPr>
            <a:lvl5pPr marL="2286000" indent="-457200">
              <a:defRPr sz="2400">
                <a:solidFill>
                  <a:schemeClr val="tx1"/>
                </a:solidFill>
                <a:latin typeface="Arial" charset="0"/>
                <a:ea typeface="ＭＳ Ｐゴシック" charset="0"/>
              </a:defRPr>
            </a:lvl5pPr>
            <a:lvl6pPr marL="2743200" indent="-457200" eaLnBrk="0" fontAlgn="base" hangingPunct="0">
              <a:spcBef>
                <a:spcPct val="0"/>
              </a:spcBef>
              <a:spcAft>
                <a:spcPct val="0"/>
              </a:spcAft>
              <a:defRPr sz="2400">
                <a:solidFill>
                  <a:schemeClr val="tx1"/>
                </a:solidFill>
                <a:latin typeface="Arial" charset="0"/>
                <a:ea typeface="ＭＳ Ｐゴシック" charset="0"/>
              </a:defRPr>
            </a:lvl6pPr>
            <a:lvl7pPr marL="3200400" indent="-457200" eaLnBrk="0" fontAlgn="base" hangingPunct="0">
              <a:spcBef>
                <a:spcPct val="0"/>
              </a:spcBef>
              <a:spcAft>
                <a:spcPct val="0"/>
              </a:spcAft>
              <a:defRPr sz="2400">
                <a:solidFill>
                  <a:schemeClr val="tx1"/>
                </a:solidFill>
                <a:latin typeface="Arial" charset="0"/>
                <a:ea typeface="ＭＳ Ｐゴシック" charset="0"/>
              </a:defRPr>
            </a:lvl7pPr>
            <a:lvl8pPr marL="3657600" indent="-457200" eaLnBrk="0" fontAlgn="base" hangingPunct="0">
              <a:spcBef>
                <a:spcPct val="0"/>
              </a:spcBef>
              <a:spcAft>
                <a:spcPct val="0"/>
              </a:spcAft>
              <a:defRPr sz="2400">
                <a:solidFill>
                  <a:schemeClr val="tx1"/>
                </a:solidFill>
                <a:latin typeface="Arial" charset="0"/>
                <a:ea typeface="ＭＳ Ｐゴシック" charset="0"/>
              </a:defRPr>
            </a:lvl8pPr>
            <a:lvl9pPr marL="4114800" indent="-457200" eaLnBrk="0" fontAlgn="base" hangingPunct="0">
              <a:spcBef>
                <a:spcPct val="0"/>
              </a:spcBef>
              <a:spcAft>
                <a:spcPct val="0"/>
              </a:spcAft>
              <a:defRPr sz="2400">
                <a:solidFill>
                  <a:schemeClr val="tx1"/>
                </a:solidFill>
                <a:latin typeface="Arial" charset="0"/>
                <a:ea typeface="ＭＳ Ｐゴシック" charset="0"/>
              </a:defRPr>
            </a:lvl9pPr>
          </a:lstStyle>
          <a:p>
            <a:pPr>
              <a:buFont typeface="Arial" charset="0"/>
              <a:buNone/>
            </a:pPr>
            <a:r>
              <a:rPr lang="en-US" sz="3200">
                <a:latin typeface="Calibri" charset="0"/>
              </a:rPr>
              <a:t>1.  </a:t>
            </a:r>
            <a:r>
              <a:rPr lang="en-US" sz="2800">
                <a:latin typeface="Calibri" charset="0"/>
              </a:rPr>
              <a:t>Ask yourself: </a:t>
            </a:r>
            <a:r>
              <a:rPr lang="ja-JP" altLang="en-US" sz="2800">
                <a:latin typeface="Calibri" charset="0"/>
              </a:rPr>
              <a:t>“</a:t>
            </a:r>
            <a:r>
              <a:rPr lang="en-US" sz="2800">
                <a:latin typeface="Calibri" charset="0"/>
              </a:rPr>
              <a:t>What am I writing about?</a:t>
            </a:r>
            <a:r>
              <a:rPr lang="ja-JP" altLang="en-US" sz="2800">
                <a:latin typeface="Calibri" charset="0"/>
              </a:rPr>
              <a:t>”</a:t>
            </a:r>
            <a:r>
              <a:rPr lang="en-US" sz="2800">
                <a:latin typeface="Calibri" charset="0"/>
              </a:rPr>
              <a:t> </a:t>
            </a:r>
          </a:p>
          <a:p>
            <a:pPr lvl="1">
              <a:buFont typeface="Arial" charset="0"/>
              <a:buNone/>
            </a:pPr>
            <a:r>
              <a:rPr lang="en-US" sz="2800">
                <a:latin typeface="Calibri" charset="0"/>
              </a:rPr>
              <a:t>The answer to this question will be your </a:t>
            </a:r>
            <a:r>
              <a:rPr lang="en-US" sz="2800" b="1">
                <a:latin typeface="Calibri" charset="0"/>
              </a:rPr>
              <a:t>main idea</a:t>
            </a:r>
            <a:r>
              <a:rPr lang="en-US" sz="2800">
                <a:latin typeface="Calibri" charset="0"/>
              </a:rPr>
              <a:t>.</a:t>
            </a:r>
          </a:p>
          <a:p>
            <a:pPr lvl="1">
              <a:buFont typeface="Arial" charset="0"/>
              <a:buNone/>
            </a:pPr>
            <a:endParaRPr lang="en-US" sz="2800">
              <a:latin typeface="Calibri" charset="0"/>
            </a:endParaRPr>
          </a:p>
          <a:p>
            <a:pPr>
              <a:buFont typeface="Arial" charset="0"/>
              <a:buNone/>
            </a:pPr>
            <a:r>
              <a:rPr lang="en-US" sz="2800">
                <a:latin typeface="Calibri" charset="0"/>
              </a:rPr>
              <a:t>2.  Ask yourself: </a:t>
            </a:r>
            <a:r>
              <a:rPr lang="ja-JP" altLang="en-US" sz="2800">
                <a:latin typeface="Calibri" charset="0"/>
              </a:rPr>
              <a:t>“</a:t>
            </a:r>
            <a:r>
              <a:rPr lang="en-US" sz="2800">
                <a:latin typeface="Calibri" charset="0"/>
              </a:rPr>
              <a:t>What do I know about the main idea?</a:t>
            </a:r>
            <a:r>
              <a:rPr lang="ja-JP" altLang="en-US" sz="2800">
                <a:latin typeface="Calibri" charset="0"/>
              </a:rPr>
              <a:t>”</a:t>
            </a:r>
            <a:r>
              <a:rPr lang="en-US" sz="2800">
                <a:latin typeface="Calibri" charset="0"/>
              </a:rPr>
              <a:t> </a:t>
            </a:r>
          </a:p>
          <a:p>
            <a:pPr lvl="1">
              <a:buFont typeface="Arial" charset="0"/>
              <a:buNone/>
            </a:pPr>
            <a:r>
              <a:rPr lang="en-US" sz="2800">
                <a:latin typeface="Calibri" charset="0"/>
              </a:rPr>
              <a:t>The answer to this question will be your </a:t>
            </a:r>
            <a:r>
              <a:rPr lang="en-US" sz="2800" b="1">
                <a:latin typeface="Calibri" charset="0"/>
              </a:rPr>
              <a:t>support</a:t>
            </a:r>
            <a:r>
              <a:rPr lang="en-US" sz="2800">
                <a:latin typeface="Calibri" charset="0"/>
              </a:rPr>
              <a:t>.</a:t>
            </a:r>
          </a:p>
          <a:p>
            <a:pPr lvl="1">
              <a:buFont typeface="Arial" charset="0"/>
              <a:buNone/>
            </a:pPr>
            <a:endParaRPr lang="en-US" sz="2800">
              <a:latin typeface="Calibri" charset="0"/>
            </a:endParaRPr>
          </a:p>
          <a:p>
            <a:pPr>
              <a:buFont typeface="Arial" charset="0"/>
              <a:buNone/>
            </a:pPr>
            <a:r>
              <a:rPr lang="en-US" sz="2800">
                <a:latin typeface="Calibri" charset="0"/>
              </a:rPr>
              <a:t>3.  Create a bubble map.</a:t>
            </a:r>
          </a:p>
        </p:txBody>
      </p:sp>
      <p:grpSp>
        <p:nvGrpSpPr>
          <p:cNvPr id="10272" name="Group 32"/>
          <p:cNvGrpSpPr>
            <a:grpSpLocks/>
          </p:cNvGrpSpPr>
          <p:nvPr/>
        </p:nvGrpSpPr>
        <p:grpSpPr bwMode="auto">
          <a:xfrm>
            <a:off x="1600200" y="4800600"/>
            <a:ext cx="5575300" cy="1447800"/>
            <a:chOff x="1276" y="1008"/>
            <a:chExt cx="3052" cy="609"/>
          </a:xfrm>
        </p:grpSpPr>
        <p:sp>
          <p:nvSpPr>
            <p:cNvPr id="10273" name="Line 33"/>
            <p:cNvSpPr>
              <a:spLocks noChangeShapeType="1"/>
            </p:cNvSpPr>
            <p:nvPr/>
          </p:nvSpPr>
          <p:spPr bwMode="auto">
            <a:xfrm flipH="1">
              <a:off x="1987" y="1211"/>
              <a:ext cx="250" cy="284"/>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74" name="Line 34"/>
            <p:cNvSpPr>
              <a:spLocks noChangeShapeType="1"/>
            </p:cNvSpPr>
            <p:nvPr/>
          </p:nvSpPr>
          <p:spPr bwMode="auto">
            <a:xfrm>
              <a:off x="3324" y="1211"/>
              <a:ext cx="209" cy="284"/>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75" name="Rectangle 35"/>
            <p:cNvSpPr>
              <a:spLocks noChangeArrowheads="1"/>
            </p:cNvSpPr>
            <p:nvPr/>
          </p:nvSpPr>
          <p:spPr bwMode="auto">
            <a:xfrm>
              <a:off x="2112" y="1008"/>
              <a:ext cx="1380" cy="244"/>
            </a:xfrm>
            <a:prstGeom prst="rect">
              <a:avLst/>
            </a:prstGeom>
            <a:solidFill>
              <a:srgbClr val="800000"/>
            </a:solidFill>
            <a:ln w="9525">
              <a:solidFill>
                <a:schemeClr val="tx1"/>
              </a:solidFill>
              <a:miter lim="800000"/>
              <a:headEnd/>
              <a:tailEnd/>
            </a:ln>
          </p:spPr>
          <p:txBody>
            <a:bodyPr wrap="none" anchor="ctr"/>
            <a:lstStyle/>
            <a:p>
              <a:pPr algn="ctr"/>
              <a:r>
                <a:rPr lang="en-US" sz="2200">
                  <a:solidFill>
                    <a:schemeClr val="bg1"/>
                  </a:solidFill>
                </a:rPr>
                <a:t>Healthy diet</a:t>
              </a:r>
            </a:p>
          </p:txBody>
        </p:sp>
        <p:sp>
          <p:nvSpPr>
            <p:cNvPr id="10276" name="Rectangle 36"/>
            <p:cNvSpPr>
              <a:spLocks noChangeArrowheads="1"/>
            </p:cNvSpPr>
            <p:nvPr/>
          </p:nvSpPr>
          <p:spPr bwMode="auto">
            <a:xfrm>
              <a:off x="3324" y="1374"/>
              <a:ext cx="1004" cy="243"/>
            </a:xfrm>
            <a:prstGeom prst="rect">
              <a:avLst/>
            </a:prstGeom>
            <a:solidFill>
              <a:srgbClr val="000080"/>
            </a:solidFill>
            <a:ln w="9525">
              <a:solidFill>
                <a:schemeClr val="tx1"/>
              </a:solidFill>
              <a:miter lim="800000"/>
              <a:headEnd/>
              <a:tailEnd/>
            </a:ln>
          </p:spPr>
          <p:txBody>
            <a:bodyPr wrap="none" anchor="ctr"/>
            <a:lstStyle/>
            <a:p>
              <a:pPr algn="ctr"/>
              <a:r>
                <a:rPr lang="en-US" sz="2200">
                  <a:solidFill>
                    <a:schemeClr val="bg1"/>
                  </a:solidFill>
                </a:rPr>
                <a:t>Vegetables</a:t>
              </a:r>
            </a:p>
          </p:txBody>
        </p:sp>
        <p:sp>
          <p:nvSpPr>
            <p:cNvPr id="10277" name="Rectangle 37"/>
            <p:cNvSpPr>
              <a:spLocks noChangeArrowheads="1"/>
            </p:cNvSpPr>
            <p:nvPr/>
          </p:nvSpPr>
          <p:spPr bwMode="auto">
            <a:xfrm>
              <a:off x="1276" y="1374"/>
              <a:ext cx="1003" cy="243"/>
            </a:xfrm>
            <a:prstGeom prst="rect">
              <a:avLst/>
            </a:prstGeom>
            <a:solidFill>
              <a:srgbClr val="000080"/>
            </a:solidFill>
            <a:ln w="9525">
              <a:solidFill>
                <a:schemeClr val="tx1"/>
              </a:solidFill>
              <a:miter lim="800000"/>
              <a:headEnd/>
              <a:tailEnd/>
            </a:ln>
          </p:spPr>
          <p:txBody>
            <a:bodyPr wrap="none" anchor="ctr"/>
            <a:lstStyle/>
            <a:p>
              <a:pPr algn="ctr"/>
              <a:r>
                <a:rPr lang="en-US" sz="2200">
                  <a:solidFill>
                    <a:schemeClr val="bg1"/>
                  </a:solidFill>
                </a:rPr>
                <a:t>Fruits</a:t>
              </a:r>
            </a:p>
          </p:txBody>
        </p:sp>
      </p:grpSp>
      <p:grpSp>
        <p:nvGrpSpPr>
          <p:cNvPr id="10289" name="Group 49"/>
          <p:cNvGrpSpPr>
            <a:grpSpLocks/>
          </p:cNvGrpSpPr>
          <p:nvPr/>
        </p:nvGrpSpPr>
        <p:grpSpPr bwMode="auto">
          <a:xfrm>
            <a:off x="3581400" y="4114800"/>
            <a:ext cx="1752600" cy="685800"/>
            <a:chOff x="2256" y="2592"/>
            <a:chExt cx="1104" cy="432"/>
          </a:xfrm>
        </p:grpSpPr>
        <p:sp>
          <p:nvSpPr>
            <p:cNvPr id="10287" name="Text Box 47"/>
            <p:cNvSpPr txBox="1">
              <a:spLocks noChangeArrowheads="1"/>
            </p:cNvSpPr>
            <p:nvPr/>
          </p:nvSpPr>
          <p:spPr bwMode="auto">
            <a:xfrm>
              <a:off x="2256" y="2592"/>
              <a:ext cx="110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b="1"/>
                <a:t>Main idea</a:t>
              </a:r>
            </a:p>
          </p:txBody>
        </p:sp>
        <p:sp>
          <p:nvSpPr>
            <p:cNvPr id="10288" name="Line 48"/>
            <p:cNvSpPr>
              <a:spLocks noChangeShapeType="1"/>
            </p:cNvSpPr>
            <p:nvPr/>
          </p:nvSpPr>
          <p:spPr bwMode="auto">
            <a:xfrm flipH="1">
              <a:off x="2736" y="2832"/>
              <a:ext cx="0" cy="192"/>
            </a:xfrm>
            <a:prstGeom prst="line">
              <a:avLst/>
            </a:prstGeom>
            <a:noFill/>
            <a:ln w="1905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10295" name="Group 55"/>
          <p:cNvGrpSpPr>
            <a:grpSpLocks/>
          </p:cNvGrpSpPr>
          <p:nvPr/>
        </p:nvGrpSpPr>
        <p:grpSpPr bwMode="auto">
          <a:xfrm>
            <a:off x="3429000" y="5715000"/>
            <a:ext cx="1878013" cy="457200"/>
            <a:chOff x="3888" y="2544"/>
            <a:chExt cx="1183" cy="288"/>
          </a:xfrm>
        </p:grpSpPr>
        <p:sp>
          <p:nvSpPr>
            <p:cNvPr id="10292" name="Line 52"/>
            <p:cNvSpPr>
              <a:spLocks noChangeShapeType="1"/>
            </p:cNvSpPr>
            <p:nvPr/>
          </p:nvSpPr>
          <p:spPr bwMode="auto">
            <a:xfrm>
              <a:off x="4800" y="2688"/>
              <a:ext cx="271" cy="1"/>
            </a:xfrm>
            <a:prstGeom prst="line">
              <a:avLst/>
            </a:prstGeom>
            <a:noFill/>
            <a:ln w="1905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293" name="Text Box 53"/>
            <p:cNvSpPr txBox="1">
              <a:spLocks noChangeArrowheads="1"/>
            </p:cNvSpPr>
            <p:nvPr/>
          </p:nvSpPr>
          <p:spPr bwMode="auto">
            <a:xfrm>
              <a:off x="4080" y="2544"/>
              <a:ext cx="81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b="1"/>
                <a:t>Support</a:t>
              </a:r>
            </a:p>
          </p:txBody>
        </p:sp>
        <p:sp>
          <p:nvSpPr>
            <p:cNvPr id="10294" name="Line 54"/>
            <p:cNvSpPr>
              <a:spLocks noChangeShapeType="1"/>
            </p:cNvSpPr>
            <p:nvPr/>
          </p:nvSpPr>
          <p:spPr bwMode="auto">
            <a:xfrm flipH="1">
              <a:off x="3888" y="2688"/>
              <a:ext cx="240" cy="1"/>
            </a:xfrm>
            <a:prstGeom prst="line">
              <a:avLst/>
            </a:prstGeom>
            <a:noFill/>
            <a:ln w="1905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Tree>
    <p:extLst>
      <p:ext uri="{BB962C8B-B14F-4D97-AF65-F5344CB8AC3E}">
        <p14:creationId xmlns:p14="http://schemas.microsoft.com/office/powerpoint/2010/main" val="32967356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254">
                                            <p:txEl>
                                              <p:pRg st="0" end="0"/>
                                            </p:txEl>
                                          </p:spTgt>
                                        </p:tgtEl>
                                        <p:attrNameLst>
                                          <p:attrName>style.visibility</p:attrName>
                                        </p:attrNameLst>
                                      </p:cBhvr>
                                      <p:to>
                                        <p:strVal val="visible"/>
                                      </p:to>
                                    </p:set>
                                    <p:anim calcmode="lin" valueType="num">
                                      <p:cBhvr additive="base">
                                        <p:cTn id="7" dur="500" fill="hold"/>
                                        <p:tgtEl>
                                          <p:spTgt spid="1025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25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54">
                                            <p:txEl>
                                              <p:pRg st="1" end="1"/>
                                            </p:txEl>
                                          </p:spTgt>
                                        </p:tgtEl>
                                        <p:attrNameLst>
                                          <p:attrName>style.visibility</p:attrName>
                                        </p:attrNameLst>
                                      </p:cBhvr>
                                      <p:to>
                                        <p:strVal val="visible"/>
                                      </p:to>
                                    </p:set>
                                    <p:anim calcmode="lin" valueType="num">
                                      <p:cBhvr additive="base">
                                        <p:cTn id="11" dur="500" fill="hold"/>
                                        <p:tgtEl>
                                          <p:spTgt spid="1025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25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0254">
                                            <p:txEl>
                                              <p:pRg st="3" end="3"/>
                                            </p:txEl>
                                          </p:spTgt>
                                        </p:tgtEl>
                                        <p:attrNameLst>
                                          <p:attrName>style.visibility</p:attrName>
                                        </p:attrNameLst>
                                      </p:cBhvr>
                                      <p:to>
                                        <p:strVal val="visible"/>
                                      </p:to>
                                    </p:set>
                                    <p:anim calcmode="lin" valueType="num">
                                      <p:cBhvr additive="base">
                                        <p:cTn id="17" dur="500" fill="hold"/>
                                        <p:tgtEl>
                                          <p:spTgt spid="10254">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0254">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254">
                                            <p:txEl>
                                              <p:pRg st="4" end="4"/>
                                            </p:txEl>
                                          </p:spTgt>
                                        </p:tgtEl>
                                        <p:attrNameLst>
                                          <p:attrName>style.visibility</p:attrName>
                                        </p:attrNameLst>
                                      </p:cBhvr>
                                      <p:to>
                                        <p:strVal val="visible"/>
                                      </p:to>
                                    </p:set>
                                    <p:anim calcmode="lin" valueType="num">
                                      <p:cBhvr additive="base">
                                        <p:cTn id="21" dur="500" fill="hold"/>
                                        <p:tgtEl>
                                          <p:spTgt spid="10254">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025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10254">
                                            <p:txEl>
                                              <p:pRg st="6" end="6"/>
                                            </p:txEl>
                                          </p:spTgt>
                                        </p:tgtEl>
                                        <p:attrNameLst>
                                          <p:attrName>style.visibility</p:attrName>
                                        </p:attrNameLst>
                                      </p:cBhvr>
                                      <p:to>
                                        <p:strVal val="visible"/>
                                      </p:to>
                                    </p:set>
                                    <p:anim calcmode="lin" valueType="num">
                                      <p:cBhvr additive="base">
                                        <p:cTn id="27" dur="500" fill="hold"/>
                                        <p:tgtEl>
                                          <p:spTgt spid="10254">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025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10272"/>
                                        </p:tgtEl>
                                        <p:attrNameLst>
                                          <p:attrName>style.visibility</p:attrName>
                                        </p:attrNameLst>
                                      </p:cBhvr>
                                      <p:to>
                                        <p:strVal val="visible"/>
                                      </p:to>
                                    </p:set>
                                    <p:anim calcmode="lin" valueType="num">
                                      <p:cBhvr additive="base">
                                        <p:cTn id="33" dur="500" fill="hold"/>
                                        <p:tgtEl>
                                          <p:spTgt spid="10272"/>
                                        </p:tgtEl>
                                        <p:attrNameLst>
                                          <p:attrName>ppt_x</p:attrName>
                                        </p:attrNameLst>
                                      </p:cBhvr>
                                      <p:tavLst>
                                        <p:tav tm="0">
                                          <p:val>
                                            <p:strVal val="#ppt_x"/>
                                          </p:val>
                                        </p:tav>
                                        <p:tav tm="100000">
                                          <p:val>
                                            <p:strVal val="#ppt_x"/>
                                          </p:val>
                                        </p:tav>
                                      </p:tavLst>
                                    </p:anim>
                                    <p:anim calcmode="lin" valueType="num">
                                      <p:cBhvr additive="base">
                                        <p:cTn id="34" dur="500" fill="hold"/>
                                        <p:tgtEl>
                                          <p:spTgt spid="10272"/>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nodeType="clickEffect">
                                  <p:stCondLst>
                                    <p:cond delay="0"/>
                                  </p:stCondLst>
                                  <p:childTnLst>
                                    <p:set>
                                      <p:cBhvr>
                                        <p:cTn id="38" dur="1" fill="hold">
                                          <p:stCondLst>
                                            <p:cond delay="0"/>
                                          </p:stCondLst>
                                        </p:cTn>
                                        <p:tgtEl>
                                          <p:spTgt spid="10289"/>
                                        </p:tgtEl>
                                        <p:attrNameLst>
                                          <p:attrName>style.visibility</p:attrName>
                                        </p:attrNameLst>
                                      </p:cBhvr>
                                      <p:to>
                                        <p:strVal val="visible"/>
                                      </p:to>
                                    </p:set>
                                    <p:anim calcmode="lin" valueType="num">
                                      <p:cBhvr additive="base">
                                        <p:cTn id="39" dur="500" fill="hold"/>
                                        <p:tgtEl>
                                          <p:spTgt spid="10289"/>
                                        </p:tgtEl>
                                        <p:attrNameLst>
                                          <p:attrName>ppt_x</p:attrName>
                                        </p:attrNameLst>
                                      </p:cBhvr>
                                      <p:tavLst>
                                        <p:tav tm="0">
                                          <p:val>
                                            <p:strVal val="#ppt_x"/>
                                          </p:val>
                                        </p:tav>
                                        <p:tav tm="100000">
                                          <p:val>
                                            <p:strVal val="#ppt_x"/>
                                          </p:val>
                                        </p:tav>
                                      </p:tavLst>
                                    </p:anim>
                                    <p:anim calcmode="lin" valueType="num">
                                      <p:cBhvr additive="base">
                                        <p:cTn id="40" dur="500" fill="hold"/>
                                        <p:tgtEl>
                                          <p:spTgt spid="10289"/>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nodeType="clickEffect">
                                  <p:stCondLst>
                                    <p:cond delay="0"/>
                                  </p:stCondLst>
                                  <p:childTnLst>
                                    <p:set>
                                      <p:cBhvr>
                                        <p:cTn id="44" dur="1" fill="hold">
                                          <p:stCondLst>
                                            <p:cond delay="0"/>
                                          </p:stCondLst>
                                        </p:cTn>
                                        <p:tgtEl>
                                          <p:spTgt spid="10295"/>
                                        </p:tgtEl>
                                        <p:attrNameLst>
                                          <p:attrName>style.visibility</p:attrName>
                                        </p:attrNameLst>
                                      </p:cBhvr>
                                      <p:to>
                                        <p:strVal val="visible"/>
                                      </p:to>
                                    </p:set>
                                    <p:anim calcmode="lin" valueType="num">
                                      <p:cBhvr additive="base">
                                        <p:cTn id="45" dur="500" fill="hold"/>
                                        <p:tgtEl>
                                          <p:spTgt spid="10295"/>
                                        </p:tgtEl>
                                        <p:attrNameLst>
                                          <p:attrName>ppt_x</p:attrName>
                                        </p:attrNameLst>
                                      </p:cBhvr>
                                      <p:tavLst>
                                        <p:tav tm="0">
                                          <p:val>
                                            <p:strVal val="#ppt_x"/>
                                          </p:val>
                                        </p:tav>
                                        <p:tav tm="100000">
                                          <p:val>
                                            <p:strVal val="#ppt_x"/>
                                          </p:val>
                                        </p:tav>
                                      </p:tavLst>
                                    </p:anim>
                                    <p:anim calcmode="lin" valueType="num">
                                      <p:cBhvr additive="base">
                                        <p:cTn id="46" dur="500" fill="hold"/>
                                        <p:tgtEl>
                                          <p:spTgt spid="102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0" y="0"/>
            <a:ext cx="9144000" cy="6858000"/>
          </a:xfrm>
          <a:prstGeom prst="rect">
            <a:avLst/>
          </a:prstGeom>
          <a:solidFill>
            <a:srgbClr val="FFCC00">
              <a:alpha val="10001"/>
            </a:srgb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endParaRPr lang="en-US"/>
          </a:p>
        </p:txBody>
      </p:sp>
      <p:sp>
        <p:nvSpPr>
          <p:cNvPr id="46083" name="Rectangle 3"/>
          <p:cNvSpPr>
            <a:spLocks noChangeArrowheads="1"/>
          </p:cNvSpPr>
          <p:nvPr/>
        </p:nvSpPr>
        <p:spPr bwMode="auto">
          <a:xfrm>
            <a:off x="0" y="533400"/>
            <a:ext cx="9144000" cy="304800"/>
          </a:xfrm>
          <a:prstGeom prst="rect">
            <a:avLst/>
          </a:prstGeom>
          <a:solidFill>
            <a:srgbClr val="808000"/>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46084" name="Rectangle 4"/>
          <p:cNvSpPr>
            <a:spLocks noChangeArrowheads="1"/>
          </p:cNvSpPr>
          <p:nvPr/>
        </p:nvSpPr>
        <p:spPr bwMode="auto">
          <a:xfrm>
            <a:off x="381000" y="1066800"/>
            <a:ext cx="8305800" cy="5334000"/>
          </a:xfrm>
          <a:prstGeom prst="rect">
            <a:avLst/>
          </a:prstGeom>
          <a:solidFill>
            <a:srgbClr val="FFCC00">
              <a:alpha val="10001"/>
            </a:srgbClr>
          </a:solidFill>
          <a:ln w="38100">
            <a:solidFill>
              <a:srgbClr val="808000"/>
            </a:solidFill>
            <a:miter lim="800000"/>
            <a:headEnd/>
            <a:tailEnd/>
          </a:ln>
        </p:spPr>
        <p:txBody>
          <a:bodyPr wrap="none" anchor="ctr"/>
          <a:lstStyle/>
          <a:p>
            <a:pPr algn="ctr"/>
            <a:endParaRPr lang="en-US"/>
          </a:p>
        </p:txBody>
      </p:sp>
      <p:sp>
        <p:nvSpPr>
          <p:cNvPr id="46085" name="Text Box 5"/>
          <p:cNvSpPr txBox="1">
            <a:spLocks noChangeArrowheads="1"/>
          </p:cNvSpPr>
          <p:nvPr/>
        </p:nvSpPr>
        <p:spPr bwMode="auto">
          <a:xfrm>
            <a:off x="457200" y="1143000"/>
            <a:ext cx="81534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282575" indent="-282575">
              <a:defRPr sz="2400">
                <a:solidFill>
                  <a:schemeClr val="tx1"/>
                </a:solidFill>
                <a:latin typeface="Arial" charset="0"/>
                <a:ea typeface="ＭＳ Ｐゴシック" charset="0"/>
                <a:cs typeface="ＭＳ Ｐゴシック" charset="0"/>
              </a:defRPr>
            </a:lvl1pPr>
            <a:lvl2pPr marL="509588">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buFontTx/>
              <a:buChar char="o"/>
            </a:pPr>
            <a:endParaRPr lang="en-US">
              <a:latin typeface="Calibri" charset="0"/>
            </a:endParaRPr>
          </a:p>
        </p:txBody>
      </p:sp>
      <p:sp>
        <p:nvSpPr>
          <p:cNvPr id="46086" name="Rectangle 6"/>
          <p:cNvSpPr>
            <a:spLocks noChangeArrowheads="1"/>
          </p:cNvSpPr>
          <p:nvPr/>
        </p:nvSpPr>
        <p:spPr bwMode="auto">
          <a:xfrm>
            <a:off x="0" y="0"/>
            <a:ext cx="9144000" cy="914400"/>
          </a:xfrm>
          <a:prstGeom prst="rect">
            <a:avLst/>
          </a:prstGeom>
          <a:solidFill>
            <a:srgbClr val="808000"/>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r>
              <a:rPr lang="en-US" sz="4400" b="1">
                <a:solidFill>
                  <a:schemeClr val="bg1"/>
                </a:solidFill>
              </a:rPr>
              <a:t>Writing a Topic Sentence</a:t>
            </a:r>
          </a:p>
        </p:txBody>
      </p:sp>
      <p:sp>
        <p:nvSpPr>
          <p:cNvPr id="46087" name="Text Box 7"/>
          <p:cNvSpPr txBox="1">
            <a:spLocks noChangeArrowheads="1"/>
          </p:cNvSpPr>
          <p:nvPr/>
        </p:nvSpPr>
        <p:spPr bwMode="auto">
          <a:xfrm>
            <a:off x="381000" y="1090613"/>
            <a:ext cx="8382000" cy="3384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114300" indent="-114300">
              <a:defRPr sz="2400">
                <a:solidFill>
                  <a:schemeClr val="tx1"/>
                </a:solidFill>
                <a:latin typeface="Arial" charset="0"/>
                <a:ea typeface="ＭＳ Ｐゴシック" charset="0"/>
                <a:cs typeface="ＭＳ Ｐゴシック" charset="0"/>
              </a:defRPr>
            </a:lvl1pPr>
            <a:lvl2pPr marL="342900" indent="-114300">
              <a:defRPr sz="2400">
                <a:solidFill>
                  <a:schemeClr val="tx1"/>
                </a:solidFill>
                <a:latin typeface="Arial" charset="0"/>
                <a:ea typeface="ＭＳ Ｐゴシック" charset="0"/>
              </a:defRPr>
            </a:lvl2pPr>
            <a:lvl3pPr marL="1028700" indent="-228600">
              <a:defRPr sz="2400">
                <a:solidFill>
                  <a:schemeClr val="tx1"/>
                </a:solidFill>
                <a:latin typeface="Arial" charset="0"/>
                <a:ea typeface="ＭＳ Ｐゴシック" charset="0"/>
              </a:defRPr>
            </a:lvl3pPr>
            <a:lvl4pPr marL="2120900" indent="-457200">
              <a:defRPr sz="2400">
                <a:solidFill>
                  <a:schemeClr val="tx1"/>
                </a:solidFill>
                <a:latin typeface="Arial" charset="0"/>
                <a:ea typeface="ＭＳ Ｐゴシック" charset="0"/>
              </a:defRPr>
            </a:lvl4pPr>
            <a:lvl5pPr marL="2692400" indent="-457200">
              <a:defRPr sz="2400">
                <a:solidFill>
                  <a:schemeClr val="tx1"/>
                </a:solidFill>
                <a:latin typeface="Arial" charset="0"/>
                <a:ea typeface="ＭＳ Ｐゴシック" charset="0"/>
              </a:defRPr>
            </a:lvl5pPr>
            <a:lvl6pPr marL="3149600" indent="-457200" eaLnBrk="0" fontAlgn="base" hangingPunct="0">
              <a:spcBef>
                <a:spcPct val="0"/>
              </a:spcBef>
              <a:spcAft>
                <a:spcPct val="0"/>
              </a:spcAft>
              <a:defRPr sz="2400">
                <a:solidFill>
                  <a:schemeClr val="tx1"/>
                </a:solidFill>
                <a:latin typeface="Arial" charset="0"/>
                <a:ea typeface="ＭＳ Ｐゴシック" charset="0"/>
              </a:defRPr>
            </a:lvl6pPr>
            <a:lvl7pPr marL="3606800" indent="-457200" eaLnBrk="0" fontAlgn="base" hangingPunct="0">
              <a:spcBef>
                <a:spcPct val="0"/>
              </a:spcBef>
              <a:spcAft>
                <a:spcPct val="0"/>
              </a:spcAft>
              <a:defRPr sz="2400">
                <a:solidFill>
                  <a:schemeClr val="tx1"/>
                </a:solidFill>
                <a:latin typeface="Arial" charset="0"/>
                <a:ea typeface="ＭＳ Ｐゴシック" charset="0"/>
              </a:defRPr>
            </a:lvl7pPr>
            <a:lvl8pPr marL="4064000" indent="-457200" eaLnBrk="0" fontAlgn="base" hangingPunct="0">
              <a:spcBef>
                <a:spcPct val="0"/>
              </a:spcBef>
              <a:spcAft>
                <a:spcPct val="0"/>
              </a:spcAft>
              <a:defRPr sz="2400">
                <a:solidFill>
                  <a:schemeClr val="tx1"/>
                </a:solidFill>
                <a:latin typeface="Arial" charset="0"/>
                <a:ea typeface="ＭＳ Ｐゴシック" charset="0"/>
              </a:defRPr>
            </a:lvl8pPr>
            <a:lvl9pPr marL="4521200" indent="-457200" eaLnBrk="0" fontAlgn="base" hangingPunct="0">
              <a:spcBef>
                <a:spcPct val="0"/>
              </a:spcBef>
              <a:spcAft>
                <a:spcPct val="0"/>
              </a:spcAft>
              <a:defRPr sz="2400">
                <a:solidFill>
                  <a:schemeClr val="tx1"/>
                </a:solidFill>
                <a:latin typeface="Arial" charset="0"/>
                <a:ea typeface="ＭＳ Ｐゴシック" charset="0"/>
              </a:defRPr>
            </a:lvl9pPr>
          </a:lstStyle>
          <a:p>
            <a:pPr>
              <a:buFont typeface="Arial" charset="0"/>
              <a:buNone/>
            </a:pPr>
            <a:endParaRPr lang="en-US" sz="1800">
              <a:latin typeface="Calibri" charset="0"/>
            </a:endParaRPr>
          </a:p>
          <a:p>
            <a:pPr>
              <a:buFont typeface="Arial" charset="0"/>
              <a:buNone/>
            </a:pPr>
            <a:endParaRPr lang="en-US" sz="1800">
              <a:latin typeface="Calibri" charset="0"/>
            </a:endParaRPr>
          </a:p>
          <a:p>
            <a:pPr>
              <a:buFont typeface="Arial" charset="0"/>
              <a:buAutoNum type="arabicPeriod"/>
            </a:pPr>
            <a:endParaRPr lang="en-US" sz="1800">
              <a:latin typeface="Calibri" charset="0"/>
            </a:endParaRPr>
          </a:p>
          <a:p>
            <a:pPr>
              <a:buFont typeface="Arial" charset="0"/>
              <a:buAutoNum type="arabicPeriod"/>
            </a:pPr>
            <a:endParaRPr lang="en-US" sz="1800">
              <a:latin typeface="Calibri" charset="0"/>
            </a:endParaRPr>
          </a:p>
          <a:p>
            <a:pPr>
              <a:buFont typeface="Arial" charset="0"/>
              <a:buAutoNum type="arabicPeriod"/>
            </a:pPr>
            <a:endParaRPr lang="en-US" sz="1800">
              <a:latin typeface="Calibri" charset="0"/>
            </a:endParaRPr>
          </a:p>
          <a:p>
            <a:pPr>
              <a:buFont typeface="Arial" charset="0"/>
              <a:buAutoNum type="arabicPeriod"/>
            </a:pPr>
            <a:endParaRPr lang="en-US" sz="1800">
              <a:latin typeface="Calibri" charset="0"/>
            </a:endParaRPr>
          </a:p>
          <a:p>
            <a:pPr>
              <a:buFont typeface="Arial" charset="0"/>
              <a:buAutoNum type="arabicPeriod"/>
            </a:pPr>
            <a:endParaRPr lang="en-US" sz="1800">
              <a:latin typeface="Calibri" charset="0"/>
            </a:endParaRPr>
          </a:p>
          <a:p>
            <a:pPr>
              <a:buFont typeface="Arial" charset="0"/>
              <a:buNone/>
            </a:pPr>
            <a:endParaRPr lang="en-US" sz="1800">
              <a:latin typeface="Calibri" charset="0"/>
            </a:endParaRPr>
          </a:p>
          <a:p>
            <a:pPr lvl="1" algn="ctr">
              <a:buFont typeface="Arial" charset="0"/>
              <a:buNone/>
            </a:pPr>
            <a:r>
              <a:rPr lang="en-US" b="1">
                <a:latin typeface="Calibri" charset="0"/>
              </a:rPr>
              <a:t>The pumpkin patch and hayride are two fun activities at Waimanalo Country Farms.</a:t>
            </a:r>
          </a:p>
          <a:p>
            <a:pPr lvl="1">
              <a:buFont typeface="Arial" charset="0"/>
              <a:buNone/>
            </a:pPr>
            <a:endParaRPr lang="en-US">
              <a:latin typeface="Calibri" charset="0"/>
            </a:endParaRPr>
          </a:p>
        </p:txBody>
      </p:sp>
      <p:grpSp>
        <p:nvGrpSpPr>
          <p:cNvPr id="46088" name="Group 8"/>
          <p:cNvGrpSpPr>
            <a:grpSpLocks/>
          </p:cNvGrpSpPr>
          <p:nvPr/>
        </p:nvGrpSpPr>
        <p:grpSpPr bwMode="auto">
          <a:xfrm>
            <a:off x="1447800" y="1676400"/>
            <a:ext cx="6019800" cy="1371600"/>
            <a:chOff x="1008" y="1001"/>
            <a:chExt cx="3696" cy="967"/>
          </a:xfrm>
        </p:grpSpPr>
        <p:sp>
          <p:nvSpPr>
            <p:cNvPr id="46089" name="Line 9"/>
            <p:cNvSpPr>
              <a:spLocks noChangeShapeType="1"/>
            </p:cNvSpPr>
            <p:nvPr/>
          </p:nvSpPr>
          <p:spPr bwMode="auto">
            <a:xfrm flipH="1">
              <a:off x="1954" y="1298"/>
              <a:ext cx="283" cy="406"/>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090" name="Line 10"/>
            <p:cNvSpPr>
              <a:spLocks noChangeShapeType="1"/>
            </p:cNvSpPr>
            <p:nvPr/>
          </p:nvSpPr>
          <p:spPr bwMode="auto">
            <a:xfrm>
              <a:off x="3467" y="1298"/>
              <a:ext cx="237" cy="406"/>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091" name="Rectangle 11"/>
            <p:cNvSpPr>
              <a:spLocks noChangeArrowheads="1"/>
            </p:cNvSpPr>
            <p:nvPr/>
          </p:nvSpPr>
          <p:spPr bwMode="auto">
            <a:xfrm>
              <a:off x="1782" y="1001"/>
              <a:ext cx="2106" cy="439"/>
            </a:xfrm>
            <a:prstGeom prst="rect">
              <a:avLst/>
            </a:prstGeom>
            <a:solidFill>
              <a:srgbClr val="800000"/>
            </a:solidFill>
            <a:ln w="9525">
              <a:solidFill>
                <a:schemeClr val="tx1"/>
              </a:solidFill>
              <a:miter lim="800000"/>
              <a:headEnd/>
              <a:tailEnd/>
            </a:ln>
          </p:spPr>
          <p:txBody>
            <a:bodyPr wrap="none" anchor="ctr"/>
            <a:lstStyle/>
            <a:p>
              <a:pPr algn="ctr"/>
              <a:r>
                <a:rPr lang="en-US" sz="2000">
                  <a:solidFill>
                    <a:schemeClr val="bg1"/>
                  </a:solidFill>
                </a:rPr>
                <a:t>Things to do at Waimanalo </a:t>
              </a:r>
            </a:p>
            <a:p>
              <a:pPr algn="ctr"/>
              <a:r>
                <a:rPr lang="en-US" sz="2000">
                  <a:solidFill>
                    <a:schemeClr val="bg1"/>
                  </a:solidFill>
                </a:rPr>
                <a:t>Country Farms</a:t>
              </a:r>
            </a:p>
          </p:txBody>
        </p:sp>
        <p:sp>
          <p:nvSpPr>
            <p:cNvPr id="46092" name="Rectangle 12"/>
            <p:cNvSpPr>
              <a:spLocks noChangeArrowheads="1"/>
            </p:cNvSpPr>
            <p:nvPr/>
          </p:nvSpPr>
          <p:spPr bwMode="auto">
            <a:xfrm>
              <a:off x="3567" y="1621"/>
              <a:ext cx="1137" cy="347"/>
            </a:xfrm>
            <a:prstGeom prst="rect">
              <a:avLst/>
            </a:prstGeom>
            <a:solidFill>
              <a:srgbClr val="000080"/>
            </a:solidFill>
            <a:ln w="9525">
              <a:solidFill>
                <a:schemeClr val="tx1"/>
              </a:solidFill>
              <a:miter lim="800000"/>
              <a:headEnd/>
              <a:tailEnd/>
            </a:ln>
          </p:spPr>
          <p:txBody>
            <a:bodyPr wrap="none" anchor="ctr"/>
            <a:lstStyle/>
            <a:p>
              <a:pPr algn="ctr"/>
              <a:r>
                <a:rPr lang="en-US" sz="2000">
                  <a:solidFill>
                    <a:schemeClr val="bg1"/>
                  </a:solidFill>
                </a:rPr>
                <a:t>Hayride</a:t>
              </a:r>
              <a:endParaRPr lang="en-US" sz="2200">
                <a:solidFill>
                  <a:schemeClr val="bg1"/>
                </a:solidFill>
              </a:endParaRPr>
            </a:p>
          </p:txBody>
        </p:sp>
        <p:sp>
          <p:nvSpPr>
            <p:cNvPr id="46093" name="Rectangle 13"/>
            <p:cNvSpPr>
              <a:spLocks noChangeArrowheads="1"/>
            </p:cNvSpPr>
            <p:nvPr/>
          </p:nvSpPr>
          <p:spPr bwMode="auto">
            <a:xfrm>
              <a:off x="1008" y="1621"/>
              <a:ext cx="1136" cy="347"/>
            </a:xfrm>
            <a:prstGeom prst="rect">
              <a:avLst/>
            </a:prstGeom>
            <a:solidFill>
              <a:srgbClr val="000080"/>
            </a:solidFill>
            <a:ln w="9525">
              <a:solidFill>
                <a:schemeClr val="tx1"/>
              </a:solidFill>
              <a:miter lim="800000"/>
              <a:headEnd/>
              <a:tailEnd/>
            </a:ln>
          </p:spPr>
          <p:txBody>
            <a:bodyPr wrap="none" anchor="ctr"/>
            <a:lstStyle/>
            <a:p>
              <a:pPr algn="ctr"/>
              <a:r>
                <a:rPr lang="en-US" sz="2000">
                  <a:solidFill>
                    <a:schemeClr val="bg1"/>
                  </a:solidFill>
                </a:rPr>
                <a:t>Pumpkin Patch</a:t>
              </a:r>
            </a:p>
          </p:txBody>
        </p:sp>
      </p:grpSp>
      <p:sp>
        <p:nvSpPr>
          <p:cNvPr id="46094" name="Text Box 14"/>
          <p:cNvSpPr txBox="1">
            <a:spLocks noChangeArrowheads="1"/>
          </p:cNvSpPr>
          <p:nvPr/>
        </p:nvSpPr>
        <p:spPr bwMode="auto">
          <a:xfrm>
            <a:off x="1219200" y="4191000"/>
            <a:ext cx="69342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t>The paragraph might be about…</a:t>
            </a:r>
          </a:p>
          <a:p>
            <a:pPr lvl="1">
              <a:buFontTx/>
              <a:buChar char="•"/>
            </a:pPr>
            <a:r>
              <a:rPr lang="en-US"/>
              <a:t>	activities at Waimanalo Country farms</a:t>
            </a:r>
          </a:p>
          <a:p>
            <a:pPr lvl="1">
              <a:buFontTx/>
              <a:buChar char="•"/>
            </a:pPr>
            <a:r>
              <a:rPr lang="en-US"/>
              <a:t>	the pumpkin patch and hayride</a:t>
            </a:r>
          </a:p>
          <a:p>
            <a:pPr lvl="1">
              <a:buFontTx/>
              <a:buChar char="•"/>
            </a:pPr>
            <a:r>
              <a:rPr lang="en-US"/>
              <a:t>	why Waimanalo Country Farms was fun.</a:t>
            </a:r>
          </a:p>
          <a:p>
            <a:pPr lvl="1">
              <a:buFontTx/>
              <a:buChar char="•"/>
            </a:pPr>
            <a:endParaRPr lang="en-US"/>
          </a:p>
        </p:txBody>
      </p:sp>
    </p:spTree>
    <p:extLst>
      <p:ext uri="{BB962C8B-B14F-4D97-AF65-F5344CB8AC3E}">
        <p14:creationId xmlns:p14="http://schemas.microsoft.com/office/powerpoint/2010/main" val="423462804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p:txBody>
          <a:bodyPr/>
          <a:lstStyle/>
          <a:p>
            <a:r>
              <a:rPr lang="en-US" dirty="0" smtClean="0"/>
              <a:t>Silent Reading &lt;3</a:t>
            </a:r>
            <a:endParaRPr lang="en-US" dirty="0"/>
          </a:p>
        </p:txBody>
      </p:sp>
    </p:spTree>
    <p:extLst>
      <p:ext uri="{BB962C8B-B14F-4D97-AF65-F5344CB8AC3E}">
        <p14:creationId xmlns:p14="http://schemas.microsoft.com/office/powerpoint/2010/main" val="17841469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ragraphPresentationWORKING 1-1.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005013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ragraphPresentationWORKING 2-2.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585573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US" sz="4400" b="1">
                <a:solidFill>
                  <a:srgbClr val="6699FF"/>
                </a:solidFill>
                <a:effectLst>
                  <a:outerShdw blurRad="38100" dist="38100" dir="2700000" algn="tl">
                    <a:srgbClr val="000000"/>
                  </a:outerShdw>
                </a:effectLst>
                <a:latin typeface="Bookman Old Style" charset="0"/>
                <a:ea typeface="+mj-ea"/>
                <a:cs typeface="+mj-cs"/>
              </a:rPr>
              <a:t>Why should I learn this essay structure?</a:t>
            </a:r>
          </a:p>
        </p:txBody>
      </p:sp>
      <p:sp>
        <p:nvSpPr>
          <p:cNvPr id="28675" name="Rectangle 3"/>
          <p:cNvSpPr>
            <a:spLocks noGrp="1" noChangeArrowheads="1"/>
          </p:cNvSpPr>
          <p:nvPr>
            <p:ph idx="1"/>
          </p:nvPr>
        </p:nvSpPr>
        <p:spPr>
          <a:xfrm>
            <a:off x="685800" y="1600200"/>
            <a:ext cx="8001000" cy="4419600"/>
          </a:xfrm>
        </p:spPr>
        <p:txBody>
          <a:bodyPr/>
          <a:lstStyle/>
          <a:p>
            <a:pPr eaLnBrk="1" hangingPunct="1">
              <a:lnSpc>
                <a:spcPct val="90000"/>
              </a:lnSpc>
            </a:pPr>
            <a:r>
              <a:rPr lang="en-US">
                <a:solidFill>
                  <a:srgbClr val="000000"/>
                </a:solidFill>
                <a:latin typeface="Bookman Old Style" charset="0"/>
              </a:rPr>
              <a:t>Can be used for both informative and persuasive writing.</a:t>
            </a:r>
          </a:p>
          <a:p>
            <a:pPr eaLnBrk="1" hangingPunct="1">
              <a:lnSpc>
                <a:spcPct val="90000"/>
              </a:lnSpc>
            </a:pPr>
            <a:r>
              <a:rPr lang="en-US">
                <a:solidFill>
                  <a:srgbClr val="000000"/>
                </a:solidFill>
                <a:latin typeface="Bookman Old Style" charset="0"/>
              </a:rPr>
              <a:t>Speeds up the writing process because of its formulaic nature.</a:t>
            </a:r>
          </a:p>
          <a:p>
            <a:pPr eaLnBrk="1" hangingPunct="1">
              <a:lnSpc>
                <a:spcPct val="90000"/>
              </a:lnSpc>
            </a:pPr>
            <a:r>
              <a:rPr lang="en-US">
                <a:solidFill>
                  <a:srgbClr val="000000"/>
                </a:solidFill>
                <a:latin typeface="Bookman Old Style" charset="0"/>
              </a:rPr>
              <a:t>Can be used for structure of a research-based essay when expanded.</a:t>
            </a:r>
          </a:p>
          <a:p>
            <a:pPr eaLnBrk="1" hangingPunct="1">
              <a:lnSpc>
                <a:spcPct val="90000"/>
              </a:lnSpc>
            </a:pPr>
            <a:endParaRPr lang="en-US">
              <a:latin typeface="Bookman Old Style" charset="0"/>
            </a:endParaRPr>
          </a:p>
        </p:txBody>
      </p:sp>
    </p:spTree>
    <p:extLst>
      <p:ext uri="{BB962C8B-B14F-4D97-AF65-F5344CB8AC3E}">
        <p14:creationId xmlns:p14="http://schemas.microsoft.com/office/powerpoint/2010/main" val="1740526423"/>
      </p:ext>
    </p:extLst>
  </p:cSld>
  <p:clrMapOvr>
    <a:masterClrMapping/>
  </p:clrMapOvr>
  <p:transition xmlns:p14="http://schemas.microsoft.com/office/powerpoint/2010/main" spd="slow" advTm="30200">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8674"/>
                                        </p:tgtEl>
                                        <p:attrNameLst>
                                          <p:attrName>style.visibility</p:attrName>
                                        </p:attrNameLst>
                                      </p:cBhvr>
                                      <p:to>
                                        <p:strVal val="visible"/>
                                      </p:to>
                                    </p:set>
                                    <p:anim calcmode="lin" valueType="num">
                                      <p:cBhvr>
                                        <p:cTn id="7" dur="1000" fill="hold"/>
                                        <p:tgtEl>
                                          <p:spTgt spid="28674"/>
                                        </p:tgtEl>
                                        <p:attrNameLst>
                                          <p:attrName>ppt_w</p:attrName>
                                        </p:attrNameLst>
                                      </p:cBhvr>
                                      <p:tavLst>
                                        <p:tav tm="0">
                                          <p:val>
                                            <p:strVal val="#ppt_w*0.70"/>
                                          </p:val>
                                        </p:tav>
                                        <p:tav tm="100000">
                                          <p:val>
                                            <p:strVal val="#ppt_w"/>
                                          </p:val>
                                        </p:tav>
                                      </p:tavLst>
                                    </p:anim>
                                    <p:anim calcmode="lin" valueType="num">
                                      <p:cBhvr>
                                        <p:cTn id="8" dur="1000" fill="hold"/>
                                        <p:tgtEl>
                                          <p:spTgt spid="28674"/>
                                        </p:tgtEl>
                                        <p:attrNameLst>
                                          <p:attrName>ppt_h</p:attrName>
                                        </p:attrNameLst>
                                      </p:cBhvr>
                                      <p:tavLst>
                                        <p:tav tm="0">
                                          <p:val>
                                            <p:strVal val="#ppt_h"/>
                                          </p:val>
                                        </p:tav>
                                        <p:tav tm="100000">
                                          <p:val>
                                            <p:strVal val="#ppt_h"/>
                                          </p:val>
                                        </p:tav>
                                      </p:tavLst>
                                    </p:anim>
                                    <p:animEffect transition="in" filter="fade">
                                      <p:cBhvr>
                                        <p:cTn id="9" dur="1000"/>
                                        <p:tgtEl>
                                          <p:spTgt spid="2867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28675">
                                            <p:txEl>
                                              <p:pRg st="0" end="0"/>
                                            </p:txEl>
                                          </p:spTgt>
                                        </p:tgtEl>
                                        <p:attrNameLst>
                                          <p:attrName>style.visibility</p:attrName>
                                        </p:attrNameLst>
                                      </p:cBhvr>
                                      <p:to>
                                        <p:strVal val="visible"/>
                                      </p:to>
                                    </p:set>
                                    <p:anim calcmode="lin" valueType="num">
                                      <p:cBhvr>
                                        <p:cTn id="14" dur="1000" fill="hold"/>
                                        <p:tgtEl>
                                          <p:spTgt spid="28675">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28675">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28675">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28675">
                                            <p:txEl>
                                              <p:pRg st="1" end="1"/>
                                            </p:txEl>
                                          </p:spTgt>
                                        </p:tgtEl>
                                        <p:attrNameLst>
                                          <p:attrName>style.visibility</p:attrName>
                                        </p:attrNameLst>
                                      </p:cBhvr>
                                      <p:to>
                                        <p:strVal val="visible"/>
                                      </p:to>
                                    </p:set>
                                    <p:anim calcmode="lin" valueType="num">
                                      <p:cBhvr>
                                        <p:cTn id="21" dur="1000" fill="hold"/>
                                        <p:tgtEl>
                                          <p:spTgt spid="28675">
                                            <p:txEl>
                                              <p:pRg st="1" end="1"/>
                                            </p:txEl>
                                          </p:spTgt>
                                        </p:tgtEl>
                                        <p:attrNameLst>
                                          <p:attrName>ppt_w</p:attrName>
                                        </p:attrNameLst>
                                      </p:cBhvr>
                                      <p:tavLst>
                                        <p:tav tm="0">
                                          <p:val>
                                            <p:strVal val="#ppt_w*0.70"/>
                                          </p:val>
                                        </p:tav>
                                        <p:tav tm="100000">
                                          <p:val>
                                            <p:strVal val="#ppt_w"/>
                                          </p:val>
                                        </p:tav>
                                      </p:tavLst>
                                    </p:anim>
                                    <p:anim calcmode="lin" valueType="num">
                                      <p:cBhvr>
                                        <p:cTn id="22" dur="1000" fill="hold"/>
                                        <p:tgtEl>
                                          <p:spTgt spid="28675">
                                            <p:txEl>
                                              <p:pRg st="1" end="1"/>
                                            </p:txEl>
                                          </p:spTgt>
                                        </p:tgtEl>
                                        <p:attrNameLst>
                                          <p:attrName>ppt_h</p:attrName>
                                        </p:attrNameLst>
                                      </p:cBhvr>
                                      <p:tavLst>
                                        <p:tav tm="0">
                                          <p:val>
                                            <p:strVal val="#ppt_h"/>
                                          </p:val>
                                        </p:tav>
                                        <p:tav tm="100000">
                                          <p:val>
                                            <p:strVal val="#ppt_h"/>
                                          </p:val>
                                        </p:tav>
                                      </p:tavLst>
                                    </p:anim>
                                    <p:animEffect transition="in" filter="fade">
                                      <p:cBhvr>
                                        <p:cTn id="23" dur="1000"/>
                                        <p:tgtEl>
                                          <p:spTgt spid="28675">
                                            <p:txEl>
                                              <p:pRg st="1" end="1"/>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nodeType="clickEffect">
                                  <p:stCondLst>
                                    <p:cond delay="0"/>
                                  </p:stCondLst>
                                  <p:childTnLst>
                                    <p:set>
                                      <p:cBhvr>
                                        <p:cTn id="27" dur="1" fill="hold">
                                          <p:stCondLst>
                                            <p:cond delay="0"/>
                                          </p:stCondLst>
                                        </p:cTn>
                                        <p:tgtEl>
                                          <p:spTgt spid="28675">
                                            <p:txEl>
                                              <p:pRg st="2" end="2"/>
                                            </p:txEl>
                                          </p:spTgt>
                                        </p:tgtEl>
                                        <p:attrNameLst>
                                          <p:attrName>style.visibility</p:attrName>
                                        </p:attrNameLst>
                                      </p:cBhvr>
                                      <p:to>
                                        <p:strVal val="visible"/>
                                      </p:to>
                                    </p:set>
                                    <p:anim calcmode="lin" valueType="num">
                                      <p:cBhvr>
                                        <p:cTn id="28" dur="1000" fill="hold"/>
                                        <p:tgtEl>
                                          <p:spTgt spid="28675">
                                            <p:txEl>
                                              <p:pRg st="2" end="2"/>
                                            </p:txEl>
                                          </p:spTgt>
                                        </p:tgtEl>
                                        <p:attrNameLst>
                                          <p:attrName>ppt_w</p:attrName>
                                        </p:attrNameLst>
                                      </p:cBhvr>
                                      <p:tavLst>
                                        <p:tav tm="0">
                                          <p:val>
                                            <p:strVal val="#ppt_w*0.70"/>
                                          </p:val>
                                        </p:tav>
                                        <p:tav tm="100000">
                                          <p:val>
                                            <p:strVal val="#ppt_w"/>
                                          </p:val>
                                        </p:tav>
                                      </p:tavLst>
                                    </p:anim>
                                    <p:anim calcmode="lin" valueType="num">
                                      <p:cBhvr>
                                        <p:cTn id="29" dur="1000" fill="hold"/>
                                        <p:tgtEl>
                                          <p:spTgt spid="28675">
                                            <p:txEl>
                                              <p:pRg st="2" end="2"/>
                                            </p:txEl>
                                          </p:spTgt>
                                        </p:tgtEl>
                                        <p:attrNameLst>
                                          <p:attrName>ppt_h</p:attrName>
                                        </p:attrNameLst>
                                      </p:cBhvr>
                                      <p:tavLst>
                                        <p:tav tm="0">
                                          <p:val>
                                            <p:strVal val="#ppt_h"/>
                                          </p:val>
                                        </p:tav>
                                        <p:tav tm="100000">
                                          <p:val>
                                            <p:strVal val="#ppt_h"/>
                                          </p:val>
                                        </p:tav>
                                      </p:tavLst>
                                    </p:anim>
                                    <p:animEffect transition="in" filter="fade">
                                      <p:cBhvr>
                                        <p:cTn id="30" dur="1000"/>
                                        <p:tgtEl>
                                          <p:spTgt spid="2867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ragraphPresentationWORKING 3-3.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399581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ragraphPresentationWORKING 4-4.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068762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ragraphPresentationWORKING 5-5.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325785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ragraphPresentationWORKING 6-6.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081686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ragraphPresentationWORKING 7-7.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898837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ragraphPresentationWORKING 8-8.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969874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ragraphPresentationWORKING 9-9.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036052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ragraphPresentationWORKING 10-10.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627391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ragraphPresentationWORKING 11-11.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165319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ragraphPresentationWORKING 12-12.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169269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US" sz="4000" b="1" dirty="0">
                <a:effectLst>
                  <a:outerShdw blurRad="38100" dist="38100" dir="2700000" algn="tl">
                    <a:srgbClr val="000000"/>
                  </a:outerShdw>
                </a:effectLst>
                <a:latin typeface="Bookman Old Style" charset="0"/>
                <a:ea typeface="+mj-ea"/>
                <a:cs typeface="+mj-cs"/>
              </a:rPr>
              <a:t>What </a:t>
            </a:r>
            <a:r>
              <a:rPr lang="en-US" sz="4000" b="1" u="sng" dirty="0">
                <a:effectLst>
                  <a:outerShdw blurRad="38100" dist="38100" dir="2700000" algn="tl">
                    <a:srgbClr val="000000"/>
                  </a:outerShdw>
                </a:effectLst>
                <a:latin typeface="Bookman Old Style" charset="0"/>
                <a:ea typeface="+mj-ea"/>
                <a:cs typeface="+mj-cs"/>
              </a:rPr>
              <a:t>IS</a:t>
            </a:r>
            <a:r>
              <a:rPr lang="en-US" sz="4000" b="1" dirty="0">
                <a:effectLst>
                  <a:outerShdw blurRad="38100" dist="38100" dir="2700000" algn="tl">
                    <a:srgbClr val="000000"/>
                  </a:outerShdw>
                </a:effectLst>
                <a:latin typeface="Bookman Old Style" charset="0"/>
                <a:ea typeface="+mj-ea"/>
                <a:cs typeface="+mj-cs"/>
              </a:rPr>
              <a:t> the Five Paragraph Essay?</a:t>
            </a:r>
          </a:p>
        </p:txBody>
      </p:sp>
      <p:sp>
        <p:nvSpPr>
          <p:cNvPr id="29699" name="Rectangle 3"/>
          <p:cNvSpPr>
            <a:spLocks noGrp="1" noChangeArrowheads="1"/>
          </p:cNvSpPr>
          <p:nvPr>
            <p:ph idx="1"/>
          </p:nvPr>
        </p:nvSpPr>
        <p:spPr>
          <a:xfrm>
            <a:off x="381000" y="1600200"/>
            <a:ext cx="8305800" cy="4495800"/>
          </a:xfrm>
        </p:spPr>
        <p:txBody>
          <a:bodyPr/>
          <a:lstStyle/>
          <a:p>
            <a:pPr eaLnBrk="1" hangingPunct="1"/>
            <a:r>
              <a:rPr lang="en-US" sz="4400">
                <a:latin typeface="Bookman Old Style" charset="0"/>
              </a:rPr>
              <a:t>An introduction</a:t>
            </a:r>
          </a:p>
          <a:p>
            <a:pPr eaLnBrk="1" hangingPunct="1"/>
            <a:r>
              <a:rPr lang="en-US" sz="4400">
                <a:latin typeface="Bookman Old Style" charset="0"/>
              </a:rPr>
              <a:t>The first body paragraph</a:t>
            </a:r>
          </a:p>
          <a:p>
            <a:pPr eaLnBrk="1" hangingPunct="1"/>
            <a:r>
              <a:rPr lang="en-US" sz="4400">
                <a:latin typeface="Bookman Old Style" charset="0"/>
              </a:rPr>
              <a:t>The second body paragraph</a:t>
            </a:r>
          </a:p>
          <a:p>
            <a:pPr eaLnBrk="1" hangingPunct="1"/>
            <a:r>
              <a:rPr lang="en-US" sz="4400">
                <a:latin typeface="Bookman Old Style" charset="0"/>
              </a:rPr>
              <a:t>The third body paragraph</a:t>
            </a:r>
          </a:p>
          <a:p>
            <a:pPr eaLnBrk="1" hangingPunct="1"/>
            <a:r>
              <a:rPr lang="en-US" sz="4400">
                <a:latin typeface="Bookman Old Style" charset="0"/>
              </a:rPr>
              <a:t>A conclusion</a:t>
            </a:r>
          </a:p>
        </p:txBody>
      </p:sp>
    </p:spTree>
    <p:extLst>
      <p:ext uri="{BB962C8B-B14F-4D97-AF65-F5344CB8AC3E}">
        <p14:creationId xmlns:p14="http://schemas.microsoft.com/office/powerpoint/2010/main" val="3614408260"/>
      </p:ext>
    </p:extLst>
  </p:cSld>
  <p:clrMapOvr>
    <a:masterClrMapping/>
  </p:clrMapOvr>
  <p:transition xmlns:p14="http://schemas.microsoft.com/office/powerpoint/2010/main" spd="slow" advTm="34500">
    <p:wheel spokes="8"/>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9698"/>
                                        </p:tgtEl>
                                        <p:attrNameLst>
                                          <p:attrName>style.visibility</p:attrName>
                                        </p:attrNameLst>
                                      </p:cBhvr>
                                      <p:to>
                                        <p:strVal val="visible"/>
                                      </p:to>
                                    </p:set>
                                    <p:animEffect transition="in" filter="wipe(down)">
                                      <p:cBhvr>
                                        <p:cTn id="7" dur="580">
                                          <p:stCondLst>
                                            <p:cond delay="0"/>
                                          </p:stCondLst>
                                        </p:cTn>
                                        <p:tgtEl>
                                          <p:spTgt spid="29698"/>
                                        </p:tgtEl>
                                      </p:cBhvr>
                                    </p:animEffect>
                                    <p:anim calcmode="lin" valueType="num">
                                      <p:cBhvr>
                                        <p:cTn id="8" dur="1822" tmFilter="0,0; 0.14,0.36; 0.43,0.73; 0.71,0.91; 1.0,1.0">
                                          <p:stCondLst>
                                            <p:cond delay="0"/>
                                          </p:stCondLst>
                                        </p:cTn>
                                        <p:tgtEl>
                                          <p:spTgt spid="2969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969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969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969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9698"/>
                                        </p:tgtEl>
                                        <p:attrNameLst>
                                          <p:attrName>ppt_y</p:attrName>
                                        </p:attrNameLst>
                                      </p:cBhvr>
                                      <p:tavLst>
                                        <p:tav tm="0" fmla="#ppt_y-sin(pi*$)/81">
                                          <p:val>
                                            <p:fltVal val="0"/>
                                          </p:val>
                                        </p:tav>
                                        <p:tav tm="100000">
                                          <p:val>
                                            <p:fltVal val="1"/>
                                          </p:val>
                                        </p:tav>
                                      </p:tavLst>
                                    </p:anim>
                                    <p:animScale>
                                      <p:cBhvr>
                                        <p:cTn id="13" dur="26">
                                          <p:stCondLst>
                                            <p:cond delay="650"/>
                                          </p:stCondLst>
                                        </p:cTn>
                                        <p:tgtEl>
                                          <p:spTgt spid="29698"/>
                                        </p:tgtEl>
                                      </p:cBhvr>
                                      <p:to x="100000" y="60000"/>
                                    </p:animScale>
                                    <p:animScale>
                                      <p:cBhvr>
                                        <p:cTn id="14" dur="166" decel="50000">
                                          <p:stCondLst>
                                            <p:cond delay="676"/>
                                          </p:stCondLst>
                                        </p:cTn>
                                        <p:tgtEl>
                                          <p:spTgt spid="29698"/>
                                        </p:tgtEl>
                                      </p:cBhvr>
                                      <p:to x="100000" y="100000"/>
                                    </p:animScale>
                                    <p:animScale>
                                      <p:cBhvr>
                                        <p:cTn id="15" dur="26">
                                          <p:stCondLst>
                                            <p:cond delay="1312"/>
                                          </p:stCondLst>
                                        </p:cTn>
                                        <p:tgtEl>
                                          <p:spTgt spid="29698"/>
                                        </p:tgtEl>
                                      </p:cBhvr>
                                      <p:to x="100000" y="80000"/>
                                    </p:animScale>
                                    <p:animScale>
                                      <p:cBhvr>
                                        <p:cTn id="16" dur="166" decel="50000">
                                          <p:stCondLst>
                                            <p:cond delay="1338"/>
                                          </p:stCondLst>
                                        </p:cTn>
                                        <p:tgtEl>
                                          <p:spTgt spid="29698"/>
                                        </p:tgtEl>
                                      </p:cBhvr>
                                      <p:to x="100000" y="100000"/>
                                    </p:animScale>
                                    <p:animScale>
                                      <p:cBhvr>
                                        <p:cTn id="17" dur="26">
                                          <p:stCondLst>
                                            <p:cond delay="1642"/>
                                          </p:stCondLst>
                                        </p:cTn>
                                        <p:tgtEl>
                                          <p:spTgt spid="29698"/>
                                        </p:tgtEl>
                                      </p:cBhvr>
                                      <p:to x="100000" y="90000"/>
                                    </p:animScale>
                                    <p:animScale>
                                      <p:cBhvr>
                                        <p:cTn id="18" dur="166" decel="50000">
                                          <p:stCondLst>
                                            <p:cond delay="1668"/>
                                          </p:stCondLst>
                                        </p:cTn>
                                        <p:tgtEl>
                                          <p:spTgt spid="29698"/>
                                        </p:tgtEl>
                                      </p:cBhvr>
                                      <p:to x="100000" y="100000"/>
                                    </p:animScale>
                                    <p:animScale>
                                      <p:cBhvr>
                                        <p:cTn id="19" dur="26">
                                          <p:stCondLst>
                                            <p:cond delay="1808"/>
                                          </p:stCondLst>
                                        </p:cTn>
                                        <p:tgtEl>
                                          <p:spTgt spid="29698"/>
                                        </p:tgtEl>
                                      </p:cBhvr>
                                      <p:to x="100000" y="95000"/>
                                    </p:animScale>
                                    <p:animScale>
                                      <p:cBhvr>
                                        <p:cTn id="20" dur="166" decel="50000">
                                          <p:stCondLst>
                                            <p:cond delay="1834"/>
                                          </p:stCondLst>
                                        </p:cTn>
                                        <p:tgtEl>
                                          <p:spTgt spid="29698"/>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9699">
                                            <p:txEl>
                                              <p:pRg st="0" end="0"/>
                                            </p:txEl>
                                          </p:spTgt>
                                        </p:tgtEl>
                                        <p:attrNameLst>
                                          <p:attrName>style.visibility</p:attrName>
                                        </p:attrNameLst>
                                      </p:cBhvr>
                                      <p:to>
                                        <p:strVal val="visible"/>
                                      </p:to>
                                    </p:set>
                                    <p:anim calcmode="lin" valueType="num">
                                      <p:cBhvr additive="base">
                                        <p:cTn id="25" dur="500" fill="hold"/>
                                        <p:tgtEl>
                                          <p:spTgt spid="29699">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969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29699">
                                            <p:txEl>
                                              <p:pRg st="1" end="1"/>
                                            </p:txEl>
                                          </p:spTgt>
                                        </p:tgtEl>
                                        <p:attrNameLst>
                                          <p:attrName>style.visibility</p:attrName>
                                        </p:attrNameLst>
                                      </p:cBhvr>
                                      <p:to>
                                        <p:strVal val="visible"/>
                                      </p:to>
                                    </p:set>
                                    <p:anim calcmode="lin" valueType="num">
                                      <p:cBhvr additive="base">
                                        <p:cTn id="31" dur="500" fill="hold"/>
                                        <p:tgtEl>
                                          <p:spTgt spid="29699">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969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29699">
                                            <p:txEl>
                                              <p:pRg st="2" end="2"/>
                                            </p:txEl>
                                          </p:spTgt>
                                        </p:tgtEl>
                                        <p:attrNameLst>
                                          <p:attrName>style.visibility</p:attrName>
                                        </p:attrNameLst>
                                      </p:cBhvr>
                                      <p:to>
                                        <p:strVal val="visible"/>
                                      </p:to>
                                    </p:set>
                                    <p:anim calcmode="lin" valueType="num">
                                      <p:cBhvr additive="base">
                                        <p:cTn id="37" dur="500" fill="hold"/>
                                        <p:tgtEl>
                                          <p:spTgt spid="29699">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969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29699">
                                            <p:txEl>
                                              <p:pRg st="3" end="3"/>
                                            </p:txEl>
                                          </p:spTgt>
                                        </p:tgtEl>
                                        <p:attrNameLst>
                                          <p:attrName>style.visibility</p:attrName>
                                        </p:attrNameLst>
                                      </p:cBhvr>
                                      <p:to>
                                        <p:strVal val="visible"/>
                                      </p:to>
                                    </p:set>
                                    <p:anim calcmode="lin" valueType="num">
                                      <p:cBhvr additive="base">
                                        <p:cTn id="43" dur="500" fill="hold"/>
                                        <p:tgtEl>
                                          <p:spTgt spid="29699">
                                            <p:txEl>
                                              <p:pRg st="3" end="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969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29699">
                                            <p:txEl>
                                              <p:pRg st="4" end="4"/>
                                            </p:txEl>
                                          </p:spTgt>
                                        </p:tgtEl>
                                        <p:attrNameLst>
                                          <p:attrName>style.visibility</p:attrName>
                                        </p:attrNameLst>
                                      </p:cBhvr>
                                      <p:to>
                                        <p:strVal val="visible"/>
                                      </p:to>
                                    </p:set>
                                    <p:anim calcmode="lin" valueType="num">
                                      <p:cBhvr additive="base">
                                        <p:cTn id="49" dur="500" fill="hold"/>
                                        <p:tgtEl>
                                          <p:spTgt spid="29699">
                                            <p:txEl>
                                              <p:pRg st="4" end="4"/>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969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ragraphPresentationWORKING 13-13.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085503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ragraphPresentationWORKING 14-14.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693968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ragraphPresentationWORKING 15-15.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262177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ragraphPresentationWORKING 16-16.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663126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ragraphPresentationWORKING 17-17.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523401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ragraphPresentationWORKING 18-18.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602122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ragraphPresentationWORKING 19-19.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471725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ragraphPresentationWORKING 20-20.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613111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ragraphPresentationWORKING 21-21.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243048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ragraphPresentationWORKING 22-22.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
            <a:ext cx="9144001" cy="6858001"/>
          </a:xfrm>
          <a:prstGeom prst="rect">
            <a:avLst/>
          </a:prstGeom>
        </p:spPr>
      </p:pic>
    </p:spTree>
    <p:extLst>
      <p:ext uri="{BB962C8B-B14F-4D97-AF65-F5344CB8AC3E}">
        <p14:creationId xmlns:p14="http://schemas.microsoft.com/office/powerpoint/2010/main" val="10721396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rtlCol="0">
            <a:noAutofit/>
          </a:bodyPr>
          <a:lstStyle/>
          <a:p>
            <a:pPr eaLnBrk="1" fontAlgn="auto" hangingPunct="1">
              <a:spcAft>
                <a:spcPts val="0"/>
              </a:spcAft>
              <a:defRPr/>
            </a:pPr>
            <a:r>
              <a:rPr lang="en-US" sz="7200">
                <a:effectLst>
                  <a:outerShdw blurRad="38100" dist="38100" dir="2700000" algn="tl">
                    <a:srgbClr val="FFFFFF"/>
                  </a:outerShdw>
                </a:effectLst>
                <a:latin typeface="Bookman Old Style" charset="0"/>
                <a:ea typeface="+mj-ea"/>
                <a:cs typeface="+mj-cs"/>
              </a:rPr>
              <a:t>PART ONE:</a:t>
            </a:r>
          </a:p>
        </p:txBody>
      </p:sp>
      <p:sp>
        <p:nvSpPr>
          <p:cNvPr id="46083" name="Rectangle 3"/>
          <p:cNvSpPr>
            <a:spLocks noGrp="1" noChangeArrowheads="1"/>
          </p:cNvSpPr>
          <p:nvPr>
            <p:ph idx="1"/>
          </p:nvPr>
        </p:nvSpPr>
        <p:spPr/>
        <p:txBody>
          <a:bodyPr rtlCol="0">
            <a:normAutofit/>
          </a:bodyPr>
          <a:lstStyle/>
          <a:p>
            <a:pPr algn="ctr" eaLnBrk="1" fontAlgn="auto" hangingPunct="1">
              <a:spcAft>
                <a:spcPts val="0"/>
              </a:spcAft>
              <a:buClr>
                <a:schemeClr val="accent1">
                  <a:lumMod val="60000"/>
                  <a:lumOff val="40000"/>
                </a:schemeClr>
              </a:buClr>
              <a:buFont typeface="Wingdings" charset="0"/>
              <a:buNone/>
              <a:defRPr/>
            </a:pPr>
            <a:r>
              <a:rPr lang="en-US" sz="6000">
                <a:solidFill>
                  <a:schemeClr val="tx1">
                    <a:lumMod val="65000"/>
                    <a:lumOff val="35000"/>
                  </a:schemeClr>
                </a:solidFill>
                <a:ea typeface="+mn-ea"/>
                <a:cs typeface="+mn-cs"/>
              </a:rPr>
              <a:t>The Five Paragraph Essay</a:t>
            </a:r>
            <a:r>
              <a:rPr lang="en-US">
                <a:solidFill>
                  <a:schemeClr val="tx1">
                    <a:lumMod val="65000"/>
                    <a:lumOff val="35000"/>
                  </a:schemeClr>
                </a:solidFill>
                <a:ea typeface="+mn-ea"/>
                <a:cs typeface="+mn-cs"/>
              </a:rPr>
              <a:t> </a:t>
            </a:r>
          </a:p>
          <a:p>
            <a:pPr algn="ctr" eaLnBrk="1" fontAlgn="auto" hangingPunct="1">
              <a:spcAft>
                <a:spcPts val="0"/>
              </a:spcAft>
              <a:buClr>
                <a:schemeClr val="accent1">
                  <a:lumMod val="60000"/>
                  <a:lumOff val="40000"/>
                </a:schemeClr>
              </a:buClr>
              <a:buFont typeface="Wingdings" charset="0"/>
              <a:buNone/>
              <a:defRPr/>
            </a:pPr>
            <a:r>
              <a:rPr lang="en-US" sz="8800" b="1">
                <a:solidFill>
                  <a:schemeClr val="tx1">
                    <a:lumMod val="65000"/>
                    <a:lumOff val="35000"/>
                  </a:schemeClr>
                </a:solidFill>
                <a:effectLst>
                  <a:outerShdw blurRad="38100" dist="38100" dir="2700000" algn="tl">
                    <a:srgbClr val="FFFFFF"/>
                  </a:outerShdw>
                </a:effectLst>
                <a:latin typeface="Bookman Old Style" charset="0"/>
                <a:ea typeface="+mn-ea"/>
                <a:cs typeface="+mn-cs"/>
              </a:rPr>
              <a:t>Introduction</a:t>
            </a:r>
          </a:p>
        </p:txBody>
      </p:sp>
    </p:spTree>
    <p:extLst>
      <p:ext uri="{BB962C8B-B14F-4D97-AF65-F5344CB8AC3E}">
        <p14:creationId xmlns:p14="http://schemas.microsoft.com/office/powerpoint/2010/main" val="129159094"/>
      </p:ext>
    </p:extLst>
  </p:cSld>
  <p:clrMapOvr>
    <a:masterClrMapping/>
  </p:clrMapOvr>
  <p:transition xmlns:p14="http://schemas.microsoft.com/office/powerpoint/2010/main">
    <p:circl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46082"/>
                                        </p:tgtEl>
                                        <p:attrNameLst>
                                          <p:attrName>style.visibility</p:attrName>
                                        </p:attrNameLst>
                                      </p:cBhvr>
                                      <p:to>
                                        <p:strVal val="visible"/>
                                      </p:to>
                                    </p:set>
                                    <p:anim calcmode="lin" valueType="num">
                                      <p:cBhvr>
                                        <p:cTn id="7" dur="500" fill="hold"/>
                                        <p:tgtEl>
                                          <p:spTgt spid="46082"/>
                                        </p:tgtEl>
                                        <p:attrNameLst>
                                          <p:attrName>ppt_w</p:attrName>
                                        </p:attrNameLst>
                                      </p:cBhvr>
                                      <p:tavLst>
                                        <p:tav tm="0">
                                          <p:val>
                                            <p:fltVal val="0"/>
                                          </p:val>
                                        </p:tav>
                                        <p:tav tm="100000">
                                          <p:val>
                                            <p:strVal val="#ppt_w"/>
                                          </p:val>
                                        </p:tav>
                                      </p:tavLst>
                                    </p:anim>
                                    <p:anim calcmode="lin" valueType="num">
                                      <p:cBhvr>
                                        <p:cTn id="8" dur="500" fill="hold"/>
                                        <p:tgtEl>
                                          <p:spTgt spid="46082"/>
                                        </p:tgtEl>
                                        <p:attrNameLst>
                                          <p:attrName>ppt_h</p:attrName>
                                        </p:attrNameLst>
                                      </p:cBhvr>
                                      <p:tavLst>
                                        <p:tav tm="0">
                                          <p:val>
                                            <p:fltVal val="0"/>
                                          </p:val>
                                        </p:tav>
                                        <p:tav tm="100000">
                                          <p:val>
                                            <p:strVal val="#ppt_h"/>
                                          </p:val>
                                        </p:tav>
                                      </p:tavLst>
                                    </p:anim>
                                    <p:anim calcmode="lin" valueType="num">
                                      <p:cBhvr>
                                        <p:cTn id="9" dur="500" fill="hold"/>
                                        <p:tgtEl>
                                          <p:spTgt spid="46082"/>
                                        </p:tgtEl>
                                        <p:attrNameLst>
                                          <p:attrName>style.rotation</p:attrName>
                                        </p:attrNameLst>
                                      </p:cBhvr>
                                      <p:tavLst>
                                        <p:tav tm="0">
                                          <p:val>
                                            <p:fltVal val="360"/>
                                          </p:val>
                                        </p:tav>
                                        <p:tav tm="100000">
                                          <p:val>
                                            <p:fltVal val="0"/>
                                          </p:val>
                                        </p:tav>
                                      </p:tavLst>
                                    </p:anim>
                                    <p:animEffect transition="in" filter="fade">
                                      <p:cBhvr>
                                        <p:cTn id="10" dur="500"/>
                                        <p:tgtEl>
                                          <p:spTgt spid="46082"/>
                                        </p:tgtEl>
                                      </p:cBhvr>
                                    </p:animEffect>
                                  </p:childTnLst>
                                </p:cTn>
                              </p:par>
                            </p:childTnLst>
                          </p:cTn>
                        </p:par>
                        <p:par>
                          <p:cTn id="11" fill="hold" nodeType="afterGroup">
                            <p:stCondLst>
                              <p:cond delay="500"/>
                            </p:stCondLst>
                            <p:childTnLst>
                              <p:par>
                                <p:cTn id="12" presetID="2" presetClass="entr" presetSubtype="4" fill="hold" nodeType="afterEffect">
                                  <p:stCondLst>
                                    <p:cond delay="0"/>
                                  </p:stCondLst>
                                  <p:childTnLst>
                                    <p:set>
                                      <p:cBhvr>
                                        <p:cTn id="13" dur="1" fill="hold">
                                          <p:stCondLst>
                                            <p:cond delay="0"/>
                                          </p:stCondLst>
                                        </p:cTn>
                                        <p:tgtEl>
                                          <p:spTgt spid="46083">
                                            <p:txEl>
                                              <p:pRg st="0" end="0"/>
                                            </p:txEl>
                                          </p:spTgt>
                                        </p:tgtEl>
                                        <p:attrNameLst>
                                          <p:attrName>style.visibility</p:attrName>
                                        </p:attrNameLst>
                                      </p:cBhvr>
                                      <p:to>
                                        <p:strVal val="visible"/>
                                      </p:to>
                                    </p:set>
                                    <p:anim calcmode="lin" valueType="num">
                                      <p:cBhvr additive="base">
                                        <p:cTn id="14" dur="1000" fill="hold"/>
                                        <p:tgtEl>
                                          <p:spTgt spid="46083">
                                            <p:txEl>
                                              <p:pRg st="0" end="0"/>
                                            </p:txEl>
                                          </p:spTgt>
                                        </p:tgtEl>
                                        <p:attrNameLst>
                                          <p:attrName>ppt_x</p:attrName>
                                        </p:attrNameLst>
                                      </p:cBhvr>
                                      <p:tavLst>
                                        <p:tav tm="0">
                                          <p:val>
                                            <p:strVal val="#ppt_x"/>
                                          </p:val>
                                        </p:tav>
                                        <p:tav tm="100000">
                                          <p:val>
                                            <p:strVal val="#ppt_x"/>
                                          </p:val>
                                        </p:tav>
                                      </p:tavLst>
                                    </p:anim>
                                    <p:anim calcmode="lin" valueType="num">
                                      <p:cBhvr additive="base">
                                        <p:cTn id="15" dur="1000" fill="hold"/>
                                        <p:tgtEl>
                                          <p:spTgt spid="46083">
                                            <p:txEl>
                                              <p:pRg st="0" end="0"/>
                                            </p:txEl>
                                          </p:spTgt>
                                        </p:tgtEl>
                                        <p:attrNameLst>
                                          <p:attrName>ppt_y</p:attrName>
                                        </p:attrNameLst>
                                      </p:cBhvr>
                                      <p:tavLst>
                                        <p:tav tm="0">
                                          <p:val>
                                            <p:strVal val="1+#ppt_h/2"/>
                                          </p:val>
                                        </p:tav>
                                        <p:tav tm="100000">
                                          <p:val>
                                            <p:strVal val="#ppt_y"/>
                                          </p:val>
                                        </p:tav>
                                      </p:tavLst>
                                    </p:anim>
                                  </p:childTnLst>
                                </p:cTn>
                              </p:par>
                            </p:childTnLst>
                          </p:cTn>
                        </p:par>
                        <p:par>
                          <p:cTn id="16" fill="hold" nodeType="afterGroup">
                            <p:stCondLst>
                              <p:cond delay="1500"/>
                            </p:stCondLst>
                            <p:childTnLst>
                              <p:par>
                                <p:cTn id="17" presetID="38" presetClass="entr" presetSubtype="0" accel="50000" fill="hold" nodeType="afterEffect">
                                  <p:stCondLst>
                                    <p:cond delay="0"/>
                                  </p:stCondLst>
                                  <p:iterate type="lt">
                                    <p:tmPct val="50000"/>
                                  </p:iterate>
                                  <p:childTnLst>
                                    <p:set>
                                      <p:cBhvr>
                                        <p:cTn id="18" dur="1" fill="hold">
                                          <p:stCondLst>
                                            <p:cond delay="0"/>
                                          </p:stCondLst>
                                        </p:cTn>
                                        <p:tgtEl>
                                          <p:spTgt spid="46083">
                                            <p:txEl>
                                              <p:pRg st="1" end="1"/>
                                            </p:txEl>
                                          </p:spTgt>
                                        </p:tgtEl>
                                        <p:attrNameLst>
                                          <p:attrName>style.visibility</p:attrName>
                                        </p:attrNameLst>
                                      </p:cBhvr>
                                      <p:to>
                                        <p:strVal val="visible"/>
                                      </p:to>
                                    </p:set>
                                    <p:set>
                                      <p:cBhvr>
                                        <p:cTn id="19" dur="228" fill="hold">
                                          <p:stCondLst>
                                            <p:cond delay="0"/>
                                          </p:stCondLst>
                                        </p:cTn>
                                        <p:tgtEl>
                                          <p:spTgt spid="46083">
                                            <p:txEl>
                                              <p:pRg st="1" end="1"/>
                                            </p:txEl>
                                          </p:spTgt>
                                        </p:tgtEl>
                                        <p:attrNameLst>
                                          <p:attrName>style.rotation</p:attrName>
                                        </p:attrNameLst>
                                      </p:cBhvr>
                                      <p:to>
                                        <p:strVal val="-45.0"/>
                                      </p:to>
                                    </p:set>
                                    <p:anim calcmode="lin" valueType="num">
                                      <p:cBhvr>
                                        <p:cTn id="20" dur="228" fill="hold">
                                          <p:stCondLst>
                                            <p:cond delay="228"/>
                                          </p:stCondLst>
                                        </p:cTn>
                                        <p:tgtEl>
                                          <p:spTgt spid="46083">
                                            <p:txEl>
                                              <p:pRg st="1" end="1"/>
                                            </p:txEl>
                                          </p:spTgt>
                                        </p:tgtEl>
                                        <p:attrNameLst>
                                          <p:attrName>style.rotation</p:attrName>
                                        </p:attrNameLst>
                                      </p:cBhvr>
                                      <p:tavLst>
                                        <p:tav tm="0">
                                          <p:val>
                                            <p:fltVal val="-45"/>
                                          </p:val>
                                        </p:tav>
                                        <p:tav tm="69900">
                                          <p:val>
                                            <p:fltVal val="45"/>
                                          </p:val>
                                        </p:tav>
                                        <p:tav tm="100000">
                                          <p:val>
                                            <p:fltVal val="0"/>
                                          </p:val>
                                        </p:tav>
                                      </p:tavLst>
                                    </p:anim>
                                    <p:anim calcmode="lin" valueType="num">
                                      <p:cBhvr>
                                        <p:cTn id="21" dur="228" fill="hold">
                                          <p:stCondLst>
                                            <p:cond delay="0"/>
                                          </p:stCondLst>
                                        </p:cTn>
                                        <p:tgtEl>
                                          <p:spTgt spid="46083">
                                            <p:txEl>
                                              <p:pRg st="1" end="1"/>
                                            </p:txEl>
                                          </p:spTgt>
                                        </p:tgtEl>
                                        <p:attrNameLst>
                                          <p:attrName>ppt_y</p:attrName>
                                        </p:attrNameLst>
                                      </p:cBhvr>
                                      <p:tavLst>
                                        <p:tav tm="0">
                                          <p:val>
                                            <p:strVal val="#ppt_y-1"/>
                                          </p:val>
                                        </p:tav>
                                        <p:tav tm="100000">
                                          <p:val>
                                            <p:strVal val="#ppt_y-(0.354*#ppt_w-0.172*#ppt_h)"/>
                                          </p:val>
                                        </p:tav>
                                      </p:tavLst>
                                    </p:anim>
                                    <p:anim calcmode="lin" valueType="num">
                                      <p:cBhvr>
                                        <p:cTn id="22" dur="78" decel="50000" autoRev="1" fill="hold">
                                          <p:stCondLst>
                                            <p:cond delay="228"/>
                                          </p:stCondLst>
                                        </p:cTn>
                                        <p:tgtEl>
                                          <p:spTgt spid="46083">
                                            <p:txEl>
                                              <p:pRg st="1" end="1"/>
                                            </p:txEl>
                                          </p:spTgt>
                                        </p:tgtEl>
                                        <p:attrNameLst>
                                          <p:attrName>ppt_y</p:attrName>
                                        </p:attrNameLst>
                                      </p:cBhvr>
                                      <p:tavLst>
                                        <p:tav tm="0">
                                          <p:val>
                                            <p:strVal val="#ppt_y-(0.354*#ppt_w-0.172*#ppt_h)"/>
                                          </p:val>
                                        </p:tav>
                                        <p:tav tm="100000">
                                          <p:val>
                                            <p:strVal val="#ppt_y-(0.354*#ppt_w-0.172*#ppt_h)-#ppt_h/2"/>
                                          </p:val>
                                        </p:tav>
                                      </p:tavLst>
                                    </p:anim>
                                    <p:anim calcmode="lin" valueType="num">
                                      <p:cBhvr>
                                        <p:cTn id="23" dur="68" fill="hold">
                                          <p:stCondLst>
                                            <p:cond delay="432"/>
                                          </p:stCondLst>
                                        </p:cTn>
                                        <p:tgtEl>
                                          <p:spTgt spid="46083">
                                            <p:txEl>
                                              <p:pRg st="1" end="1"/>
                                            </p:txEl>
                                          </p:spTgt>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ragraphPresentationWORKING 23-23.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889522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ragraphPresentationWORKING 24-24.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739299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ragraphPresentationWORKING 25-25.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853906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ragraphPresentationWORKING 26-26.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996147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ragraphPresentationWORKING 27-27.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193577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ragraphPresentationWORKING 28-28.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770164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ragraphPresentationWORKING 29-29.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785566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ragraphPresentationWORKING 30-30.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855420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ragraphPresentationWORKING 31-31.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105626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ragraphPresentationWORKING 32-32.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184448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rtlCol="0">
            <a:noAutofit/>
          </a:bodyPr>
          <a:lstStyle/>
          <a:p>
            <a:pPr eaLnBrk="1" fontAlgn="auto" hangingPunct="1">
              <a:spcAft>
                <a:spcPts val="0"/>
              </a:spcAft>
              <a:defRPr/>
            </a:pPr>
            <a:r>
              <a:rPr lang="en-US" sz="4400" b="1">
                <a:solidFill>
                  <a:schemeClr val="bg1"/>
                </a:solidFill>
                <a:effectLst>
                  <a:outerShdw blurRad="38100" dist="38100" dir="2700000" algn="tl">
                    <a:srgbClr val="000000"/>
                  </a:outerShdw>
                </a:effectLst>
                <a:latin typeface="Bookman Old Style" charset="0"/>
                <a:ea typeface="+mj-ea"/>
                <a:cs typeface="+mj-cs"/>
              </a:rPr>
              <a:t>THE INTRODUCTION</a:t>
            </a:r>
          </a:p>
        </p:txBody>
      </p:sp>
      <p:sp>
        <p:nvSpPr>
          <p:cNvPr id="18434" name="Rectangle 3"/>
          <p:cNvSpPr>
            <a:spLocks noGrp="1" noChangeArrowheads="1"/>
          </p:cNvSpPr>
          <p:nvPr>
            <p:ph idx="1"/>
          </p:nvPr>
        </p:nvSpPr>
        <p:spPr/>
        <p:txBody>
          <a:bodyPr/>
          <a:lstStyle/>
          <a:p>
            <a:pPr eaLnBrk="1" hangingPunct="1">
              <a:lnSpc>
                <a:spcPct val="90000"/>
              </a:lnSpc>
              <a:buClr>
                <a:srgbClr val="6699FF"/>
              </a:buClr>
              <a:buFontTx/>
              <a:buNone/>
            </a:pPr>
            <a:r>
              <a:rPr lang="en-US" sz="4000" u="sng">
                <a:latin typeface="Bookman Old Style" charset="0"/>
              </a:rPr>
              <a:t>Consists of:</a:t>
            </a:r>
          </a:p>
          <a:p>
            <a:pPr lvl="1" eaLnBrk="1" hangingPunct="1">
              <a:lnSpc>
                <a:spcPct val="90000"/>
              </a:lnSpc>
              <a:buClr>
                <a:schemeClr val="hlink"/>
              </a:buClr>
              <a:buFontTx/>
              <a:buChar char="o"/>
            </a:pPr>
            <a:r>
              <a:rPr lang="en-US" sz="3500">
                <a:latin typeface="Bookman Old Style" charset="0"/>
              </a:rPr>
              <a:t>The Hook</a:t>
            </a:r>
          </a:p>
          <a:p>
            <a:pPr lvl="1" eaLnBrk="1" hangingPunct="1">
              <a:lnSpc>
                <a:spcPct val="90000"/>
              </a:lnSpc>
              <a:buClr>
                <a:schemeClr val="hlink"/>
              </a:buClr>
              <a:buFontTx/>
              <a:buChar char="o"/>
            </a:pPr>
            <a:r>
              <a:rPr lang="en-US" sz="3500">
                <a:latin typeface="Bookman Old Style" charset="0"/>
              </a:rPr>
              <a:t>General topic sentences (2 or 3) which are more specific than the hook</a:t>
            </a:r>
          </a:p>
          <a:p>
            <a:pPr lvl="1" eaLnBrk="1" hangingPunct="1">
              <a:lnSpc>
                <a:spcPct val="90000"/>
              </a:lnSpc>
              <a:buClr>
                <a:schemeClr val="hlink"/>
              </a:buClr>
              <a:buFontTx/>
              <a:buChar char="o"/>
            </a:pPr>
            <a:r>
              <a:rPr lang="en-US" sz="3500">
                <a:latin typeface="Bookman Old Style" charset="0"/>
              </a:rPr>
              <a:t>A thesis statement including three supporting ideas, all written in parallel structure</a:t>
            </a:r>
          </a:p>
        </p:txBody>
      </p:sp>
    </p:spTree>
    <p:extLst>
      <p:ext uri="{BB962C8B-B14F-4D97-AF65-F5344CB8AC3E}">
        <p14:creationId xmlns:p14="http://schemas.microsoft.com/office/powerpoint/2010/main" val="533909421"/>
      </p:ext>
    </p:extLst>
  </p:cSld>
  <p:clrMapOvr>
    <a:masterClrMapping/>
  </p:clrMapOvr>
  <p:transition xmlns:p14="http://schemas.microsoft.com/office/powerpoint/2010/main" spd="slow">
    <p:push dir="d"/>
  </p:transitio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ragraphPresentationWORKING 33-33.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006720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ragraphPresentationWORKING 34-34.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876748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ragraphPresentationWORKING 35-35.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798767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ragraphPresentationWORKING 36-36.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452849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ragraphPresentationWORKING 37-37.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3233911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ragraphPresentationWORKING 38-38.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7888479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ragraphPresentationWORKING 39-39.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4183407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ragraphPresentationWORKING 40-40.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5994765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ragraphPresentationWORKING 41-41.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323146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ragraphPresentationWORKING 42-42.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561245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4" descr="MCSL00028_0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00"/>
            <a:ext cx="9144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6" name="Rectangle 2"/>
          <p:cNvSpPr>
            <a:spLocks noGrp="1" noChangeArrowheads="1"/>
          </p:cNvSpPr>
          <p:nvPr>
            <p:ph type="title"/>
          </p:nvPr>
        </p:nvSpPr>
        <p:spPr>
          <a:xfrm>
            <a:off x="457200" y="274638"/>
            <a:ext cx="8229600" cy="1630362"/>
          </a:xfrm>
        </p:spPr>
        <p:txBody>
          <a:bodyPr rtlCol="0">
            <a:noAutofit/>
          </a:bodyPr>
          <a:lstStyle/>
          <a:p>
            <a:pPr eaLnBrk="1" fontAlgn="auto" hangingPunct="1">
              <a:spcAft>
                <a:spcPts val="0"/>
              </a:spcAft>
              <a:defRPr/>
            </a:pPr>
            <a:r>
              <a:rPr lang="en-US" sz="3400">
                <a:ea typeface="+mj-ea"/>
                <a:cs typeface="+mj-cs"/>
              </a:rPr>
              <a:t/>
            </a:r>
            <a:br>
              <a:rPr lang="en-US" sz="3400">
                <a:ea typeface="+mj-ea"/>
                <a:cs typeface="+mj-cs"/>
              </a:rPr>
            </a:br>
            <a:r>
              <a:rPr lang="en-US" sz="3400">
                <a:ea typeface="+mj-ea"/>
                <a:cs typeface="+mj-cs"/>
              </a:rPr>
              <a:t/>
            </a:r>
            <a:br>
              <a:rPr lang="en-US" sz="3400">
                <a:ea typeface="+mj-ea"/>
                <a:cs typeface="+mj-cs"/>
              </a:rPr>
            </a:br>
            <a:r>
              <a:rPr lang="en-US" sz="3400">
                <a:ea typeface="+mj-ea"/>
                <a:cs typeface="+mj-cs"/>
              </a:rPr>
              <a:t/>
            </a:r>
            <a:br>
              <a:rPr lang="en-US" sz="3400">
                <a:ea typeface="+mj-ea"/>
                <a:cs typeface="+mj-cs"/>
              </a:rPr>
            </a:br>
            <a:r>
              <a:rPr lang="en-US" sz="7200">
                <a:solidFill>
                  <a:schemeClr val="tx1"/>
                </a:solidFill>
                <a:effectLst>
                  <a:outerShdw blurRad="38100" dist="38100" dir="2700000" algn="tl">
                    <a:srgbClr val="FFFFFF"/>
                  </a:outerShdw>
                </a:effectLst>
                <a:latin typeface="Bookman Old Style" charset="0"/>
                <a:ea typeface="+mj-ea"/>
                <a:cs typeface="+mj-cs"/>
              </a:rPr>
              <a:t>First….</a:t>
            </a:r>
            <a:r>
              <a:rPr lang="en-US" sz="7200">
                <a:solidFill>
                  <a:schemeClr val="bg1"/>
                </a:solidFill>
                <a:effectLst>
                  <a:outerShdw blurRad="38100" dist="38100" dir="2700000" algn="tl">
                    <a:srgbClr val="000000"/>
                  </a:outerShdw>
                </a:effectLst>
                <a:ea typeface="+mj-ea"/>
                <a:cs typeface="+mj-cs"/>
              </a:rPr>
              <a:t/>
            </a:r>
            <a:br>
              <a:rPr lang="en-US" sz="7200">
                <a:solidFill>
                  <a:schemeClr val="bg1"/>
                </a:solidFill>
                <a:effectLst>
                  <a:outerShdw blurRad="38100" dist="38100" dir="2700000" algn="tl">
                    <a:srgbClr val="000000"/>
                  </a:outerShdw>
                </a:effectLst>
                <a:ea typeface="+mj-ea"/>
                <a:cs typeface="+mj-cs"/>
              </a:rPr>
            </a:br>
            <a:endParaRPr lang="en-US" sz="7200">
              <a:solidFill>
                <a:schemeClr val="bg1"/>
              </a:solidFill>
              <a:effectLst>
                <a:outerShdw blurRad="38100" dist="38100" dir="2700000" algn="tl">
                  <a:srgbClr val="000000"/>
                </a:outerShdw>
              </a:effectLst>
              <a:ea typeface="+mj-ea"/>
              <a:cs typeface="+mj-cs"/>
            </a:endParaRPr>
          </a:p>
        </p:txBody>
      </p:sp>
      <p:sp>
        <p:nvSpPr>
          <p:cNvPr id="47107" name="Rectangle 3"/>
          <p:cNvSpPr>
            <a:spLocks noGrp="1" noChangeArrowheads="1"/>
          </p:cNvSpPr>
          <p:nvPr>
            <p:ph idx="1"/>
          </p:nvPr>
        </p:nvSpPr>
        <p:spPr/>
        <p:txBody>
          <a:bodyPr rtlCol="0">
            <a:normAutofit/>
          </a:bodyPr>
          <a:lstStyle/>
          <a:p>
            <a:pPr algn="ctr" eaLnBrk="1" fontAlgn="auto" hangingPunct="1">
              <a:spcAft>
                <a:spcPts val="0"/>
              </a:spcAft>
              <a:buClr>
                <a:schemeClr val="accent1">
                  <a:lumMod val="60000"/>
                  <a:lumOff val="40000"/>
                </a:schemeClr>
              </a:buClr>
              <a:buFont typeface="Wingdings" charset="0"/>
              <a:buNone/>
              <a:defRPr/>
            </a:pPr>
            <a:endParaRPr lang="en-US">
              <a:solidFill>
                <a:schemeClr val="tx1">
                  <a:lumMod val="65000"/>
                  <a:lumOff val="35000"/>
                </a:schemeClr>
              </a:solidFill>
              <a:ea typeface="+mn-ea"/>
              <a:cs typeface="+mn-cs"/>
            </a:endParaRPr>
          </a:p>
          <a:p>
            <a:pPr algn="ctr" eaLnBrk="1" fontAlgn="auto" hangingPunct="1">
              <a:spcAft>
                <a:spcPts val="0"/>
              </a:spcAft>
              <a:buClr>
                <a:schemeClr val="accent1">
                  <a:lumMod val="60000"/>
                  <a:lumOff val="40000"/>
                </a:schemeClr>
              </a:buClr>
              <a:buFont typeface="Wingdings" charset="0"/>
              <a:buNone/>
              <a:defRPr/>
            </a:pPr>
            <a:endParaRPr lang="en-US">
              <a:solidFill>
                <a:schemeClr val="tx1">
                  <a:lumMod val="65000"/>
                  <a:lumOff val="35000"/>
                </a:schemeClr>
              </a:solidFill>
              <a:ea typeface="+mn-ea"/>
              <a:cs typeface="+mn-cs"/>
            </a:endParaRPr>
          </a:p>
          <a:p>
            <a:pPr algn="ctr" eaLnBrk="1" fontAlgn="auto" hangingPunct="1">
              <a:spcAft>
                <a:spcPts val="0"/>
              </a:spcAft>
              <a:buClr>
                <a:schemeClr val="accent1">
                  <a:lumMod val="60000"/>
                  <a:lumOff val="40000"/>
                </a:schemeClr>
              </a:buClr>
              <a:buFont typeface="Wingdings" charset="0"/>
              <a:buNone/>
              <a:defRPr/>
            </a:pPr>
            <a:endParaRPr lang="en-US">
              <a:solidFill>
                <a:schemeClr val="tx1">
                  <a:lumMod val="65000"/>
                  <a:lumOff val="35000"/>
                </a:schemeClr>
              </a:solidFill>
              <a:ea typeface="+mn-ea"/>
              <a:cs typeface="+mn-cs"/>
            </a:endParaRPr>
          </a:p>
          <a:p>
            <a:pPr algn="ctr" eaLnBrk="1" fontAlgn="auto" hangingPunct="1">
              <a:spcAft>
                <a:spcPts val="0"/>
              </a:spcAft>
              <a:buClr>
                <a:schemeClr val="accent1">
                  <a:lumMod val="60000"/>
                  <a:lumOff val="40000"/>
                </a:schemeClr>
              </a:buClr>
              <a:buFont typeface="Wingdings" charset="0"/>
              <a:buNone/>
              <a:defRPr/>
            </a:pPr>
            <a:r>
              <a:rPr lang="en-US" sz="8000" b="1" u="sng">
                <a:solidFill>
                  <a:schemeClr val="bg1"/>
                </a:solidFill>
                <a:effectLst>
                  <a:outerShdw blurRad="38100" dist="38100" dir="2700000" algn="tl">
                    <a:srgbClr val="000000"/>
                  </a:outerShdw>
                </a:effectLst>
                <a:latin typeface="Bookman Old Style" charset="0"/>
                <a:ea typeface="+mn-ea"/>
                <a:cs typeface="+mn-cs"/>
              </a:rPr>
              <a:t>THE HOOK</a:t>
            </a:r>
          </a:p>
        </p:txBody>
      </p:sp>
    </p:spTree>
    <p:extLst>
      <p:ext uri="{BB962C8B-B14F-4D97-AF65-F5344CB8AC3E}">
        <p14:creationId xmlns:p14="http://schemas.microsoft.com/office/powerpoint/2010/main" val="3449696335"/>
      </p:ext>
    </p:extLst>
  </p:cSld>
  <p:clrMapOvr>
    <a:masterClrMapping/>
  </p:clrMapOvr>
  <p:transition xmlns:p14="http://schemas.microsoft.com/office/powerpoint/2010/main">
    <p:push dir="d"/>
  </p:transitio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ragraphPresentationWORKING 43-43.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0765961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ragraphPresentationWORKING 44-44.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5151707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ragraphPresentationWORKING 45-45.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8548624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ragraphPresentationWORKING 46-46.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5643893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ragraphPresentationWORKING 47-47.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406892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rtlCol="0">
            <a:noAutofit/>
          </a:bodyPr>
          <a:lstStyle/>
          <a:p>
            <a:pPr eaLnBrk="1" fontAlgn="auto" hangingPunct="1">
              <a:spcAft>
                <a:spcPts val="0"/>
              </a:spcAft>
              <a:defRPr/>
            </a:pPr>
            <a:r>
              <a:rPr lang="en-US" sz="3400" b="1" u="sng">
                <a:effectLst>
                  <a:outerShdw blurRad="38100" dist="38100" dir="2700000" algn="tl">
                    <a:srgbClr val="FFFFFF"/>
                  </a:outerShdw>
                </a:effectLst>
                <a:latin typeface="Bookman Old Style" charset="0"/>
                <a:ea typeface="+mj-ea"/>
                <a:cs typeface="+mj-cs"/>
              </a:rPr>
              <a:t>THE INTRODUCTION</a:t>
            </a:r>
            <a:br>
              <a:rPr lang="en-US" sz="3400" b="1" u="sng">
                <a:effectLst>
                  <a:outerShdw blurRad="38100" dist="38100" dir="2700000" algn="tl">
                    <a:srgbClr val="FFFFFF"/>
                  </a:outerShdw>
                </a:effectLst>
                <a:latin typeface="Bookman Old Style" charset="0"/>
                <a:ea typeface="+mj-ea"/>
                <a:cs typeface="+mj-cs"/>
              </a:rPr>
            </a:br>
            <a:r>
              <a:rPr lang="en-US" sz="2800" b="1" i="1">
                <a:latin typeface="Bookman Old Style" charset="0"/>
                <a:ea typeface="+mj-ea"/>
                <a:cs typeface="+mj-cs"/>
              </a:rPr>
              <a:t>important definitions</a:t>
            </a:r>
          </a:p>
        </p:txBody>
      </p:sp>
      <p:sp>
        <p:nvSpPr>
          <p:cNvPr id="20482" name="Rectangle 3"/>
          <p:cNvSpPr>
            <a:spLocks noGrp="1" noChangeArrowheads="1"/>
          </p:cNvSpPr>
          <p:nvPr>
            <p:ph idx="1"/>
          </p:nvPr>
        </p:nvSpPr>
        <p:spPr/>
        <p:txBody>
          <a:bodyPr/>
          <a:lstStyle/>
          <a:p>
            <a:pPr eaLnBrk="1" hangingPunct="1">
              <a:lnSpc>
                <a:spcPct val="90000"/>
              </a:lnSpc>
            </a:pPr>
            <a:r>
              <a:rPr lang="en-US" u="sng">
                <a:latin typeface="Bookman Old Style" charset="0"/>
              </a:rPr>
              <a:t>Hook:</a:t>
            </a:r>
            <a:r>
              <a:rPr lang="en-US" sz="2800">
                <a:latin typeface="Bookman Old Style" charset="0"/>
              </a:rPr>
              <a:t>  An opening sentence or two that grabs the reader</a:t>
            </a:r>
            <a:r>
              <a:rPr lang="ja-JP" altLang="en-US" sz="2800">
                <a:latin typeface="Arial" charset="0"/>
              </a:rPr>
              <a:t>’</a:t>
            </a:r>
            <a:r>
              <a:rPr lang="en-US" altLang="ja-JP" sz="2800">
                <a:latin typeface="Bookman Old Style" charset="0"/>
              </a:rPr>
              <a:t>s interest and introduces the general topic of the essay</a:t>
            </a:r>
          </a:p>
          <a:p>
            <a:pPr eaLnBrk="1" hangingPunct="1">
              <a:lnSpc>
                <a:spcPct val="90000"/>
              </a:lnSpc>
            </a:pPr>
            <a:r>
              <a:rPr lang="en-US" u="sng">
                <a:latin typeface="Bookman Old Style" charset="0"/>
              </a:rPr>
              <a:t>Examples</a:t>
            </a:r>
            <a:r>
              <a:rPr lang="en-US">
                <a:latin typeface="Bookman Old Style" charset="0"/>
              </a:rPr>
              <a:t>:</a:t>
            </a:r>
          </a:p>
          <a:p>
            <a:pPr lvl="1" eaLnBrk="1" hangingPunct="1">
              <a:lnSpc>
                <a:spcPct val="90000"/>
              </a:lnSpc>
            </a:pPr>
            <a:r>
              <a:rPr lang="en-US" sz="2800">
                <a:latin typeface="Bookman Old Style" charset="0"/>
              </a:rPr>
              <a:t>Historical information</a:t>
            </a:r>
          </a:p>
          <a:p>
            <a:pPr lvl="1" eaLnBrk="1" hangingPunct="1">
              <a:lnSpc>
                <a:spcPct val="90000"/>
              </a:lnSpc>
            </a:pPr>
            <a:r>
              <a:rPr lang="en-US" sz="2800">
                <a:latin typeface="Bookman Old Style" charset="0"/>
              </a:rPr>
              <a:t>An anecdote</a:t>
            </a:r>
          </a:p>
          <a:p>
            <a:pPr lvl="1" eaLnBrk="1" hangingPunct="1">
              <a:lnSpc>
                <a:spcPct val="90000"/>
              </a:lnSpc>
            </a:pPr>
            <a:r>
              <a:rPr lang="en-US" sz="2800">
                <a:latin typeface="Bookman Old Style" charset="0"/>
              </a:rPr>
              <a:t>A surprising statement</a:t>
            </a:r>
          </a:p>
          <a:p>
            <a:pPr lvl="1" eaLnBrk="1" hangingPunct="1">
              <a:lnSpc>
                <a:spcPct val="90000"/>
              </a:lnSpc>
            </a:pPr>
            <a:r>
              <a:rPr lang="en-US" sz="2800">
                <a:latin typeface="Bookman Old Style" charset="0"/>
              </a:rPr>
              <a:t>A declarative statement</a:t>
            </a:r>
          </a:p>
          <a:p>
            <a:pPr lvl="1" eaLnBrk="1" hangingPunct="1">
              <a:lnSpc>
                <a:spcPct val="90000"/>
              </a:lnSpc>
            </a:pPr>
            <a:r>
              <a:rPr lang="en-US" sz="2800">
                <a:latin typeface="Bookman Old Style" charset="0"/>
              </a:rPr>
              <a:t>A quote</a:t>
            </a:r>
          </a:p>
          <a:p>
            <a:pPr eaLnBrk="1" hangingPunct="1">
              <a:lnSpc>
                <a:spcPct val="90000"/>
              </a:lnSpc>
            </a:pPr>
            <a:endParaRPr lang="en-US" sz="2800">
              <a:latin typeface="Bookman Old Style" charset="0"/>
            </a:endParaRPr>
          </a:p>
        </p:txBody>
      </p:sp>
    </p:spTree>
    <p:extLst>
      <p:ext uri="{BB962C8B-B14F-4D97-AF65-F5344CB8AC3E}">
        <p14:creationId xmlns:p14="http://schemas.microsoft.com/office/powerpoint/2010/main" val="3532841381"/>
      </p:ext>
    </p:extLst>
  </p:cSld>
  <p:clrMapOvr>
    <a:masterClrMapping/>
  </p:clrMapOvr>
  <p:transition xmlns:p14="http://schemas.microsoft.com/office/powerpoint/2010/main" spd="slow">
    <p:zoom/>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rtlCol="0">
            <a:noAutofit/>
          </a:bodyPr>
          <a:lstStyle/>
          <a:p>
            <a:pPr eaLnBrk="1" fontAlgn="auto" hangingPunct="1">
              <a:spcAft>
                <a:spcPts val="0"/>
              </a:spcAft>
              <a:defRPr/>
            </a:pPr>
            <a:r>
              <a:rPr lang="en-US" sz="4000" b="1" u="sng">
                <a:solidFill>
                  <a:schemeClr val="hlink"/>
                </a:solidFill>
                <a:effectLst>
                  <a:outerShdw blurRad="38100" dist="38100" dir="2700000" algn="tl">
                    <a:srgbClr val="000000"/>
                  </a:outerShdw>
                </a:effectLst>
                <a:latin typeface="Bookman Old Style" charset="0"/>
                <a:ea typeface="+mj-ea"/>
                <a:cs typeface="+mj-cs"/>
              </a:rPr>
              <a:t>THE INTRODUCTION</a:t>
            </a:r>
            <a:br>
              <a:rPr lang="en-US" sz="4000" b="1" u="sng">
                <a:solidFill>
                  <a:schemeClr val="hlink"/>
                </a:solidFill>
                <a:effectLst>
                  <a:outerShdw blurRad="38100" dist="38100" dir="2700000" algn="tl">
                    <a:srgbClr val="000000"/>
                  </a:outerShdw>
                </a:effectLst>
                <a:latin typeface="Bookman Old Style" charset="0"/>
                <a:ea typeface="+mj-ea"/>
                <a:cs typeface="+mj-cs"/>
              </a:rPr>
            </a:br>
            <a:r>
              <a:rPr lang="en-US" sz="4000" b="1" i="1">
                <a:solidFill>
                  <a:schemeClr val="hlink"/>
                </a:solidFill>
                <a:latin typeface="Bookman Old Style" charset="0"/>
                <a:ea typeface="+mj-ea"/>
                <a:cs typeface="+mj-cs"/>
              </a:rPr>
              <a:t>the hook</a:t>
            </a:r>
          </a:p>
        </p:txBody>
      </p:sp>
      <p:sp>
        <p:nvSpPr>
          <p:cNvPr id="21506" name="Rectangle 3"/>
          <p:cNvSpPr>
            <a:spLocks noGrp="1" noChangeArrowheads="1"/>
          </p:cNvSpPr>
          <p:nvPr>
            <p:ph idx="1"/>
          </p:nvPr>
        </p:nvSpPr>
        <p:spPr/>
        <p:txBody>
          <a:bodyPr/>
          <a:lstStyle/>
          <a:p>
            <a:pPr eaLnBrk="1" hangingPunct="1">
              <a:lnSpc>
                <a:spcPct val="90000"/>
              </a:lnSpc>
            </a:pPr>
            <a:r>
              <a:rPr lang="en-US" b="1">
                <a:latin typeface="Bookman Old Style" charset="0"/>
              </a:rPr>
              <a:t>HISTORICAL INFORMATION</a:t>
            </a:r>
            <a:r>
              <a:rPr lang="en-US" b="1">
                <a:solidFill>
                  <a:srgbClr val="000000"/>
                </a:solidFill>
                <a:latin typeface="Bookman Old Style" charset="0"/>
              </a:rPr>
              <a:t>: </a:t>
            </a:r>
            <a:r>
              <a:rPr lang="en-US">
                <a:solidFill>
                  <a:srgbClr val="000000"/>
                </a:solidFill>
                <a:latin typeface="Bookman Old Style" charset="0"/>
              </a:rPr>
              <a:t>Some </a:t>
            </a:r>
            <a:r>
              <a:rPr lang="en-US">
                <a:solidFill>
                  <a:schemeClr val="tx1"/>
                </a:solidFill>
                <a:latin typeface="Bookman Old Style" charset="0"/>
              </a:rPr>
              <a:t>topics are better understood if a brief historical review of the topic is presented to lead into the discussion of the moment: </a:t>
            </a:r>
          </a:p>
          <a:p>
            <a:pPr eaLnBrk="1" hangingPunct="1">
              <a:lnSpc>
                <a:spcPct val="90000"/>
              </a:lnSpc>
              <a:buFont typeface="Wingdings" charset="0"/>
              <a:buNone/>
            </a:pPr>
            <a:endParaRPr lang="en-US">
              <a:solidFill>
                <a:schemeClr val="bg1"/>
              </a:solidFill>
              <a:latin typeface="Bookman Old Style" charset="0"/>
            </a:endParaRPr>
          </a:p>
          <a:p>
            <a:pPr lvl="1" eaLnBrk="1" hangingPunct="1">
              <a:lnSpc>
                <a:spcPct val="90000"/>
              </a:lnSpc>
            </a:pPr>
            <a:r>
              <a:rPr lang="en-US" sz="3200">
                <a:latin typeface="Bookman Old Style" charset="0"/>
              </a:rPr>
              <a:t>Make sure it</a:t>
            </a:r>
            <a:r>
              <a:rPr lang="ja-JP" altLang="en-US" sz="3200">
                <a:latin typeface="Arial" charset="0"/>
              </a:rPr>
              <a:t>’</a:t>
            </a:r>
            <a:r>
              <a:rPr lang="en-US" altLang="ja-JP" sz="3200">
                <a:latin typeface="Bookman Old Style" charset="0"/>
              </a:rPr>
              <a:t>s factual</a:t>
            </a:r>
          </a:p>
          <a:p>
            <a:pPr lvl="1" eaLnBrk="1" hangingPunct="1">
              <a:lnSpc>
                <a:spcPct val="90000"/>
              </a:lnSpc>
              <a:buFont typeface="Wingdings" charset="0"/>
              <a:buNone/>
            </a:pPr>
            <a:endParaRPr lang="en-US" sz="3200">
              <a:latin typeface="Bookman Old Style" charset="0"/>
            </a:endParaRPr>
          </a:p>
          <a:p>
            <a:pPr lvl="1" eaLnBrk="1" hangingPunct="1">
              <a:lnSpc>
                <a:spcPct val="90000"/>
              </a:lnSpc>
            </a:pPr>
            <a:r>
              <a:rPr lang="en-US" sz="3200">
                <a:latin typeface="Bookman Old Style" charset="0"/>
              </a:rPr>
              <a:t>Keep it brief</a:t>
            </a:r>
          </a:p>
          <a:p>
            <a:pPr lvl="1" eaLnBrk="1" hangingPunct="1">
              <a:lnSpc>
                <a:spcPct val="90000"/>
              </a:lnSpc>
              <a:buFont typeface="Wingdings" charset="0"/>
              <a:buNone/>
            </a:pPr>
            <a:endParaRPr lang="en-US" sz="3200">
              <a:latin typeface="Bookman Old Style" charset="0"/>
            </a:endParaRPr>
          </a:p>
          <a:p>
            <a:pPr eaLnBrk="1" hangingPunct="1">
              <a:lnSpc>
                <a:spcPct val="90000"/>
              </a:lnSpc>
              <a:buFont typeface="Wingdings" charset="0"/>
              <a:buNone/>
            </a:pPr>
            <a:endParaRPr lang="en-US">
              <a:latin typeface="Bookman Old Style" charset="0"/>
            </a:endParaRPr>
          </a:p>
          <a:p>
            <a:pPr lvl="1" eaLnBrk="1" hangingPunct="1">
              <a:lnSpc>
                <a:spcPct val="90000"/>
              </a:lnSpc>
              <a:buFont typeface="Wingdings" charset="0"/>
              <a:buNone/>
            </a:pPr>
            <a:endParaRPr lang="en-US">
              <a:latin typeface="Bookman Old Style" charset="0"/>
            </a:endParaRPr>
          </a:p>
        </p:txBody>
      </p:sp>
    </p:spTree>
    <p:extLst>
      <p:ext uri="{BB962C8B-B14F-4D97-AF65-F5344CB8AC3E}">
        <p14:creationId xmlns:p14="http://schemas.microsoft.com/office/powerpoint/2010/main" val="3049748488"/>
      </p:ext>
    </p:extLst>
  </p:cSld>
  <p:clrMapOvr>
    <a:masterClrMapping/>
  </p:clrMapOvr>
  <p:transition xmlns:p14="http://schemas.microsoft.com/office/powerpoint/2010/main" spd="med">
    <p:newsflash/>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50</TotalTime>
  <Words>857</Words>
  <Application>Microsoft Macintosh PowerPoint</Application>
  <PresentationFormat>On-screen Show (4:3)</PresentationFormat>
  <Paragraphs>157</Paragraphs>
  <Slides>74</Slides>
  <Notes>6</Notes>
  <HiddenSlides>0</HiddenSlides>
  <MMClips>1</MMClips>
  <ScaleCrop>false</ScaleCrop>
  <HeadingPairs>
    <vt:vector size="4" baseType="variant">
      <vt:variant>
        <vt:lpstr>Theme</vt:lpstr>
      </vt:variant>
      <vt:variant>
        <vt:i4>1</vt:i4>
      </vt:variant>
      <vt:variant>
        <vt:lpstr>Slide Titles</vt:lpstr>
      </vt:variant>
      <vt:variant>
        <vt:i4>74</vt:i4>
      </vt:variant>
    </vt:vector>
  </HeadingPairs>
  <TitlesOfParts>
    <vt:vector size="75" baseType="lpstr">
      <vt:lpstr>Office Theme</vt:lpstr>
      <vt:lpstr>Silent Reading </vt:lpstr>
      <vt:lpstr>The Five Paragraph Essay</vt:lpstr>
      <vt:lpstr>Why should I learn this essay structure?</vt:lpstr>
      <vt:lpstr>What IS the Five Paragraph Essay?</vt:lpstr>
      <vt:lpstr>PART ONE:</vt:lpstr>
      <vt:lpstr>THE INTRODUCTION</vt:lpstr>
      <vt:lpstr>   First…. </vt:lpstr>
      <vt:lpstr>THE INTRODUCTION important definitions</vt:lpstr>
      <vt:lpstr>THE INTRODUCTION the hook</vt:lpstr>
      <vt:lpstr>Example of hook with  Historical Information:</vt:lpstr>
      <vt:lpstr>THE INTRODUCTION the hook</vt:lpstr>
      <vt:lpstr>Example of hook with  Anecdote:</vt:lpstr>
      <vt:lpstr>THE INTRODUCTION the hook</vt:lpstr>
      <vt:lpstr>   Example of hook with a     Surprising Statement:</vt:lpstr>
      <vt:lpstr>THE INTRODUCTION the hook</vt:lpstr>
      <vt:lpstr>Example of hook with       Declarative Statement:</vt:lpstr>
      <vt:lpstr>THE INTRODUCTION the hook</vt:lpstr>
      <vt:lpstr>Example of hook with a  Quote:</vt:lpstr>
      <vt:lpstr>NEXT:</vt:lpstr>
      <vt:lpstr>General Topic Sentences Why do we need them?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Stacey Lloyd</dc:creator>
  <cp:lastModifiedBy>Mykael Koe</cp:lastModifiedBy>
  <cp:revision>11</cp:revision>
  <dcterms:created xsi:type="dcterms:W3CDTF">2016-01-19T17:28:25Z</dcterms:created>
  <dcterms:modified xsi:type="dcterms:W3CDTF">2018-04-14T19:00:59Z</dcterms:modified>
</cp:coreProperties>
</file>