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71" r:id="rId9"/>
    <p:sldId id="262" r:id="rId10"/>
    <p:sldId id="263" r:id="rId11"/>
    <p:sldId id="275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580" autoAdjust="0"/>
  </p:normalViewPr>
  <p:slideViewPr>
    <p:cSldViewPr>
      <p:cViewPr varScale="1">
        <p:scale>
          <a:sx n="51" d="100"/>
          <a:sy n="51" d="100"/>
        </p:scale>
        <p:origin x="-10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A58217B-7BCD-4384-B031-F81970AB80EB}" type="datetimeFigureOut">
              <a:rPr lang="en-US"/>
              <a:pPr>
                <a:defRPr/>
              </a:pPr>
              <a:t>18-05-20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1C86F1B-A1F4-4738-A2AC-B721C6CF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8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A747AF-29BA-44D2-9D1C-65E8DD34384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F656C7-B680-4F93-9148-23AE81AF9E6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B5EB67-84B3-45E6-90AE-3B29F159B07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B15424-B2B1-4132-A86B-05220A5780C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20D656-D607-4C1F-AE4A-F24B58CA839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714999-547E-4317-A435-5A99CE20B6A2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94B23-CA1E-412C-BEF8-C98AA91BAF5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30780-232E-46BB-A5BF-4AD073EBFF6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C5B7E4-741B-4104-9B97-1D3A902BD6F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22F169-DCA5-49E3-AE92-EA6BE7BA1FD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594E9-83AA-411B-B0DF-545676126A9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1CC9643-1DEC-4C48-94A0-4862BAD1DD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80A5D-B369-4D83-BF1E-C41FDCE87B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D937-5712-4312-9E97-09BBBDA36E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20C3-75C6-4859-9966-D0E034E68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1CEE-6EED-47DD-83A0-3B690F078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F191538-6507-4FEA-886C-1F8359F33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28574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2B6A7-98A7-41FA-86A3-BDB2494968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4C794-2970-496B-85D7-F92020765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CC671AF-4F68-4C91-BFD3-083D9561C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71A2-A82D-417E-8BB8-9F20F4DDF2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F6AA8-1593-4162-8085-A46199FB1C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76F60-880D-4812-B830-C4E48E5F83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DA8EA-EADC-42E0-B3B7-0643BED32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1711497-E7C2-4D37-AAA0-F7C6BD833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m.ac.uk/collections/displayRepro.cfm?reproID=E8751&amp;picture=1" TargetMode="External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6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Canada Goes to War</a:t>
            </a:r>
          </a:p>
        </p:txBody>
      </p:sp>
      <p:pic>
        <p:nvPicPr>
          <p:cNvPr id="5" name="Picture 2" descr="Soldiers carrying picks and shovels with which to build the trenches which criss-crossed the Western 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298" y="1000108"/>
            <a:ext cx="4722966" cy="33952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Training the Troops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86800" cy="223487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Hughes set up military training camps at </a:t>
            </a:r>
            <a:r>
              <a:rPr lang="en-US" dirty="0" err="1"/>
              <a:t>Valcartier</a:t>
            </a:r>
            <a:r>
              <a:rPr lang="en-US" dirty="0"/>
              <a:t>, Quebec.</a:t>
            </a:r>
          </a:p>
          <a:p>
            <a:pPr eaLnBrk="1" hangingPunct="1">
              <a:defRPr/>
            </a:pPr>
            <a:r>
              <a:rPr lang="en-US" dirty="0"/>
              <a:t>Over 30,000 troops were trained here before being sent to Britain for further training.</a:t>
            </a:r>
          </a:p>
        </p:txBody>
      </p:sp>
      <p:pic>
        <p:nvPicPr>
          <p:cNvPr id="4" name="Picture 5" descr="ValcartierCa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1938">
            <a:off x="500034" y="4000504"/>
            <a:ext cx="3765554" cy="231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Training%20Camp%20possibly%20Valcartier%20Ross%20Rif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385153">
            <a:off x="5072066" y="3929066"/>
            <a:ext cx="3444873" cy="267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Canadian Troops leaving for Europe </a:t>
            </a:r>
          </a:p>
        </p:txBody>
      </p:sp>
      <p:pic>
        <p:nvPicPr>
          <p:cNvPr id="6" name="Picture 5" descr="British_Columbia_Regiment_19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4013233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Sam Hughes and the Ross Rifle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851376" cy="43951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Ross Rifle was a good sharp shooting rifle, but once in battle the rifle would become clogged with mud.</a:t>
            </a:r>
          </a:p>
          <a:p>
            <a:pPr eaLnBrk="1" hangingPunct="1">
              <a:defRPr/>
            </a:pPr>
            <a:r>
              <a:rPr lang="en-US" dirty="0"/>
              <a:t>Hughes continued to insist that the rifle was fit for battle. </a:t>
            </a:r>
          </a:p>
          <a:p>
            <a:pPr eaLnBrk="1" hangingPunct="1">
              <a:defRPr/>
            </a:pPr>
            <a:r>
              <a:rPr lang="en-US" dirty="0"/>
              <a:t>He was eventually fired by Prime Minister Borden. </a:t>
            </a:r>
          </a:p>
        </p:txBody>
      </p:sp>
      <p:pic>
        <p:nvPicPr>
          <p:cNvPr id="4" name="Picture 9" descr="Rifle (AAA3163) Repro ID: E87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708965">
            <a:off x="6858016" y="1785926"/>
            <a:ext cx="1508129" cy="150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Canadian troops with Ross rifles, Ontario 191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 rot="21219463">
            <a:off x="6395245" y="4279457"/>
            <a:ext cx="2463344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Battle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8686800" cy="266429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 Europe the Canadian troops fought together, but were under the command of a British General named Julian Byng.</a:t>
            </a:r>
          </a:p>
          <a:p>
            <a:pPr eaLnBrk="1" hangingPunct="1">
              <a:defRPr/>
            </a:pPr>
            <a:r>
              <a:rPr lang="en-US" dirty="0"/>
              <a:t>The glorious victories they had imagined soon were replaced with the awful realities </a:t>
            </a:r>
            <a:r>
              <a:rPr lang="en-US"/>
              <a:t>of war.</a:t>
            </a:r>
            <a:endParaRPr lang="en-US" dirty="0"/>
          </a:p>
        </p:txBody>
      </p:sp>
      <p:pic>
        <p:nvPicPr>
          <p:cNvPr id="7" name="Picture 2" descr="C:\Documents and Settings\M. Zietsma\My Documents\Kings\Mike's CDN History\Unit 1 WW1 CDN\Resources\Media)\WW I pictures\Picture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4526">
            <a:off x="6429387" y="4691151"/>
            <a:ext cx="2424585" cy="178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Ypr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0679">
            <a:off x="3909774" y="4533906"/>
            <a:ext cx="2000264" cy="208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Photo of the way to the Front, through Chateau Woo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63865">
            <a:off x="552188" y="4504454"/>
            <a:ext cx="2928958" cy="1867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Robert Borden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038600" cy="4277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800" dirty="0"/>
              <a:t>In the 1911 election Prime Minister </a:t>
            </a:r>
            <a:r>
              <a:rPr lang="en-US" sz="2800" dirty="0" err="1"/>
              <a:t>Wilfrid</a:t>
            </a:r>
            <a:r>
              <a:rPr lang="en-US" sz="2800" dirty="0"/>
              <a:t> Laurier was defeated. </a:t>
            </a:r>
          </a:p>
          <a:p>
            <a:pPr eaLnBrk="1" hangingPunct="1">
              <a:defRPr/>
            </a:pPr>
            <a:r>
              <a:rPr lang="en-US" sz="2800" dirty="0"/>
              <a:t>Robert Borden, leader of the Conservative Party, was elected.</a:t>
            </a:r>
          </a:p>
          <a:p>
            <a:pPr eaLnBrk="1" hangingPunct="1">
              <a:defRPr/>
            </a:pPr>
            <a:r>
              <a:rPr lang="en-US" sz="2800" dirty="0"/>
              <a:t>He would lead Canada through World War One.</a:t>
            </a:r>
          </a:p>
        </p:txBody>
      </p:sp>
      <p:pic>
        <p:nvPicPr>
          <p:cNvPr id="5124" name="Picture 5" descr="Borden, Sir Robe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0985526">
            <a:off x="6127339" y="858861"/>
            <a:ext cx="1839912" cy="239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6" descr="Borden, Sir Robert Lai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 rot="468703">
            <a:off x="6210091" y="3985640"/>
            <a:ext cx="1816406" cy="245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Canada Enters the War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481646" cy="48752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When Germany invaded Belgium, Britain declared war on Germany (August 4, 1914).</a:t>
            </a:r>
          </a:p>
          <a:p>
            <a:pPr eaLnBrk="1" hangingPunct="1">
              <a:defRPr/>
            </a:pPr>
            <a:r>
              <a:rPr lang="en-US" dirty="0"/>
              <a:t>Canada was therefore automatically at war with Germany as well. </a:t>
            </a:r>
          </a:p>
          <a:p>
            <a:pPr eaLnBrk="1" hangingPunct="1">
              <a:defRPr/>
            </a:pPr>
            <a:r>
              <a:rPr lang="en-US" dirty="0"/>
              <a:t>Canadian leaders were quite unified in their support of Britain. </a:t>
            </a:r>
          </a:p>
        </p:txBody>
      </p:sp>
      <p:pic>
        <p:nvPicPr>
          <p:cNvPr id="2" name="Picture 2" descr="C:\Documents and Settings\M. Zietsma\My Documents\Kings\Mike's CDN History\Unit 1 WW1 CDN\Resources\Media)\WW I 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9449">
            <a:off x="6043640" y="2624689"/>
            <a:ext cx="2784331" cy="223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Canada’s First Contribution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411216" cy="472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/>
              <a:t>Robert Borden established the </a:t>
            </a:r>
            <a:r>
              <a:rPr lang="en-US" i="1" dirty="0"/>
              <a:t>Canadian Expeditionary Force (CEF).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Two days after the start of the war, Canada offered Britain a force of 25,000 soldiers.</a:t>
            </a:r>
          </a:p>
          <a:p>
            <a:pPr eaLnBrk="1" hangingPunct="1">
              <a:defRPr/>
            </a:pPr>
            <a:r>
              <a:rPr lang="en-US" dirty="0"/>
              <a:t>This was quite a commitment considering the population of Canada  at this time was only 7 million.</a:t>
            </a:r>
          </a:p>
        </p:txBody>
      </p:sp>
      <p:pic>
        <p:nvPicPr>
          <p:cNvPr id="2" name="Picture 2" descr="C:\Documents and Settings\M. Zietsma\My Documents\Kings\Mike's CDN History\Unit 1 WW1 CDN\Resources\Media)\WW I pictures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7722">
            <a:off x="5236383" y="2256199"/>
            <a:ext cx="3289306" cy="276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Registration for </a:t>
            </a:r>
            <a:r>
              <a:rPr lang="en-CA" dirty="0" smtClean="0"/>
              <a:t>War</a:t>
            </a:r>
            <a:endParaRPr lang="en-CA" dirty="0"/>
          </a:p>
        </p:txBody>
      </p:sp>
      <p:pic>
        <p:nvPicPr>
          <p:cNvPr id="2" name="britishrecruitingst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1869" y="1484784"/>
            <a:ext cx="5952661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Sam Hughes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400552" cy="427707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Minister of Militia responsible for military spending, training and recruitment. </a:t>
            </a:r>
          </a:p>
          <a:p>
            <a:pPr eaLnBrk="1" hangingPunct="1">
              <a:defRPr/>
            </a:pPr>
            <a:r>
              <a:rPr lang="en-US" dirty="0"/>
              <a:t>Canada’s military and navy was very limited prior to the war. </a:t>
            </a:r>
          </a:p>
        </p:txBody>
      </p:sp>
      <p:pic>
        <p:nvPicPr>
          <p:cNvPr id="8196" name="Picture 6" descr="Hughes, Sir Samu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395599">
            <a:off x="5857884" y="1890010"/>
            <a:ext cx="2636829" cy="333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Recruitment of Soldiers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923384" cy="50181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Within a few days the recruiting offices were filled with volunteers.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Many joined for the following reasons: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1)  Sense of Patriotism and Adventure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Duty to protect Canada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Form of adventure for young men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2)  Slowing Canadian Economy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Limited employment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Military offered secure job ($1 a day pay!)</a:t>
            </a:r>
          </a:p>
        </p:txBody>
      </p:sp>
      <p:pic>
        <p:nvPicPr>
          <p:cNvPr id="7" name="Picture 5" descr="c029484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607396">
            <a:off x="6714831" y="775352"/>
            <a:ext cx="1736235" cy="2588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pp_can_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203135">
            <a:off x="6502699" y="3653142"/>
            <a:ext cx="1881933" cy="293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Propaganda posters</a:t>
            </a:r>
          </a:p>
        </p:txBody>
      </p:sp>
      <p:pic>
        <p:nvPicPr>
          <p:cNvPr id="11267" name="Picture 5" descr="pp_can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1177200">
            <a:off x="735265" y="1717755"/>
            <a:ext cx="2903932" cy="45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9" descr="pp_can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485094">
            <a:off x="5025874" y="1751712"/>
            <a:ext cx="3098793" cy="462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24128" y="188640"/>
            <a:ext cx="30963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/>
              <a:t>Propaganda posters became common on the home front.  What are the messages from these posters? </a:t>
            </a:r>
          </a:p>
        </p:txBody>
      </p:sp>
      <p:sp>
        <p:nvSpPr>
          <p:cNvPr id="6" name="Right Arrow 5"/>
          <p:cNvSpPr/>
          <p:nvPr/>
        </p:nvSpPr>
        <p:spPr>
          <a:xfrm rot="869781">
            <a:off x="1537641" y="2117451"/>
            <a:ext cx="4032448" cy="100811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Theme: “Guilt.” You should be at war!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04920" y="3746403"/>
            <a:ext cx="4890359" cy="1008112"/>
            <a:chOff x="2604920" y="3746403"/>
            <a:chExt cx="4890359" cy="1008112"/>
          </a:xfrm>
        </p:grpSpPr>
        <p:sp>
          <p:nvSpPr>
            <p:cNvPr id="7" name="Right Arrow 6"/>
            <p:cNvSpPr/>
            <p:nvPr/>
          </p:nvSpPr>
          <p:spPr>
            <a:xfrm rot="9927697">
              <a:off x="2604920" y="3746403"/>
              <a:ext cx="4833778" cy="1008112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b="1" dirty="0"/>
            </a:p>
          </p:txBody>
        </p:sp>
        <p:sp>
          <p:nvSpPr>
            <p:cNvPr id="8" name="Rectangle 7"/>
            <p:cNvSpPr/>
            <p:nvPr/>
          </p:nvSpPr>
          <p:spPr>
            <a:xfrm rot="20700000">
              <a:off x="2954270" y="4010883"/>
              <a:ext cx="4541009" cy="33855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CA" sz="1600" b="1" dirty="0"/>
                <a:t>Theme: “Honour.” Help defeat Germany!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Success of Recruitment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5059288" cy="480379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Within one week 10,000 Canadians had volunteered. </a:t>
            </a:r>
          </a:p>
          <a:p>
            <a:pPr eaLnBrk="1" hangingPunct="1">
              <a:defRPr/>
            </a:pPr>
            <a:r>
              <a:rPr lang="en-US" dirty="0"/>
              <a:t>They volunteered not only as soldiers, but also as engineers, medics, and construction workers.</a:t>
            </a:r>
          </a:p>
          <a:p>
            <a:pPr eaLnBrk="1" hangingPunct="1">
              <a:defRPr/>
            </a:pPr>
            <a:r>
              <a:rPr lang="en-US" dirty="0"/>
              <a:t>Wealthy Canadians donated money and military supplies. </a:t>
            </a:r>
          </a:p>
        </p:txBody>
      </p:sp>
      <p:pic>
        <p:nvPicPr>
          <p:cNvPr id="2050" name="Picture 2" descr="C:\Documents and Settings\M. Zietsma\My Documents\Kings\Mike's CDN History\Unit 1 WW1 CDN\Resources\Media)\WW I pictures\Pictur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2503">
            <a:off x="5747335" y="1291737"/>
            <a:ext cx="3060074" cy="221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M. Zietsma\My Documents\Kings\Mike's CDN History\Unit 1 WW1 CDN\Resources\Media)\WW I pictures\Pictur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2114">
            <a:off x="6508213" y="3873365"/>
            <a:ext cx="1650378" cy="267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2551</TotalTime>
  <Words>429</Words>
  <Application>Microsoft Macintosh PowerPoint</Application>
  <PresentationFormat>On-screen Show (4:3)</PresentationFormat>
  <Paragraphs>56</Paragraphs>
  <Slides>13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Canada Goes to War</vt:lpstr>
      <vt:lpstr>Robert Borden</vt:lpstr>
      <vt:lpstr>Canada Enters the War</vt:lpstr>
      <vt:lpstr>Canada’s First Contribution</vt:lpstr>
      <vt:lpstr>Registration for War</vt:lpstr>
      <vt:lpstr>Sam Hughes</vt:lpstr>
      <vt:lpstr>Recruitment of Soldiers</vt:lpstr>
      <vt:lpstr>Propaganda posters</vt:lpstr>
      <vt:lpstr>Success of Recruitment</vt:lpstr>
      <vt:lpstr>Training the Troops</vt:lpstr>
      <vt:lpstr>Canadian Troops leaving for Europe </vt:lpstr>
      <vt:lpstr>Sam Hughes and the Ross Rifle</vt:lpstr>
      <vt:lpstr>In Battle</vt:lpstr>
    </vt:vector>
  </TitlesOfParts>
  <Company>King's Christian Collegiate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Goes to War</dc:title>
  <dc:creator>M. Zietsma</dc:creator>
  <cp:lastModifiedBy>Mykael Koe</cp:lastModifiedBy>
  <cp:revision>54</cp:revision>
  <dcterms:created xsi:type="dcterms:W3CDTF">2005-03-01T20:00:41Z</dcterms:created>
  <dcterms:modified xsi:type="dcterms:W3CDTF">2018-05-21T02:25:32Z</dcterms:modified>
</cp:coreProperties>
</file>