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1" r:id="rId6"/>
    <p:sldId id="260"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94" r:id="rId27"/>
    <p:sldId id="281" r:id="rId28"/>
    <p:sldId id="283" r:id="rId29"/>
    <p:sldId id="282" r:id="rId30"/>
    <p:sldId id="284" r:id="rId31"/>
    <p:sldId id="285" r:id="rId32"/>
    <p:sldId id="286" r:id="rId33"/>
    <p:sldId id="287" r:id="rId34"/>
    <p:sldId id="288" r:id="rId35"/>
    <p:sldId id="290" r:id="rId36"/>
    <p:sldId id="291" r:id="rId37"/>
    <p:sldId id="292" r:id="rId38"/>
    <p:sldId id="293" r:id="rId39"/>
  </p:sldIdLst>
  <p:sldSz cx="10058400" cy="7772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6" autoAdjust="0"/>
    <p:restoredTop sz="94660"/>
  </p:normalViewPr>
  <p:slideViewPr>
    <p:cSldViewPr snapToGrid="0">
      <p:cViewPr varScale="1">
        <p:scale>
          <a:sx n="75" d="100"/>
          <a:sy n="75" d="100"/>
        </p:scale>
        <p:origin x="-808" y="-120"/>
      </p:cViewPr>
      <p:guideLst>
        <p:guide orient="horz" pos="2448"/>
        <p:guide pos="3168"/>
      </p:guideLst>
    </p:cSldViewPr>
  </p:slideViewPr>
  <p:notesTextViewPr>
    <p:cViewPr>
      <p:scale>
        <a:sx n="1" d="1"/>
        <a:sy n="1" d="1"/>
      </p:scale>
      <p:origin x="0" y="0"/>
    </p:cViewPr>
  </p:notesTextViewPr>
  <p:sorterViewPr>
    <p:cViewPr>
      <p:scale>
        <a:sx n="100" d="100"/>
        <a:sy n="100" d="100"/>
      </p:scale>
      <p:origin x="0" y="-5244"/>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72011"/>
            <a:ext cx="8549640" cy="2705947"/>
          </a:xfrm>
        </p:spPr>
        <p:txBody>
          <a:bodyPr anchor="b"/>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257300" y="4082310"/>
            <a:ext cx="7543800" cy="1876530"/>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E52B6A4-D01B-40C3-B68A-140C7FD9AE73}" type="datetimeFigureOut">
              <a:rPr lang="en-US" smtClean="0"/>
              <a:t>19-02-19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CD411-23F3-42A9-A9C0-5F944728B12A}" type="slidenum">
              <a:rPr lang="en-US" smtClean="0"/>
              <a:t>‹#›</a:t>
            </a:fld>
            <a:endParaRPr lang="en-US"/>
          </a:p>
        </p:txBody>
      </p:sp>
    </p:spTree>
    <p:extLst>
      <p:ext uri="{BB962C8B-B14F-4D97-AF65-F5344CB8AC3E}">
        <p14:creationId xmlns:p14="http://schemas.microsoft.com/office/powerpoint/2010/main" val="3738490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52B6A4-D01B-40C3-B68A-140C7FD9AE73}" type="datetimeFigureOut">
              <a:rPr lang="en-US" smtClean="0"/>
              <a:t>19-02-19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CD411-23F3-42A9-A9C0-5F944728B12A}" type="slidenum">
              <a:rPr lang="en-US" smtClean="0"/>
              <a:t>‹#›</a:t>
            </a:fld>
            <a:endParaRPr lang="en-US"/>
          </a:p>
        </p:txBody>
      </p:sp>
    </p:spTree>
    <p:extLst>
      <p:ext uri="{BB962C8B-B14F-4D97-AF65-F5344CB8AC3E}">
        <p14:creationId xmlns:p14="http://schemas.microsoft.com/office/powerpoint/2010/main" val="2417475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3" y="413808"/>
            <a:ext cx="2168843" cy="6586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1515" y="413808"/>
            <a:ext cx="6380798" cy="65867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52B6A4-D01B-40C3-B68A-140C7FD9AE73}" type="datetimeFigureOut">
              <a:rPr lang="en-US" smtClean="0"/>
              <a:t>19-02-19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CD411-23F3-42A9-A9C0-5F944728B12A}" type="slidenum">
              <a:rPr lang="en-US" smtClean="0"/>
              <a:t>‹#›</a:t>
            </a:fld>
            <a:endParaRPr lang="en-US"/>
          </a:p>
        </p:txBody>
      </p:sp>
    </p:spTree>
    <p:extLst>
      <p:ext uri="{BB962C8B-B14F-4D97-AF65-F5344CB8AC3E}">
        <p14:creationId xmlns:p14="http://schemas.microsoft.com/office/powerpoint/2010/main" val="3982513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52B6A4-D01B-40C3-B68A-140C7FD9AE73}" type="datetimeFigureOut">
              <a:rPr lang="en-US" smtClean="0"/>
              <a:t>19-02-19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CD411-23F3-42A9-A9C0-5F944728B12A}" type="slidenum">
              <a:rPr lang="en-US" smtClean="0"/>
              <a:t>‹#›</a:t>
            </a:fld>
            <a:endParaRPr lang="en-US"/>
          </a:p>
        </p:txBody>
      </p:sp>
    </p:spTree>
    <p:extLst>
      <p:ext uri="{BB962C8B-B14F-4D97-AF65-F5344CB8AC3E}">
        <p14:creationId xmlns:p14="http://schemas.microsoft.com/office/powerpoint/2010/main" val="3675073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7" y="1937705"/>
            <a:ext cx="8675370" cy="3233102"/>
          </a:xfrm>
        </p:spPr>
        <p:txBody>
          <a:bodyPr anchor="b"/>
          <a:lstStyle>
            <a:lvl1pPr>
              <a:defRPr sz="6600"/>
            </a:lvl1pPr>
          </a:lstStyle>
          <a:p>
            <a:r>
              <a:rPr lang="en-US"/>
              <a:t>Click to edit Master title style</a:t>
            </a:r>
            <a:endParaRPr lang="en-US" dirty="0"/>
          </a:p>
        </p:txBody>
      </p:sp>
      <p:sp>
        <p:nvSpPr>
          <p:cNvPr id="3" name="Text Placeholder 2"/>
          <p:cNvSpPr>
            <a:spLocks noGrp="1"/>
          </p:cNvSpPr>
          <p:nvPr>
            <p:ph type="body" idx="1"/>
          </p:nvPr>
        </p:nvSpPr>
        <p:spPr>
          <a:xfrm>
            <a:off x="686277" y="5201393"/>
            <a:ext cx="8675370" cy="1700212"/>
          </a:xfrm>
        </p:spPr>
        <p:txBody>
          <a:bodyPr/>
          <a:lstStyle>
            <a:lvl1pPr marL="0" indent="0">
              <a:buNone/>
              <a:defRPr sz="2640">
                <a:solidFill>
                  <a:schemeClr val="tx1"/>
                </a:solidFill>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E52B6A4-D01B-40C3-B68A-140C7FD9AE73}" type="datetimeFigureOut">
              <a:rPr lang="en-US" smtClean="0"/>
              <a:t>19-02-19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CD411-23F3-42A9-A9C0-5F944728B12A}" type="slidenum">
              <a:rPr lang="en-US" smtClean="0"/>
              <a:t>‹#›</a:t>
            </a:fld>
            <a:endParaRPr lang="en-US"/>
          </a:p>
        </p:txBody>
      </p:sp>
    </p:spTree>
    <p:extLst>
      <p:ext uri="{BB962C8B-B14F-4D97-AF65-F5344CB8AC3E}">
        <p14:creationId xmlns:p14="http://schemas.microsoft.com/office/powerpoint/2010/main" val="2709468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1515" y="2069042"/>
            <a:ext cx="4274820" cy="49315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2065" y="2069042"/>
            <a:ext cx="4274820" cy="49315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E52B6A4-D01B-40C3-B68A-140C7FD9AE73}" type="datetimeFigureOut">
              <a:rPr lang="en-US" smtClean="0"/>
              <a:t>19-02-19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CD411-23F3-42A9-A9C0-5F944728B12A}" type="slidenum">
              <a:rPr lang="en-US" smtClean="0"/>
              <a:t>‹#›</a:t>
            </a:fld>
            <a:endParaRPr lang="en-US"/>
          </a:p>
        </p:txBody>
      </p:sp>
    </p:spTree>
    <p:extLst>
      <p:ext uri="{BB962C8B-B14F-4D97-AF65-F5344CB8AC3E}">
        <p14:creationId xmlns:p14="http://schemas.microsoft.com/office/powerpoint/2010/main" val="3731310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825" y="413810"/>
            <a:ext cx="8675370" cy="1502305"/>
          </a:xfrm>
        </p:spPr>
        <p:txBody>
          <a:bodyPr/>
          <a:lstStyle/>
          <a:p>
            <a:r>
              <a:rPr lang="en-US"/>
              <a:t>Click to edit Master title style</a:t>
            </a:r>
            <a:endParaRPr lang="en-US" dirty="0"/>
          </a:p>
        </p:txBody>
      </p:sp>
      <p:sp>
        <p:nvSpPr>
          <p:cNvPr id="3" name="Text Placeholder 2"/>
          <p:cNvSpPr>
            <a:spLocks noGrp="1"/>
          </p:cNvSpPr>
          <p:nvPr>
            <p:ph type="body" idx="1"/>
          </p:nvPr>
        </p:nvSpPr>
        <p:spPr>
          <a:xfrm>
            <a:off x="692826" y="1905318"/>
            <a:ext cx="4255174"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Edit Master text styles</a:t>
            </a:r>
          </a:p>
        </p:txBody>
      </p:sp>
      <p:sp>
        <p:nvSpPr>
          <p:cNvPr id="4" name="Content Placeholder 3"/>
          <p:cNvSpPr>
            <a:spLocks noGrp="1"/>
          </p:cNvSpPr>
          <p:nvPr>
            <p:ph sz="half" idx="2"/>
          </p:nvPr>
        </p:nvSpPr>
        <p:spPr>
          <a:xfrm>
            <a:off x="692826" y="2839085"/>
            <a:ext cx="4255174" cy="41758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2066" y="1905318"/>
            <a:ext cx="4276130"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Edit Master text styles</a:t>
            </a:r>
          </a:p>
        </p:txBody>
      </p:sp>
      <p:sp>
        <p:nvSpPr>
          <p:cNvPr id="6" name="Content Placeholder 5"/>
          <p:cNvSpPr>
            <a:spLocks noGrp="1"/>
          </p:cNvSpPr>
          <p:nvPr>
            <p:ph sz="quarter" idx="4"/>
          </p:nvPr>
        </p:nvSpPr>
        <p:spPr>
          <a:xfrm>
            <a:off x="5092066" y="2839085"/>
            <a:ext cx="4276130" cy="41758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E52B6A4-D01B-40C3-B68A-140C7FD9AE73}" type="datetimeFigureOut">
              <a:rPr lang="en-US" smtClean="0"/>
              <a:t>19-02-19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BCD411-23F3-42A9-A9C0-5F944728B12A}" type="slidenum">
              <a:rPr lang="en-US" smtClean="0"/>
              <a:t>‹#›</a:t>
            </a:fld>
            <a:endParaRPr lang="en-US"/>
          </a:p>
        </p:txBody>
      </p:sp>
    </p:spTree>
    <p:extLst>
      <p:ext uri="{BB962C8B-B14F-4D97-AF65-F5344CB8AC3E}">
        <p14:creationId xmlns:p14="http://schemas.microsoft.com/office/powerpoint/2010/main" val="1381173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E52B6A4-D01B-40C3-B68A-140C7FD9AE73}" type="datetimeFigureOut">
              <a:rPr lang="en-US" smtClean="0"/>
              <a:t>19-02-19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BCD411-23F3-42A9-A9C0-5F944728B12A}" type="slidenum">
              <a:rPr lang="en-US" smtClean="0"/>
              <a:t>‹#›</a:t>
            </a:fld>
            <a:endParaRPr lang="en-US"/>
          </a:p>
        </p:txBody>
      </p:sp>
    </p:spTree>
    <p:extLst>
      <p:ext uri="{BB962C8B-B14F-4D97-AF65-F5344CB8AC3E}">
        <p14:creationId xmlns:p14="http://schemas.microsoft.com/office/powerpoint/2010/main" val="1079091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52B6A4-D01B-40C3-B68A-140C7FD9AE73}" type="datetimeFigureOut">
              <a:rPr lang="en-US" smtClean="0"/>
              <a:t>19-02-19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BCD411-23F3-42A9-A9C0-5F944728B12A}" type="slidenum">
              <a:rPr lang="en-US" smtClean="0"/>
              <a:t>‹#›</a:t>
            </a:fld>
            <a:endParaRPr lang="en-US"/>
          </a:p>
        </p:txBody>
      </p:sp>
    </p:spTree>
    <p:extLst>
      <p:ext uri="{BB962C8B-B14F-4D97-AF65-F5344CB8AC3E}">
        <p14:creationId xmlns:p14="http://schemas.microsoft.com/office/powerpoint/2010/main" val="3377604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Content Placeholder 2"/>
          <p:cNvSpPr>
            <a:spLocks noGrp="1"/>
          </p:cNvSpPr>
          <p:nvPr>
            <p:ph idx="1"/>
          </p:nvPr>
        </p:nvSpPr>
        <p:spPr>
          <a:xfrm>
            <a:off x="4276130" y="1119083"/>
            <a:ext cx="5092065" cy="5523442"/>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EE52B6A4-D01B-40C3-B68A-140C7FD9AE73}" type="datetimeFigureOut">
              <a:rPr lang="en-US" smtClean="0"/>
              <a:t>19-02-19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CD411-23F3-42A9-A9C0-5F944728B12A}" type="slidenum">
              <a:rPr lang="en-US" smtClean="0"/>
              <a:t>‹#›</a:t>
            </a:fld>
            <a:endParaRPr lang="en-US"/>
          </a:p>
        </p:txBody>
      </p:sp>
    </p:spTree>
    <p:extLst>
      <p:ext uri="{BB962C8B-B14F-4D97-AF65-F5344CB8AC3E}">
        <p14:creationId xmlns:p14="http://schemas.microsoft.com/office/powerpoint/2010/main" val="2204188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76130" y="1119083"/>
            <a:ext cx="5092065" cy="5523442"/>
          </a:xfrm>
        </p:spPr>
        <p:txBody>
          <a:bodyPr anchor="t"/>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a:t>Click icon to add picture</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EE52B6A4-D01B-40C3-B68A-140C7FD9AE73}" type="datetimeFigureOut">
              <a:rPr lang="en-US" smtClean="0"/>
              <a:t>19-02-19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CD411-23F3-42A9-A9C0-5F944728B12A}" type="slidenum">
              <a:rPr lang="en-US" smtClean="0"/>
              <a:t>‹#›</a:t>
            </a:fld>
            <a:endParaRPr lang="en-US"/>
          </a:p>
        </p:txBody>
      </p:sp>
    </p:spTree>
    <p:extLst>
      <p:ext uri="{BB962C8B-B14F-4D97-AF65-F5344CB8AC3E}">
        <p14:creationId xmlns:p14="http://schemas.microsoft.com/office/powerpoint/2010/main" val="417204346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fld id="{EE52B6A4-D01B-40C3-B68A-140C7FD9AE73}" type="datetimeFigureOut">
              <a:rPr lang="en-US" smtClean="0"/>
              <a:t>19-02-19</a:t>
            </a:fld>
            <a:endParaRPr lang="en-US"/>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fld id="{7FBCD411-23F3-42A9-A9C0-5F944728B12A}" type="slidenum">
              <a:rPr lang="en-US" smtClean="0"/>
              <a:t>‹#›</a:t>
            </a:fld>
            <a:endParaRPr lang="en-US"/>
          </a:p>
        </p:txBody>
      </p:sp>
    </p:spTree>
    <p:extLst>
      <p:ext uri="{BB962C8B-B14F-4D97-AF65-F5344CB8AC3E}">
        <p14:creationId xmlns:p14="http://schemas.microsoft.com/office/powerpoint/2010/main" val="18593476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1" Type="http://schemas.openxmlformats.org/officeDocument/2006/relationships/tags" Target="../tags/tag80.xml"/><Relationship Id="rId12" Type="http://schemas.openxmlformats.org/officeDocument/2006/relationships/tags" Target="../tags/tag81.xml"/><Relationship Id="rId13" Type="http://schemas.openxmlformats.org/officeDocument/2006/relationships/tags" Target="../tags/tag82.xml"/><Relationship Id="rId14" Type="http://schemas.openxmlformats.org/officeDocument/2006/relationships/tags" Target="../tags/tag83.xml"/><Relationship Id="rId15" Type="http://schemas.openxmlformats.org/officeDocument/2006/relationships/tags" Target="../tags/tag84.xml"/><Relationship Id="rId16" Type="http://schemas.openxmlformats.org/officeDocument/2006/relationships/tags" Target="../tags/tag85.xml"/><Relationship Id="rId17" Type="http://schemas.openxmlformats.org/officeDocument/2006/relationships/slideLayout" Target="../slideLayouts/slideLayout1.xml"/><Relationship Id="rId18" Type="http://schemas.openxmlformats.org/officeDocument/2006/relationships/image" Target="../media/image10.JPG"/><Relationship Id="rId1" Type="http://schemas.openxmlformats.org/officeDocument/2006/relationships/tags" Target="../tags/tag70.xml"/><Relationship Id="rId2" Type="http://schemas.openxmlformats.org/officeDocument/2006/relationships/tags" Target="../tags/tag71.xml"/><Relationship Id="rId3" Type="http://schemas.openxmlformats.org/officeDocument/2006/relationships/tags" Target="../tags/tag72.xml"/><Relationship Id="rId4" Type="http://schemas.openxmlformats.org/officeDocument/2006/relationships/tags" Target="../tags/tag73.xml"/><Relationship Id="rId5" Type="http://schemas.openxmlformats.org/officeDocument/2006/relationships/tags" Target="../tags/tag74.xml"/><Relationship Id="rId6" Type="http://schemas.openxmlformats.org/officeDocument/2006/relationships/tags" Target="../tags/tag75.xml"/><Relationship Id="rId7" Type="http://schemas.openxmlformats.org/officeDocument/2006/relationships/tags" Target="../tags/tag76.xml"/><Relationship Id="rId8" Type="http://schemas.openxmlformats.org/officeDocument/2006/relationships/tags" Target="../tags/tag77.xml"/><Relationship Id="rId9" Type="http://schemas.openxmlformats.org/officeDocument/2006/relationships/tags" Target="../tags/tag78.xml"/><Relationship Id="rId10" Type="http://schemas.openxmlformats.org/officeDocument/2006/relationships/tags" Target="../tags/tag79.xml"/></Relationships>
</file>

<file path=ppt/slides/_rels/slide11.xml.rels><?xml version="1.0" encoding="UTF-8" standalone="yes"?>
<Relationships xmlns="http://schemas.openxmlformats.org/package/2006/relationships"><Relationship Id="rId9" Type="http://schemas.openxmlformats.org/officeDocument/2006/relationships/tags" Target="../tags/tag94.xml"/><Relationship Id="rId20" Type="http://schemas.openxmlformats.org/officeDocument/2006/relationships/slideLayout" Target="../slideLayouts/slideLayout1.xml"/><Relationship Id="rId21" Type="http://schemas.openxmlformats.org/officeDocument/2006/relationships/image" Target="../media/image10.JPG"/><Relationship Id="rId10" Type="http://schemas.openxmlformats.org/officeDocument/2006/relationships/tags" Target="../tags/tag95.xml"/><Relationship Id="rId11" Type="http://schemas.openxmlformats.org/officeDocument/2006/relationships/tags" Target="../tags/tag96.xml"/><Relationship Id="rId12" Type="http://schemas.openxmlformats.org/officeDocument/2006/relationships/tags" Target="../tags/tag97.xml"/><Relationship Id="rId13" Type="http://schemas.openxmlformats.org/officeDocument/2006/relationships/tags" Target="../tags/tag98.xml"/><Relationship Id="rId14" Type="http://schemas.openxmlformats.org/officeDocument/2006/relationships/tags" Target="../tags/tag99.xml"/><Relationship Id="rId15" Type="http://schemas.openxmlformats.org/officeDocument/2006/relationships/tags" Target="../tags/tag100.xml"/><Relationship Id="rId16" Type="http://schemas.openxmlformats.org/officeDocument/2006/relationships/tags" Target="../tags/tag101.xml"/><Relationship Id="rId17" Type="http://schemas.openxmlformats.org/officeDocument/2006/relationships/tags" Target="../tags/tag102.xml"/><Relationship Id="rId18" Type="http://schemas.openxmlformats.org/officeDocument/2006/relationships/tags" Target="../tags/tag103.xml"/><Relationship Id="rId19" Type="http://schemas.openxmlformats.org/officeDocument/2006/relationships/tags" Target="../tags/tag104.xml"/><Relationship Id="rId1" Type="http://schemas.openxmlformats.org/officeDocument/2006/relationships/tags" Target="../tags/tag86.xml"/><Relationship Id="rId2" Type="http://schemas.openxmlformats.org/officeDocument/2006/relationships/tags" Target="../tags/tag87.xml"/><Relationship Id="rId3" Type="http://schemas.openxmlformats.org/officeDocument/2006/relationships/tags" Target="../tags/tag88.xml"/><Relationship Id="rId4" Type="http://schemas.openxmlformats.org/officeDocument/2006/relationships/tags" Target="../tags/tag89.xml"/><Relationship Id="rId5" Type="http://schemas.openxmlformats.org/officeDocument/2006/relationships/tags" Target="../tags/tag90.xml"/><Relationship Id="rId6" Type="http://schemas.openxmlformats.org/officeDocument/2006/relationships/tags" Target="../tags/tag91.xml"/><Relationship Id="rId7" Type="http://schemas.openxmlformats.org/officeDocument/2006/relationships/tags" Target="../tags/tag92.xml"/><Relationship Id="rId8" Type="http://schemas.openxmlformats.org/officeDocument/2006/relationships/tags" Target="../tags/tag93.xml"/></Relationships>
</file>

<file path=ppt/slides/_rels/slide12.xml.rels><?xml version="1.0" encoding="UTF-8" standalone="yes"?>
<Relationships xmlns="http://schemas.openxmlformats.org/package/2006/relationships"><Relationship Id="rId9" Type="http://schemas.openxmlformats.org/officeDocument/2006/relationships/tags" Target="../tags/tag113.xml"/><Relationship Id="rId20" Type="http://schemas.openxmlformats.org/officeDocument/2006/relationships/tags" Target="../tags/tag124.xml"/><Relationship Id="rId21" Type="http://schemas.openxmlformats.org/officeDocument/2006/relationships/tags" Target="../tags/tag125.xml"/><Relationship Id="rId22" Type="http://schemas.openxmlformats.org/officeDocument/2006/relationships/slideLayout" Target="../slideLayouts/slideLayout1.xml"/><Relationship Id="rId23" Type="http://schemas.openxmlformats.org/officeDocument/2006/relationships/image" Target="../media/image11.JPG"/><Relationship Id="rId10" Type="http://schemas.openxmlformats.org/officeDocument/2006/relationships/tags" Target="../tags/tag114.xml"/><Relationship Id="rId11" Type="http://schemas.openxmlformats.org/officeDocument/2006/relationships/tags" Target="../tags/tag115.xml"/><Relationship Id="rId12" Type="http://schemas.openxmlformats.org/officeDocument/2006/relationships/tags" Target="../tags/tag116.xml"/><Relationship Id="rId13" Type="http://schemas.openxmlformats.org/officeDocument/2006/relationships/tags" Target="../tags/tag117.xml"/><Relationship Id="rId14" Type="http://schemas.openxmlformats.org/officeDocument/2006/relationships/tags" Target="../tags/tag118.xml"/><Relationship Id="rId15" Type="http://schemas.openxmlformats.org/officeDocument/2006/relationships/tags" Target="../tags/tag119.xml"/><Relationship Id="rId16" Type="http://schemas.openxmlformats.org/officeDocument/2006/relationships/tags" Target="../tags/tag120.xml"/><Relationship Id="rId17" Type="http://schemas.openxmlformats.org/officeDocument/2006/relationships/tags" Target="../tags/tag121.xml"/><Relationship Id="rId18" Type="http://schemas.openxmlformats.org/officeDocument/2006/relationships/tags" Target="../tags/tag122.xml"/><Relationship Id="rId19" Type="http://schemas.openxmlformats.org/officeDocument/2006/relationships/tags" Target="../tags/tag123.xml"/><Relationship Id="rId1" Type="http://schemas.openxmlformats.org/officeDocument/2006/relationships/tags" Target="../tags/tag105.xml"/><Relationship Id="rId2" Type="http://schemas.openxmlformats.org/officeDocument/2006/relationships/tags" Target="../tags/tag106.xml"/><Relationship Id="rId3" Type="http://schemas.openxmlformats.org/officeDocument/2006/relationships/tags" Target="../tags/tag107.xml"/><Relationship Id="rId4" Type="http://schemas.openxmlformats.org/officeDocument/2006/relationships/tags" Target="../tags/tag108.xml"/><Relationship Id="rId5" Type="http://schemas.openxmlformats.org/officeDocument/2006/relationships/tags" Target="../tags/tag109.xml"/><Relationship Id="rId6" Type="http://schemas.openxmlformats.org/officeDocument/2006/relationships/tags" Target="../tags/tag110.xml"/><Relationship Id="rId7" Type="http://schemas.openxmlformats.org/officeDocument/2006/relationships/tags" Target="../tags/tag111.xml"/><Relationship Id="rId8" Type="http://schemas.openxmlformats.org/officeDocument/2006/relationships/tags" Target="../tags/tag112.xml"/></Relationships>
</file>

<file path=ppt/slides/_rels/slide13.xml.rels><?xml version="1.0" encoding="UTF-8" standalone="yes"?>
<Relationships xmlns="http://schemas.openxmlformats.org/package/2006/relationships"><Relationship Id="rId9" Type="http://schemas.openxmlformats.org/officeDocument/2006/relationships/tags" Target="../tags/tag134.xml"/><Relationship Id="rId20" Type="http://schemas.openxmlformats.org/officeDocument/2006/relationships/tags" Target="../tags/tag145.xml"/><Relationship Id="rId21" Type="http://schemas.openxmlformats.org/officeDocument/2006/relationships/tags" Target="../tags/tag146.xml"/><Relationship Id="rId22" Type="http://schemas.openxmlformats.org/officeDocument/2006/relationships/tags" Target="../tags/tag147.xml"/><Relationship Id="rId23" Type="http://schemas.openxmlformats.org/officeDocument/2006/relationships/slideLayout" Target="../slideLayouts/slideLayout1.xml"/><Relationship Id="rId24" Type="http://schemas.openxmlformats.org/officeDocument/2006/relationships/image" Target="../media/image12.JPG"/><Relationship Id="rId10" Type="http://schemas.openxmlformats.org/officeDocument/2006/relationships/tags" Target="../tags/tag135.xml"/><Relationship Id="rId11" Type="http://schemas.openxmlformats.org/officeDocument/2006/relationships/tags" Target="../tags/tag136.xml"/><Relationship Id="rId12" Type="http://schemas.openxmlformats.org/officeDocument/2006/relationships/tags" Target="../tags/tag137.xml"/><Relationship Id="rId13" Type="http://schemas.openxmlformats.org/officeDocument/2006/relationships/tags" Target="../tags/tag138.xml"/><Relationship Id="rId14" Type="http://schemas.openxmlformats.org/officeDocument/2006/relationships/tags" Target="../tags/tag139.xml"/><Relationship Id="rId15" Type="http://schemas.openxmlformats.org/officeDocument/2006/relationships/tags" Target="../tags/tag140.xml"/><Relationship Id="rId16" Type="http://schemas.openxmlformats.org/officeDocument/2006/relationships/tags" Target="../tags/tag141.xml"/><Relationship Id="rId17" Type="http://schemas.openxmlformats.org/officeDocument/2006/relationships/tags" Target="../tags/tag142.xml"/><Relationship Id="rId18" Type="http://schemas.openxmlformats.org/officeDocument/2006/relationships/tags" Target="../tags/tag143.xml"/><Relationship Id="rId19" Type="http://schemas.openxmlformats.org/officeDocument/2006/relationships/tags" Target="../tags/tag144.xml"/><Relationship Id="rId1" Type="http://schemas.openxmlformats.org/officeDocument/2006/relationships/tags" Target="../tags/tag126.xml"/><Relationship Id="rId2" Type="http://schemas.openxmlformats.org/officeDocument/2006/relationships/tags" Target="../tags/tag127.xml"/><Relationship Id="rId3" Type="http://schemas.openxmlformats.org/officeDocument/2006/relationships/tags" Target="../tags/tag128.xml"/><Relationship Id="rId4" Type="http://schemas.openxmlformats.org/officeDocument/2006/relationships/tags" Target="../tags/tag129.xml"/><Relationship Id="rId5" Type="http://schemas.openxmlformats.org/officeDocument/2006/relationships/tags" Target="../tags/tag130.xml"/><Relationship Id="rId6" Type="http://schemas.openxmlformats.org/officeDocument/2006/relationships/tags" Target="../tags/tag131.xml"/><Relationship Id="rId7" Type="http://schemas.openxmlformats.org/officeDocument/2006/relationships/tags" Target="../tags/tag132.xml"/><Relationship Id="rId8" Type="http://schemas.openxmlformats.org/officeDocument/2006/relationships/tags" Target="../tags/tag133.xml"/></Relationships>
</file>

<file path=ppt/slides/_rels/slide14.xml.rels><?xml version="1.0" encoding="UTF-8" standalone="yes"?>
<Relationships xmlns="http://schemas.openxmlformats.org/package/2006/relationships"><Relationship Id="rId9" Type="http://schemas.openxmlformats.org/officeDocument/2006/relationships/tags" Target="../tags/tag156.xml"/><Relationship Id="rId20" Type="http://schemas.openxmlformats.org/officeDocument/2006/relationships/tags" Target="../tags/tag167.xml"/><Relationship Id="rId21" Type="http://schemas.openxmlformats.org/officeDocument/2006/relationships/tags" Target="../tags/tag168.xml"/><Relationship Id="rId22" Type="http://schemas.openxmlformats.org/officeDocument/2006/relationships/tags" Target="../tags/tag169.xml"/><Relationship Id="rId23" Type="http://schemas.openxmlformats.org/officeDocument/2006/relationships/tags" Target="../tags/tag170.xml"/><Relationship Id="rId24" Type="http://schemas.openxmlformats.org/officeDocument/2006/relationships/tags" Target="../tags/tag171.xml"/><Relationship Id="rId25" Type="http://schemas.openxmlformats.org/officeDocument/2006/relationships/tags" Target="../tags/tag172.xml"/><Relationship Id="rId26" Type="http://schemas.openxmlformats.org/officeDocument/2006/relationships/slideLayout" Target="../slideLayouts/slideLayout1.xml"/><Relationship Id="rId27" Type="http://schemas.openxmlformats.org/officeDocument/2006/relationships/image" Target="../media/image13.JPG"/><Relationship Id="rId10" Type="http://schemas.openxmlformats.org/officeDocument/2006/relationships/tags" Target="../tags/tag157.xml"/><Relationship Id="rId11" Type="http://schemas.openxmlformats.org/officeDocument/2006/relationships/tags" Target="../tags/tag158.xml"/><Relationship Id="rId12" Type="http://schemas.openxmlformats.org/officeDocument/2006/relationships/tags" Target="../tags/tag159.xml"/><Relationship Id="rId13" Type="http://schemas.openxmlformats.org/officeDocument/2006/relationships/tags" Target="../tags/tag160.xml"/><Relationship Id="rId14" Type="http://schemas.openxmlformats.org/officeDocument/2006/relationships/tags" Target="../tags/tag161.xml"/><Relationship Id="rId15" Type="http://schemas.openxmlformats.org/officeDocument/2006/relationships/tags" Target="../tags/tag162.xml"/><Relationship Id="rId16" Type="http://schemas.openxmlformats.org/officeDocument/2006/relationships/tags" Target="../tags/tag163.xml"/><Relationship Id="rId17" Type="http://schemas.openxmlformats.org/officeDocument/2006/relationships/tags" Target="../tags/tag164.xml"/><Relationship Id="rId18" Type="http://schemas.openxmlformats.org/officeDocument/2006/relationships/tags" Target="../tags/tag165.xml"/><Relationship Id="rId19" Type="http://schemas.openxmlformats.org/officeDocument/2006/relationships/tags" Target="../tags/tag166.xml"/><Relationship Id="rId1" Type="http://schemas.openxmlformats.org/officeDocument/2006/relationships/tags" Target="../tags/tag148.xml"/><Relationship Id="rId2" Type="http://schemas.openxmlformats.org/officeDocument/2006/relationships/tags" Target="../tags/tag149.xml"/><Relationship Id="rId3" Type="http://schemas.openxmlformats.org/officeDocument/2006/relationships/tags" Target="../tags/tag150.xml"/><Relationship Id="rId4" Type="http://schemas.openxmlformats.org/officeDocument/2006/relationships/tags" Target="../tags/tag151.xml"/><Relationship Id="rId5" Type="http://schemas.openxmlformats.org/officeDocument/2006/relationships/tags" Target="../tags/tag152.xml"/><Relationship Id="rId6" Type="http://schemas.openxmlformats.org/officeDocument/2006/relationships/tags" Target="../tags/tag153.xml"/><Relationship Id="rId7" Type="http://schemas.openxmlformats.org/officeDocument/2006/relationships/tags" Target="../tags/tag154.xml"/><Relationship Id="rId8" Type="http://schemas.openxmlformats.org/officeDocument/2006/relationships/tags" Target="../tags/tag155.xml"/></Relationships>
</file>

<file path=ppt/slides/_rels/slide15.xml.rels><?xml version="1.0" encoding="UTF-8" standalone="yes"?>
<Relationships xmlns="http://schemas.openxmlformats.org/package/2006/relationships"><Relationship Id="rId9" Type="http://schemas.openxmlformats.org/officeDocument/2006/relationships/tags" Target="../tags/tag181.xml"/><Relationship Id="rId20" Type="http://schemas.openxmlformats.org/officeDocument/2006/relationships/tags" Target="../tags/tag192.xml"/><Relationship Id="rId21" Type="http://schemas.openxmlformats.org/officeDocument/2006/relationships/tags" Target="../tags/tag193.xml"/><Relationship Id="rId22" Type="http://schemas.openxmlformats.org/officeDocument/2006/relationships/tags" Target="../tags/tag194.xml"/><Relationship Id="rId23" Type="http://schemas.openxmlformats.org/officeDocument/2006/relationships/tags" Target="../tags/tag195.xml"/><Relationship Id="rId24" Type="http://schemas.openxmlformats.org/officeDocument/2006/relationships/tags" Target="../tags/tag196.xml"/><Relationship Id="rId25" Type="http://schemas.openxmlformats.org/officeDocument/2006/relationships/tags" Target="../tags/tag197.xml"/><Relationship Id="rId26" Type="http://schemas.openxmlformats.org/officeDocument/2006/relationships/tags" Target="../tags/tag198.xml"/><Relationship Id="rId27" Type="http://schemas.openxmlformats.org/officeDocument/2006/relationships/slideLayout" Target="../slideLayouts/slideLayout1.xml"/><Relationship Id="rId28" Type="http://schemas.openxmlformats.org/officeDocument/2006/relationships/image" Target="../media/image14.JPG"/><Relationship Id="rId10" Type="http://schemas.openxmlformats.org/officeDocument/2006/relationships/tags" Target="../tags/tag182.xml"/><Relationship Id="rId11" Type="http://schemas.openxmlformats.org/officeDocument/2006/relationships/tags" Target="../tags/tag183.xml"/><Relationship Id="rId12" Type="http://schemas.openxmlformats.org/officeDocument/2006/relationships/tags" Target="../tags/tag184.xml"/><Relationship Id="rId13" Type="http://schemas.openxmlformats.org/officeDocument/2006/relationships/tags" Target="../tags/tag185.xml"/><Relationship Id="rId14" Type="http://schemas.openxmlformats.org/officeDocument/2006/relationships/tags" Target="../tags/tag186.xml"/><Relationship Id="rId15" Type="http://schemas.openxmlformats.org/officeDocument/2006/relationships/tags" Target="../tags/tag187.xml"/><Relationship Id="rId16" Type="http://schemas.openxmlformats.org/officeDocument/2006/relationships/tags" Target="../tags/tag188.xml"/><Relationship Id="rId17" Type="http://schemas.openxmlformats.org/officeDocument/2006/relationships/tags" Target="../tags/tag189.xml"/><Relationship Id="rId18" Type="http://schemas.openxmlformats.org/officeDocument/2006/relationships/tags" Target="../tags/tag190.xml"/><Relationship Id="rId19" Type="http://schemas.openxmlformats.org/officeDocument/2006/relationships/tags" Target="../tags/tag191.xml"/><Relationship Id="rId1" Type="http://schemas.openxmlformats.org/officeDocument/2006/relationships/tags" Target="../tags/tag173.xml"/><Relationship Id="rId2" Type="http://schemas.openxmlformats.org/officeDocument/2006/relationships/tags" Target="../tags/tag174.xml"/><Relationship Id="rId3" Type="http://schemas.openxmlformats.org/officeDocument/2006/relationships/tags" Target="../tags/tag175.xml"/><Relationship Id="rId4" Type="http://schemas.openxmlformats.org/officeDocument/2006/relationships/tags" Target="../tags/tag176.xml"/><Relationship Id="rId5" Type="http://schemas.openxmlformats.org/officeDocument/2006/relationships/tags" Target="../tags/tag177.xml"/><Relationship Id="rId6" Type="http://schemas.openxmlformats.org/officeDocument/2006/relationships/tags" Target="../tags/tag178.xml"/><Relationship Id="rId7" Type="http://schemas.openxmlformats.org/officeDocument/2006/relationships/tags" Target="../tags/tag179.xml"/><Relationship Id="rId8" Type="http://schemas.openxmlformats.org/officeDocument/2006/relationships/tags" Target="../tags/tag180.xml"/></Relationships>
</file>

<file path=ppt/slides/_rels/slide16.xml.rels><?xml version="1.0" encoding="UTF-8" standalone="yes"?>
<Relationships xmlns="http://schemas.openxmlformats.org/package/2006/relationships"><Relationship Id="rId9" Type="http://schemas.openxmlformats.org/officeDocument/2006/relationships/tags" Target="../tags/tag207.xml"/><Relationship Id="rId20" Type="http://schemas.openxmlformats.org/officeDocument/2006/relationships/tags" Target="../tags/tag218.xml"/><Relationship Id="rId21" Type="http://schemas.openxmlformats.org/officeDocument/2006/relationships/tags" Target="../tags/tag219.xml"/><Relationship Id="rId22" Type="http://schemas.openxmlformats.org/officeDocument/2006/relationships/tags" Target="../tags/tag220.xml"/><Relationship Id="rId23" Type="http://schemas.openxmlformats.org/officeDocument/2006/relationships/tags" Target="../tags/tag221.xml"/><Relationship Id="rId24" Type="http://schemas.openxmlformats.org/officeDocument/2006/relationships/tags" Target="../tags/tag222.xml"/><Relationship Id="rId25" Type="http://schemas.openxmlformats.org/officeDocument/2006/relationships/tags" Target="../tags/tag223.xml"/><Relationship Id="rId26" Type="http://schemas.openxmlformats.org/officeDocument/2006/relationships/tags" Target="../tags/tag224.xml"/><Relationship Id="rId27" Type="http://schemas.openxmlformats.org/officeDocument/2006/relationships/tags" Target="../tags/tag225.xml"/><Relationship Id="rId28" Type="http://schemas.openxmlformats.org/officeDocument/2006/relationships/slideLayout" Target="../slideLayouts/slideLayout1.xml"/><Relationship Id="rId29" Type="http://schemas.openxmlformats.org/officeDocument/2006/relationships/image" Target="../media/image15.JPG"/><Relationship Id="rId10" Type="http://schemas.openxmlformats.org/officeDocument/2006/relationships/tags" Target="../tags/tag208.xml"/><Relationship Id="rId11" Type="http://schemas.openxmlformats.org/officeDocument/2006/relationships/tags" Target="../tags/tag209.xml"/><Relationship Id="rId12" Type="http://schemas.openxmlformats.org/officeDocument/2006/relationships/tags" Target="../tags/tag210.xml"/><Relationship Id="rId13" Type="http://schemas.openxmlformats.org/officeDocument/2006/relationships/tags" Target="../tags/tag211.xml"/><Relationship Id="rId14" Type="http://schemas.openxmlformats.org/officeDocument/2006/relationships/tags" Target="../tags/tag212.xml"/><Relationship Id="rId15" Type="http://schemas.openxmlformats.org/officeDocument/2006/relationships/tags" Target="../tags/tag213.xml"/><Relationship Id="rId16" Type="http://schemas.openxmlformats.org/officeDocument/2006/relationships/tags" Target="../tags/tag214.xml"/><Relationship Id="rId17" Type="http://schemas.openxmlformats.org/officeDocument/2006/relationships/tags" Target="../tags/tag215.xml"/><Relationship Id="rId18" Type="http://schemas.openxmlformats.org/officeDocument/2006/relationships/tags" Target="../tags/tag216.xml"/><Relationship Id="rId19" Type="http://schemas.openxmlformats.org/officeDocument/2006/relationships/tags" Target="../tags/tag217.xml"/><Relationship Id="rId1" Type="http://schemas.openxmlformats.org/officeDocument/2006/relationships/tags" Target="../tags/tag199.xml"/><Relationship Id="rId2" Type="http://schemas.openxmlformats.org/officeDocument/2006/relationships/tags" Target="../tags/tag200.xml"/><Relationship Id="rId3" Type="http://schemas.openxmlformats.org/officeDocument/2006/relationships/tags" Target="../tags/tag201.xml"/><Relationship Id="rId4" Type="http://schemas.openxmlformats.org/officeDocument/2006/relationships/tags" Target="../tags/tag202.xml"/><Relationship Id="rId5" Type="http://schemas.openxmlformats.org/officeDocument/2006/relationships/tags" Target="../tags/tag203.xml"/><Relationship Id="rId6" Type="http://schemas.openxmlformats.org/officeDocument/2006/relationships/tags" Target="../tags/tag204.xml"/><Relationship Id="rId7" Type="http://schemas.openxmlformats.org/officeDocument/2006/relationships/tags" Target="../tags/tag205.xml"/><Relationship Id="rId8" Type="http://schemas.openxmlformats.org/officeDocument/2006/relationships/tags" Target="../tags/tag206.xml"/></Relationships>
</file>

<file path=ppt/slides/_rels/slide17.xml.rels><?xml version="1.0" encoding="UTF-8" standalone="yes"?>
<Relationships xmlns="http://schemas.openxmlformats.org/package/2006/relationships"><Relationship Id="rId9" Type="http://schemas.openxmlformats.org/officeDocument/2006/relationships/tags" Target="../tags/tag234.xml"/><Relationship Id="rId20" Type="http://schemas.openxmlformats.org/officeDocument/2006/relationships/tags" Target="../tags/tag245.xml"/><Relationship Id="rId21" Type="http://schemas.openxmlformats.org/officeDocument/2006/relationships/tags" Target="../tags/tag246.xml"/><Relationship Id="rId22" Type="http://schemas.openxmlformats.org/officeDocument/2006/relationships/tags" Target="../tags/tag247.xml"/><Relationship Id="rId23" Type="http://schemas.openxmlformats.org/officeDocument/2006/relationships/tags" Target="../tags/tag248.xml"/><Relationship Id="rId24" Type="http://schemas.openxmlformats.org/officeDocument/2006/relationships/tags" Target="../tags/tag249.xml"/><Relationship Id="rId25" Type="http://schemas.openxmlformats.org/officeDocument/2006/relationships/tags" Target="../tags/tag250.xml"/><Relationship Id="rId26" Type="http://schemas.openxmlformats.org/officeDocument/2006/relationships/tags" Target="../tags/tag251.xml"/><Relationship Id="rId27" Type="http://schemas.openxmlformats.org/officeDocument/2006/relationships/tags" Target="../tags/tag252.xml"/><Relationship Id="rId28" Type="http://schemas.openxmlformats.org/officeDocument/2006/relationships/tags" Target="../tags/tag253.xml"/><Relationship Id="rId29" Type="http://schemas.openxmlformats.org/officeDocument/2006/relationships/tags" Target="../tags/tag254.xml"/><Relationship Id="rId30" Type="http://schemas.openxmlformats.org/officeDocument/2006/relationships/slideLayout" Target="../slideLayouts/slideLayout1.xml"/><Relationship Id="rId31" Type="http://schemas.openxmlformats.org/officeDocument/2006/relationships/image" Target="../media/image16.JPG"/><Relationship Id="rId10" Type="http://schemas.openxmlformats.org/officeDocument/2006/relationships/tags" Target="../tags/tag235.xml"/><Relationship Id="rId11" Type="http://schemas.openxmlformats.org/officeDocument/2006/relationships/tags" Target="../tags/tag236.xml"/><Relationship Id="rId12" Type="http://schemas.openxmlformats.org/officeDocument/2006/relationships/tags" Target="../tags/tag237.xml"/><Relationship Id="rId13" Type="http://schemas.openxmlformats.org/officeDocument/2006/relationships/tags" Target="../tags/tag238.xml"/><Relationship Id="rId14" Type="http://schemas.openxmlformats.org/officeDocument/2006/relationships/tags" Target="../tags/tag239.xml"/><Relationship Id="rId15" Type="http://schemas.openxmlformats.org/officeDocument/2006/relationships/tags" Target="../tags/tag240.xml"/><Relationship Id="rId16" Type="http://schemas.openxmlformats.org/officeDocument/2006/relationships/tags" Target="../tags/tag241.xml"/><Relationship Id="rId17" Type="http://schemas.openxmlformats.org/officeDocument/2006/relationships/tags" Target="../tags/tag242.xml"/><Relationship Id="rId18" Type="http://schemas.openxmlformats.org/officeDocument/2006/relationships/tags" Target="../tags/tag243.xml"/><Relationship Id="rId19" Type="http://schemas.openxmlformats.org/officeDocument/2006/relationships/tags" Target="../tags/tag244.xml"/><Relationship Id="rId1" Type="http://schemas.openxmlformats.org/officeDocument/2006/relationships/tags" Target="../tags/tag226.xml"/><Relationship Id="rId2" Type="http://schemas.openxmlformats.org/officeDocument/2006/relationships/tags" Target="../tags/tag227.xml"/><Relationship Id="rId3" Type="http://schemas.openxmlformats.org/officeDocument/2006/relationships/tags" Target="../tags/tag228.xml"/><Relationship Id="rId4" Type="http://schemas.openxmlformats.org/officeDocument/2006/relationships/tags" Target="../tags/tag229.xml"/><Relationship Id="rId5" Type="http://schemas.openxmlformats.org/officeDocument/2006/relationships/tags" Target="../tags/tag230.xml"/><Relationship Id="rId6" Type="http://schemas.openxmlformats.org/officeDocument/2006/relationships/tags" Target="../tags/tag231.xml"/><Relationship Id="rId7" Type="http://schemas.openxmlformats.org/officeDocument/2006/relationships/tags" Target="../tags/tag232.xml"/><Relationship Id="rId8" Type="http://schemas.openxmlformats.org/officeDocument/2006/relationships/tags" Target="../tags/tag233.xml"/></Relationships>
</file>

<file path=ppt/slides/_rels/slide18.xml.rels><?xml version="1.0" encoding="UTF-8" standalone="yes"?>
<Relationships xmlns="http://schemas.openxmlformats.org/package/2006/relationships"><Relationship Id="rId9" Type="http://schemas.openxmlformats.org/officeDocument/2006/relationships/tags" Target="../tags/tag263.xml"/><Relationship Id="rId20" Type="http://schemas.openxmlformats.org/officeDocument/2006/relationships/tags" Target="../tags/tag274.xml"/><Relationship Id="rId21" Type="http://schemas.openxmlformats.org/officeDocument/2006/relationships/tags" Target="../tags/tag275.xml"/><Relationship Id="rId22" Type="http://schemas.openxmlformats.org/officeDocument/2006/relationships/tags" Target="../tags/tag276.xml"/><Relationship Id="rId23" Type="http://schemas.openxmlformats.org/officeDocument/2006/relationships/tags" Target="../tags/tag277.xml"/><Relationship Id="rId24" Type="http://schemas.openxmlformats.org/officeDocument/2006/relationships/tags" Target="../tags/tag278.xml"/><Relationship Id="rId25" Type="http://schemas.openxmlformats.org/officeDocument/2006/relationships/tags" Target="../tags/tag279.xml"/><Relationship Id="rId26" Type="http://schemas.openxmlformats.org/officeDocument/2006/relationships/tags" Target="../tags/tag280.xml"/><Relationship Id="rId27" Type="http://schemas.openxmlformats.org/officeDocument/2006/relationships/tags" Target="../tags/tag281.xml"/><Relationship Id="rId28" Type="http://schemas.openxmlformats.org/officeDocument/2006/relationships/tags" Target="../tags/tag282.xml"/><Relationship Id="rId29" Type="http://schemas.openxmlformats.org/officeDocument/2006/relationships/tags" Target="../tags/tag283.xml"/><Relationship Id="rId30" Type="http://schemas.openxmlformats.org/officeDocument/2006/relationships/tags" Target="../tags/tag284.xml"/><Relationship Id="rId31" Type="http://schemas.openxmlformats.org/officeDocument/2006/relationships/slideLayout" Target="../slideLayouts/slideLayout1.xml"/><Relationship Id="rId32" Type="http://schemas.openxmlformats.org/officeDocument/2006/relationships/image" Target="../media/image17.JPG"/><Relationship Id="rId10" Type="http://schemas.openxmlformats.org/officeDocument/2006/relationships/tags" Target="../tags/tag264.xml"/><Relationship Id="rId11" Type="http://schemas.openxmlformats.org/officeDocument/2006/relationships/tags" Target="../tags/tag265.xml"/><Relationship Id="rId12" Type="http://schemas.openxmlformats.org/officeDocument/2006/relationships/tags" Target="../tags/tag266.xml"/><Relationship Id="rId13" Type="http://schemas.openxmlformats.org/officeDocument/2006/relationships/tags" Target="../tags/tag267.xml"/><Relationship Id="rId14" Type="http://schemas.openxmlformats.org/officeDocument/2006/relationships/tags" Target="../tags/tag268.xml"/><Relationship Id="rId15" Type="http://schemas.openxmlformats.org/officeDocument/2006/relationships/tags" Target="../tags/tag269.xml"/><Relationship Id="rId16" Type="http://schemas.openxmlformats.org/officeDocument/2006/relationships/tags" Target="../tags/tag270.xml"/><Relationship Id="rId17" Type="http://schemas.openxmlformats.org/officeDocument/2006/relationships/tags" Target="../tags/tag271.xml"/><Relationship Id="rId18" Type="http://schemas.openxmlformats.org/officeDocument/2006/relationships/tags" Target="../tags/tag272.xml"/><Relationship Id="rId19" Type="http://schemas.openxmlformats.org/officeDocument/2006/relationships/tags" Target="../tags/tag273.xml"/><Relationship Id="rId1" Type="http://schemas.openxmlformats.org/officeDocument/2006/relationships/tags" Target="../tags/tag255.xml"/><Relationship Id="rId2" Type="http://schemas.openxmlformats.org/officeDocument/2006/relationships/tags" Target="../tags/tag256.xml"/><Relationship Id="rId3" Type="http://schemas.openxmlformats.org/officeDocument/2006/relationships/tags" Target="../tags/tag257.xml"/><Relationship Id="rId4" Type="http://schemas.openxmlformats.org/officeDocument/2006/relationships/tags" Target="../tags/tag258.xml"/><Relationship Id="rId5" Type="http://schemas.openxmlformats.org/officeDocument/2006/relationships/tags" Target="../tags/tag259.xml"/><Relationship Id="rId6" Type="http://schemas.openxmlformats.org/officeDocument/2006/relationships/tags" Target="../tags/tag260.xml"/><Relationship Id="rId7" Type="http://schemas.openxmlformats.org/officeDocument/2006/relationships/tags" Target="../tags/tag261.xml"/><Relationship Id="rId8" Type="http://schemas.openxmlformats.org/officeDocument/2006/relationships/tags" Target="../tags/tag262.xml"/></Relationships>
</file>

<file path=ppt/slides/_rels/slide19.xml.rels><?xml version="1.0" encoding="UTF-8" standalone="yes"?>
<Relationships xmlns="http://schemas.openxmlformats.org/package/2006/relationships"><Relationship Id="rId20" Type="http://schemas.openxmlformats.org/officeDocument/2006/relationships/tags" Target="../tags/tag304.xml"/><Relationship Id="rId21" Type="http://schemas.openxmlformats.org/officeDocument/2006/relationships/tags" Target="../tags/tag305.xml"/><Relationship Id="rId22" Type="http://schemas.openxmlformats.org/officeDocument/2006/relationships/tags" Target="../tags/tag306.xml"/><Relationship Id="rId23" Type="http://schemas.openxmlformats.org/officeDocument/2006/relationships/tags" Target="../tags/tag307.xml"/><Relationship Id="rId24" Type="http://schemas.openxmlformats.org/officeDocument/2006/relationships/tags" Target="../tags/tag308.xml"/><Relationship Id="rId25" Type="http://schemas.openxmlformats.org/officeDocument/2006/relationships/tags" Target="../tags/tag309.xml"/><Relationship Id="rId26" Type="http://schemas.openxmlformats.org/officeDocument/2006/relationships/tags" Target="../tags/tag310.xml"/><Relationship Id="rId27" Type="http://schemas.openxmlformats.org/officeDocument/2006/relationships/tags" Target="../tags/tag311.xml"/><Relationship Id="rId28" Type="http://schemas.openxmlformats.org/officeDocument/2006/relationships/tags" Target="../tags/tag312.xml"/><Relationship Id="rId29" Type="http://schemas.openxmlformats.org/officeDocument/2006/relationships/tags" Target="../tags/tag313.xml"/><Relationship Id="rId1" Type="http://schemas.openxmlformats.org/officeDocument/2006/relationships/tags" Target="../tags/tag285.xml"/><Relationship Id="rId2" Type="http://schemas.openxmlformats.org/officeDocument/2006/relationships/tags" Target="../tags/tag286.xml"/><Relationship Id="rId3" Type="http://schemas.openxmlformats.org/officeDocument/2006/relationships/tags" Target="../tags/tag287.xml"/><Relationship Id="rId4" Type="http://schemas.openxmlformats.org/officeDocument/2006/relationships/tags" Target="../tags/tag288.xml"/><Relationship Id="rId5" Type="http://schemas.openxmlformats.org/officeDocument/2006/relationships/tags" Target="../tags/tag289.xml"/><Relationship Id="rId30" Type="http://schemas.openxmlformats.org/officeDocument/2006/relationships/tags" Target="../tags/tag314.xml"/><Relationship Id="rId31" Type="http://schemas.openxmlformats.org/officeDocument/2006/relationships/tags" Target="../tags/tag315.xml"/><Relationship Id="rId32" Type="http://schemas.openxmlformats.org/officeDocument/2006/relationships/tags" Target="../tags/tag316.xml"/><Relationship Id="rId9" Type="http://schemas.openxmlformats.org/officeDocument/2006/relationships/tags" Target="../tags/tag293.xml"/><Relationship Id="rId6" Type="http://schemas.openxmlformats.org/officeDocument/2006/relationships/tags" Target="../tags/tag290.xml"/><Relationship Id="rId7" Type="http://schemas.openxmlformats.org/officeDocument/2006/relationships/tags" Target="../tags/tag291.xml"/><Relationship Id="rId8" Type="http://schemas.openxmlformats.org/officeDocument/2006/relationships/tags" Target="../tags/tag292.xml"/><Relationship Id="rId33" Type="http://schemas.openxmlformats.org/officeDocument/2006/relationships/slideLayout" Target="../slideLayouts/slideLayout1.xml"/><Relationship Id="rId34" Type="http://schemas.openxmlformats.org/officeDocument/2006/relationships/image" Target="../media/image18.JPG"/><Relationship Id="rId10" Type="http://schemas.openxmlformats.org/officeDocument/2006/relationships/tags" Target="../tags/tag294.xml"/><Relationship Id="rId11" Type="http://schemas.openxmlformats.org/officeDocument/2006/relationships/tags" Target="../tags/tag295.xml"/><Relationship Id="rId12" Type="http://schemas.openxmlformats.org/officeDocument/2006/relationships/tags" Target="../tags/tag296.xml"/><Relationship Id="rId13" Type="http://schemas.openxmlformats.org/officeDocument/2006/relationships/tags" Target="../tags/tag297.xml"/><Relationship Id="rId14" Type="http://schemas.openxmlformats.org/officeDocument/2006/relationships/tags" Target="../tags/tag298.xml"/><Relationship Id="rId15" Type="http://schemas.openxmlformats.org/officeDocument/2006/relationships/tags" Target="../tags/tag299.xml"/><Relationship Id="rId16" Type="http://schemas.openxmlformats.org/officeDocument/2006/relationships/tags" Target="../tags/tag300.xml"/><Relationship Id="rId17" Type="http://schemas.openxmlformats.org/officeDocument/2006/relationships/tags" Target="../tags/tag301.xml"/><Relationship Id="rId18" Type="http://schemas.openxmlformats.org/officeDocument/2006/relationships/tags" Target="../tags/tag302.xml"/><Relationship Id="rId19" Type="http://schemas.openxmlformats.org/officeDocument/2006/relationships/tags" Target="../tags/tag30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JPG"/><Relationship Id="rId1" Type="http://schemas.openxmlformats.org/officeDocument/2006/relationships/tags" Target="../tags/tag1.xml"/><Relationship Id="rId2" Type="http://schemas.openxmlformats.org/officeDocument/2006/relationships/tags" Target="../tags/tag2.xml"/></Relationships>
</file>

<file path=ppt/slides/_rels/slide20.xml.rels><?xml version="1.0" encoding="UTF-8" standalone="yes"?>
<Relationships xmlns="http://schemas.openxmlformats.org/package/2006/relationships"><Relationship Id="rId20" Type="http://schemas.openxmlformats.org/officeDocument/2006/relationships/tags" Target="../tags/tag336.xml"/><Relationship Id="rId21" Type="http://schemas.openxmlformats.org/officeDocument/2006/relationships/tags" Target="../tags/tag337.xml"/><Relationship Id="rId22" Type="http://schemas.openxmlformats.org/officeDocument/2006/relationships/tags" Target="../tags/tag338.xml"/><Relationship Id="rId23" Type="http://schemas.openxmlformats.org/officeDocument/2006/relationships/tags" Target="../tags/tag339.xml"/><Relationship Id="rId24" Type="http://schemas.openxmlformats.org/officeDocument/2006/relationships/tags" Target="../tags/tag340.xml"/><Relationship Id="rId25" Type="http://schemas.openxmlformats.org/officeDocument/2006/relationships/tags" Target="../tags/tag341.xml"/><Relationship Id="rId26" Type="http://schemas.openxmlformats.org/officeDocument/2006/relationships/tags" Target="../tags/tag342.xml"/><Relationship Id="rId27" Type="http://schemas.openxmlformats.org/officeDocument/2006/relationships/tags" Target="../tags/tag343.xml"/><Relationship Id="rId28" Type="http://schemas.openxmlformats.org/officeDocument/2006/relationships/tags" Target="../tags/tag344.xml"/><Relationship Id="rId29" Type="http://schemas.openxmlformats.org/officeDocument/2006/relationships/tags" Target="../tags/tag345.xml"/><Relationship Id="rId1" Type="http://schemas.openxmlformats.org/officeDocument/2006/relationships/tags" Target="../tags/tag317.xml"/><Relationship Id="rId2" Type="http://schemas.openxmlformats.org/officeDocument/2006/relationships/tags" Target="../tags/tag318.xml"/><Relationship Id="rId3" Type="http://schemas.openxmlformats.org/officeDocument/2006/relationships/tags" Target="../tags/tag319.xml"/><Relationship Id="rId4" Type="http://schemas.openxmlformats.org/officeDocument/2006/relationships/tags" Target="../tags/tag320.xml"/><Relationship Id="rId5" Type="http://schemas.openxmlformats.org/officeDocument/2006/relationships/tags" Target="../tags/tag321.xml"/><Relationship Id="rId30" Type="http://schemas.openxmlformats.org/officeDocument/2006/relationships/tags" Target="../tags/tag346.xml"/><Relationship Id="rId31" Type="http://schemas.openxmlformats.org/officeDocument/2006/relationships/tags" Target="../tags/tag347.xml"/><Relationship Id="rId32" Type="http://schemas.openxmlformats.org/officeDocument/2006/relationships/tags" Target="../tags/tag348.xml"/><Relationship Id="rId9" Type="http://schemas.openxmlformats.org/officeDocument/2006/relationships/tags" Target="../tags/tag325.xml"/><Relationship Id="rId6" Type="http://schemas.openxmlformats.org/officeDocument/2006/relationships/tags" Target="../tags/tag322.xml"/><Relationship Id="rId7" Type="http://schemas.openxmlformats.org/officeDocument/2006/relationships/tags" Target="../tags/tag323.xml"/><Relationship Id="rId8" Type="http://schemas.openxmlformats.org/officeDocument/2006/relationships/tags" Target="../tags/tag324.xml"/><Relationship Id="rId33" Type="http://schemas.openxmlformats.org/officeDocument/2006/relationships/tags" Target="../tags/tag349.xml"/><Relationship Id="rId34" Type="http://schemas.openxmlformats.org/officeDocument/2006/relationships/tags" Target="../tags/tag350.xml"/><Relationship Id="rId35" Type="http://schemas.openxmlformats.org/officeDocument/2006/relationships/slideLayout" Target="../slideLayouts/slideLayout1.xml"/><Relationship Id="rId36" Type="http://schemas.openxmlformats.org/officeDocument/2006/relationships/image" Target="../media/image19.JPG"/><Relationship Id="rId10" Type="http://schemas.openxmlformats.org/officeDocument/2006/relationships/tags" Target="../tags/tag326.xml"/><Relationship Id="rId11" Type="http://schemas.openxmlformats.org/officeDocument/2006/relationships/tags" Target="../tags/tag327.xml"/><Relationship Id="rId12" Type="http://schemas.openxmlformats.org/officeDocument/2006/relationships/tags" Target="../tags/tag328.xml"/><Relationship Id="rId13" Type="http://schemas.openxmlformats.org/officeDocument/2006/relationships/tags" Target="../tags/tag329.xml"/><Relationship Id="rId14" Type="http://schemas.openxmlformats.org/officeDocument/2006/relationships/tags" Target="../tags/tag330.xml"/><Relationship Id="rId15" Type="http://schemas.openxmlformats.org/officeDocument/2006/relationships/tags" Target="../tags/tag331.xml"/><Relationship Id="rId16" Type="http://schemas.openxmlformats.org/officeDocument/2006/relationships/tags" Target="../tags/tag332.xml"/><Relationship Id="rId17" Type="http://schemas.openxmlformats.org/officeDocument/2006/relationships/tags" Target="../tags/tag333.xml"/><Relationship Id="rId18" Type="http://schemas.openxmlformats.org/officeDocument/2006/relationships/tags" Target="../tags/tag334.xml"/><Relationship Id="rId19" Type="http://schemas.openxmlformats.org/officeDocument/2006/relationships/tags" Target="../tags/tag335.xml"/></Relationships>
</file>

<file path=ppt/slides/_rels/slide21.xml.rels><?xml version="1.0" encoding="UTF-8" standalone="yes"?>
<Relationships xmlns="http://schemas.openxmlformats.org/package/2006/relationships"><Relationship Id="rId20" Type="http://schemas.openxmlformats.org/officeDocument/2006/relationships/tags" Target="../tags/tag370.xml"/><Relationship Id="rId21" Type="http://schemas.openxmlformats.org/officeDocument/2006/relationships/tags" Target="../tags/tag371.xml"/><Relationship Id="rId22" Type="http://schemas.openxmlformats.org/officeDocument/2006/relationships/tags" Target="../tags/tag372.xml"/><Relationship Id="rId23" Type="http://schemas.openxmlformats.org/officeDocument/2006/relationships/tags" Target="../tags/tag373.xml"/><Relationship Id="rId24" Type="http://schemas.openxmlformats.org/officeDocument/2006/relationships/tags" Target="../tags/tag374.xml"/><Relationship Id="rId25" Type="http://schemas.openxmlformats.org/officeDocument/2006/relationships/tags" Target="../tags/tag375.xml"/><Relationship Id="rId26" Type="http://schemas.openxmlformats.org/officeDocument/2006/relationships/tags" Target="../tags/tag376.xml"/><Relationship Id="rId27" Type="http://schemas.openxmlformats.org/officeDocument/2006/relationships/tags" Target="../tags/tag377.xml"/><Relationship Id="rId28" Type="http://schemas.openxmlformats.org/officeDocument/2006/relationships/tags" Target="../tags/tag378.xml"/><Relationship Id="rId29" Type="http://schemas.openxmlformats.org/officeDocument/2006/relationships/tags" Target="../tags/tag379.xml"/><Relationship Id="rId1" Type="http://schemas.openxmlformats.org/officeDocument/2006/relationships/tags" Target="../tags/tag351.xml"/><Relationship Id="rId2" Type="http://schemas.openxmlformats.org/officeDocument/2006/relationships/tags" Target="../tags/tag352.xml"/><Relationship Id="rId3" Type="http://schemas.openxmlformats.org/officeDocument/2006/relationships/tags" Target="../tags/tag353.xml"/><Relationship Id="rId4" Type="http://schemas.openxmlformats.org/officeDocument/2006/relationships/tags" Target="../tags/tag354.xml"/><Relationship Id="rId5" Type="http://schemas.openxmlformats.org/officeDocument/2006/relationships/tags" Target="../tags/tag355.xml"/><Relationship Id="rId30" Type="http://schemas.openxmlformats.org/officeDocument/2006/relationships/tags" Target="../tags/tag380.xml"/><Relationship Id="rId31" Type="http://schemas.openxmlformats.org/officeDocument/2006/relationships/tags" Target="../tags/tag381.xml"/><Relationship Id="rId32" Type="http://schemas.openxmlformats.org/officeDocument/2006/relationships/tags" Target="../tags/tag382.xml"/><Relationship Id="rId9" Type="http://schemas.openxmlformats.org/officeDocument/2006/relationships/tags" Target="../tags/tag359.xml"/><Relationship Id="rId6" Type="http://schemas.openxmlformats.org/officeDocument/2006/relationships/tags" Target="../tags/tag356.xml"/><Relationship Id="rId7" Type="http://schemas.openxmlformats.org/officeDocument/2006/relationships/tags" Target="../tags/tag357.xml"/><Relationship Id="rId8" Type="http://schemas.openxmlformats.org/officeDocument/2006/relationships/tags" Target="../tags/tag358.xml"/><Relationship Id="rId33" Type="http://schemas.openxmlformats.org/officeDocument/2006/relationships/tags" Target="../tags/tag383.xml"/><Relationship Id="rId34" Type="http://schemas.openxmlformats.org/officeDocument/2006/relationships/tags" Target="../tags/tag384.xml"/><Relationship Id="rId35" Type="http://schemas.openxmlformats.org/officeDocument/2006/relationships/tags" Target="../tags/tag385.xml"/><Relationship Id="rId36" Type="http://schemas.openxmlformats.org/officeDocument/2006/relationships/tags" Target="../tags/tag386.xml"/><Relationship Id="rId10" Type="http://schemas.openxmlformats.org/officeDocument/2006/relationships/tags" Target="../tags/tag360.xml"/><Relationship Id="rId11" Type="http://schemas.openxmlformats.org/officeDocument/2006/relationships/tags" Target="../tags/tag361.xml"/><Relationship Id="rId12" Type="http://schemas.openxmlformats.org/officeDocument/2006/relationships/tags" Target="../tags/tag362.xml"/><Relationship Id="rId13" Type="http://schemas.openxmlformats.org/officeDocument/2006/relationships/tags" Target="../tags/tag363.xml"/><Relationship Id="rId14" Type="http://schemas.openxmlformats.org/officeDocument/2006/relationships/tags" Target="../tags/tag364.xml"/><Relationship Id="rId15" Type="http://schemas.openxmlformats.org/officeDocument/2006/relationships/tags" Target="../tags/tag365.xml"/><Relationship Id="rId16" Type="http://schemas.openxmlformats.org/officeDocument/2006/relationships/tags" Target="../tags/tag366.xml"/><Relationship Id="rId17" Type="http://schemas.openxmlformats.org/officeDocument/2006/relationships/tags" Target="../tags/tag367.xml"/><Relationship Id="rId18" Type="http://schemas.openxmlformats.org/officeDocument/2006/relationships/tags" Target="../tags/tag368.xml"/><Relationship Id="rId19" Type="http://schemas.openxmlformats.org/officeDocument/2006/relationships/tags" Target="../tags/tag369.xml"/><Relationship Id="rId37" Type="http://schemas.openxmlformats.org/officeDocument/2006/relationships/tags" Target="../tags/tag387.xml"/><Relationship Id="rId38" Type="http://schemas.openxmlformats.org/officeDocument/2006/relationships/slideLayout" Target="../slideLayouts/slideLayout1.xml"/><Relationship Id="rId39" Type="http://schemas.openxmlformats.org/officeDocument/2006/relationships/image" Target="../media/image20.JPG"/></Relationships>
</file>

<file path=ppt/slides/_rels/slide22.xml.rels><?xml version="1.0" encoding="UTF-8" standalone="yes"?>
<Relationships xmlns="http://schemas.openxmlformats.org/package/2006/relationships"><Relationship Id="rId20" Type="http://schemas.openxmlformats.org/officeDocument/2006/relationships/tags" Target="../tags/tag407.xml"/><Relationship Id="rId21" Type="http://schemas.openxmlformats.org/officeDocument/2006/relationships/tags" Target="../tags/tag408.xml"/><Relationship Id="rId22" Type="http://schemas.openxmlformats.org/officeDocument/2006/relationships/tags" Target="../tags/tag409.xml"/><Relationship Id="rId23" Type="http://schemas.openxmlformats.org/officeDocument/2006/relationships/tags" Target="../tags/tag410.xml"/><Relationship Id="rId24" Type="http://schemas.openxmlformats.org/officeDocument/2006/relationships/tags" Target="../tags/tag411.xml"/><Relationship Id="rId25" Type="http://schemas.openxmlformats.org/officeDocument/2006/relationships/tags" Target="../tags/tag412.xml"/><Relationship Id="rId26" Type="http://schemas.openxmlformats.org/officeDocument/2006/relationships/tags" Target="../tags/tag413.xml"/><Relationship Id="rId27" Type="http://schemas.openxmlformats.org/officeDocument/2006/relationships/tags" Target="../tags/tag414.xml"/><Relationship Id="rId28" Type="http://schemas.openxmlformats.org/officeDocument/2006/relationships/tags" Target="../tags/tag415.xml"/><Relationship Id="rId29" Type="http://schemas.openxmlformats.org/officeDocument/2006/relationships/tags" Target="../tags/tag416.xml"/><Relationship Id="rId1" Type="http://schemas.openxmlformats.org/officeDocument/2006/relationships/tags" Target="../tags/tag388.xml"/><Relationship Id="rId2" Type="http://schemas.openxmlformats.org/officeDocument/2006/relationships/tags" Target="../tags/tag389.xml"/><Relationship Id="rId3" Type="http://schemas.openxmlformats.org/officeDocument/2006/relationships/tags" Target="../tags/tag390.xml"/><Relationship Id="rId4" Type="http://schemas.openxmlformats.org/officeDocument/2006/relationships/tags" Target="../tags/tag391.xml"/><Relationship Id="rId5" Type="http://schemas.openxmlformats.org/officeDocument/2006/relationships/tags" Target="../tags/tag392.xml"/><Relationship Id="rId30" Type="http://schemas.openxmlformats.org/officeDocument/2006/relationships/tags" Target="../tags/tag417.xml"/><Relationship Id="rId31" Type="http://schemas.openxmlformats.org/officeDocument/2006/relationships/tags" Target="../tags/tag418.xml"/><Relationship Id="rId32" Type="http://schemas.openxmlformats.org/officeDocument/2006/relationships/tags" Target="../tags/tag419.xml"/><Relationship Id="rId9" Type="http://schemas.openxmlformats.org/officeDocument/2006/relationships/tags" Target="../tags/tag396.xml"/><Relationship Id="rId6" Type="http://schemas.openxmlformats.org/officeDocument/2006/relationships/tags" Target="../tags/tag393.xml"/><Relationship Id="rId7" Type="http://schemas.openxmlformats.org/officeDocument/2006/relationships/tags" Target="../tags/tag394.xml"/><Relationship Id="rId8" Type="http://schemas.openxmlformats.org/officeDocument/2006/relationships/tags" Target="../tags/tag395.xml"/><Relationship Id="rId33" Type="http://schemas.openxmlformats.org/officeDocument/2006/relationships/tags" Target="../tags/tag420.xml"/><Relationship Id="rId34" Type="http://schemas.openxmlformats.org/officeDocument/2006/relationships/tags" Target="../tags/tag421.xml"/><Relationship Id="rId35" Type="http://schemas.openxmlformats.org/officeDocument/2006/relationships/tags" Target="../tags/tag422.xml"/><Relationship Id="rId36" Type="http://schemas.openxmlformats.org/officeDocument/2006/relationships/tags" Target="../tags/tag423.xml"/><Relationship Id="rId10" Type="http://schemas.openxmlformats.org/officeDocument/2006/relationships/tags" Target="../tags/tag397.xml"/><Relationship Id="rId11" Type="http://schemas.openxmlformats.org/officeDocument/2006/relationships/tags" Target="../tags/tag398.xml"/><Relationship Id="rId12" Type="http://schemas.openxmlformats.org/officeDocument/2006/relationships/tags" Target="../tags/tag399.xml"/><Relationship Id="rId13" Type="http://schemas.openxmlformats.org/officeDocument/2006/relationships/tags" Target="../tags/tag400.xml"/><Relationship Id="rId14" Type="http://schemas.openxmlformats.org/officeDocument/2006/relationships/tags" Target="../tags/tag401.xml"/><Relationship Id="rId15" Type="http://schemas.openxmlformats.org/officeDocument/2006/relationships/tags" Target="../tags/tag402.xml"/><Relationship Id="rId16" Type="http://schemas.openxmlformats.org/officeDocument/2006/relationships/tags" Target="../tags/tag403.xml"/><Relationship Id="rId17" Type="http://schemas.openxmlformats.org/officeDocument/2006/relationships/tags" Target="../tags/tag404.xml"/><Relationship Id="rId18" Type="http://schemas.openxmlformats.org/officeDocument/2006/relationships/tags" Target="../tags/tag405.xml"/><Relationship Id="rId19" Type="http://schemas.openxmlformats.org/officeDocument/2006/relationships/tags" Target="../tags/tag406.xml"/><Relationship Id="rId37" Type="http://schemas.openxmlformats.org/officeDocument/2006/relationships/tags" Target="../tags/tag424.xml"/><Relationship Id="rId38" Type="http://schemas.openxmlformats.org/officeDocument/2006/relationships/tags" Target="../tags/tag425.xml"/><Relationship Id="rId39" Type="http://schemas.openxmlformats.org/officeDocument/2006/relationships/tags" Target="../tags/tag426.xml"/><Relationship Id="rId40" Type="http://schemas.openxmlformats.org/officeDocument/2006/relationships/slideLayout" Target="../slideLayouts/slideLayout1.xml"/><Relationship Id="rId41" Type="http://schemas.openxmlformats.org/officeDocument/2006/relationships/image" Target="../media/image21.JPG"/></Relationships>
</file>

<file path=ppt/slides/_rels/slide23.xml.rels><?xml version="1.0" encoding="UTF-8" standalone="yes"?>
<Relationships xmlns="http://schemas.openxmlformats.org/package/2006/relationships"><Relationship Id="rId20" Type="http://schemas.openxmlformats.org/officeDocument/2006/relationships/tags" Target="../tags/tag446.xml"/><Relationship Id="rId21" Type="http://schemas.openxmlformats.org/officeDocument/2006/relationships/tags" Target="../tags/tag447.xml"/><Relationship Id="rId22" Type="http://schemas.openxmlformats.org/officeDocument/2006/relationships/tags" Target="../tags/tag448.xml"/><Relationship Id="rId23" Type="http://schemas.openxmlformats.org/officeDocument/2006/relationships/tags" Target="../tags/tag449.xml"/><Relationship Id="rId24" Type="http://schemas.openxmlformats.org/officeDocument/2006/relationships/tags" Target="../tags/tag450.xml"/><Relationship Id="rId25" Type="http://schemas.openxmlformats.org/officeDocument/2006/relationships/tags" Target="../tags/tag451.xml"/><Relationship Id="rId26" Type="http://schemas.openxmlformats.org/officeDocument/2006/relationships/tags" Target="../tags/tag452.xml"/><Relationship Id="rId27" Type="http://schemas.openxmlformats.org/officeDocument/2006/relationships/tags" Target="../tags/tag453.xml"/><Relationship Id="rId28" Type="http://schemas.openxmlformats.org/officeDocument/2006/relationships/tags" Target="../tags/tag454.xml"/><Relationship Id="rId29" Type="http://schemas.openxmlformats.org/officeDocument/2006/relationships/tags" Target="../tags/tag455.xml"/><Relationship Id="rId1" Type="http://schemas.openxmlformats.org/officeDocument/2006/relationships/tags" Target="../tags/tag427.xml"/><Relationship Id="rId2" Type="http://schemas.openxmlformats.org/officeDocument/2006/relationships/tags" Target="../tags/tag428.xml"/><Relationship Id="rId3" Type="http://schemas.openxmlformats.org/officeDocument/2006/relationships/tags" Target="../tags/tag429.xml"/><Relationship Id="rId4" Type="http://schemas.openxmlformats.org/officeDocument/2006/relationships/tags" Target="../tags/tag430.xml"/><Relationship Id="rId5" Type="http://schemas.openxmlformats.org/officeDocument/2006/relationships/tags" Target="../tags/tag431.xml"/><Relationship Id="rId30" Type="http://schemas.openxmlformats.org/officeDocument/2006/relationships/tags" Target="../tags/tag456.xml"/><Relationship Id="rId31" Type="http://schemas.openxmlformats.org/officeDocument/2006/relationships/tags" Target="../tags/tag457.xml"/><Relationship Id="rId32" Type="http://schemas.openxmlformats.org/officeDocument/2006/relationships/tags" Target="../tags/tag458.xml"/><Relationship Id="rId9" Type="http://schemas.openxmlformats.org/officeDocument/2006/relationships/tags" Target="../tags/tag435.xml"/><Relationship Id="rId6" Type="http://schemas.openxmlformats.org/officeDocument/2006/relationships/tags" Target="../tags/tag432.xml"/><Relationship Id="rId7" Type="http://schemas.openxmlformats.org/officeDocument/2006/relationships/tags" Target="../tags/tag433.xml"/><Relationship Id="rId8" Type="http://schemas.openxmlformats.org/officeDocument/2006/relationships/tags" Target="../tags/tag434.xml"/><Relationship Id="rId33" Type="http://schemas.openxmlformats.org/officeDocument/2006/relationships/tags" Target="../tags/tag459.xml"/><Relationship Id="rId34" Type="http://schemas.openxmlformats.org/officeDocument/2006/relationships/tags" Target="../tags/tag460.xml"/><Relationship Id="rId35" Type="http://schemas.openxmlformats.org/officeDocument/2006/relationships/tags" Target="../tags/tag461.xml"/><Relationship Id="rId36" Type="http://schemas.openxmlformats.org/officeDocument/2006/relationships/tags" Target="../tags/tag462.xml"/><Relationship Id="rId10" Type="http://schemas.openxmlformats.org/officeDocument/2006/relationships/tags" Target="../tags/tag436.xml"/><Relationship Id="rId11" Type="http://schemas.openxmlformats.org/officeDocument/2006/relationships/tags" Target="../tags/tag437.xml"/><Relationship Id="rId12" Type="http://schemas.openxmlformats.org/officeDocument/2006/relationships/tags" Target="../tags/tag438.xml"/><Relationship Id="rId13" Type="http://schemas.openxmlformats.org/officeDocument/2006/relationships/tags" Target="../tags/tag439.xml"/><Relationship Id="rId14" Type="http://schemas.openxmlformats.org/officeDocument/2006/relationships/tags" Target="../tags/tag440.xml"/><Relationship Id="rId15" Type="http://schemas.openxmlformats.org/officeDocument/2006/relationships/tags" Target="../tags/tag441.xml"/><Relationship Id="rId16" Type="http://schemas.openxmlformats.org/officeDocument/2006/relationships/tags" Target="../tags/tag442.xml"/><Relationship Id="rId17" Type="http://schemas.openxmlformats.org/officeDocument/2006/relationships/tags" Target="../tags/tag443.xml"/><Relationship Id="rId18" Type="http://schemas.openxmlformats.org/officeDocument/2006/relationships/tags" Target="../tags/tag444.xml"/><Relationship Id="rId19" Type="http://schemas.openxmlformats.org/officeDocument/2006/relationships/tags" Target="../tags/tag445.xml"/><Relationship Id="rId37" Type="http://schemas.openxmlformats.org/officeDocument/2006/relationships/tags" Target="../tags/tag463.xml"/><Relationship Id="rId38" Type="http://schemas.openxmlformats.org/officeDocument/2006/relationships/tags" Target="../tags/tag464.xml"/><Relationship Id="rId39" Type="http://schemas.openxmlformats.org/officeDocument/2006/relationships/tags" Target="../tags/tag465.xml"/><Relationship Id="rId40" Type="http://schemas.openxmlformats.org/officeDocument/2006/relationships/tags" Target="../tags/tag466.xml"/><Relationship Id="rId41" Type="http://schemas.openxmlformats.org/officeDocument/2006/relationships/slideLayout" Target="../slideLayouts/slideLayout1.xml"/><Relationship Id="rId42" Type="http://schemas.openxmlformats.org/officeDocument/2006/relationships/image" Target="../media/image22.JPG"/></Relationships>
</file>

<file path=ppt/slides/_rels/slide24.xml.rels><?xml version="1.0" encoding="UTF-8" standalone="yes"?>
<Relationships xmlns="http://schemas.openxmlformats.org/package/2006/relationships"><Relationship Id="rId20" Type="http://schemas.openxmlformats.org/officeDocument/2006/relationships/tags" Target="../tags/tag486.xml"/><Relationship Id="rId21" Type="http://schemas.openxmlformats.org/officeDocument/2006/relationships/tags" Target="../tags/tag487.xml"/><Relationship Id="rId22" Type="http://schemas.openxmlformats.org/officeDocument/2006/relationships/tags" Target="../tags/tag488.xml"/><Relationship Id="rId23" Type="http://schemas.openxmlformats.org/officeDocument/2006/relationships/tags" Target="../tags/tag489.xml"/><Relationship Id="rId24" Type="http://schemas.openxmlformats.org/officeDocument/2006/relationships/tags" Target="../tags/tag490.xml"/><Relationship Id="rId25" Type="http://schemas.openxmlformats.org/officeDocument/2006/relationships/tags" Target="../tags/tag491.xml"/><Relationship Id="rId26" Type="http://schemas.openxmlformats.org/officeDocument/2006/relationships/tags" Target="../tags/tag492.xml"/><Relationship Id="rId27" Type="http://schemas.openxmlformats.org/officeDocument/2006/relationships/tags" Target="../tags/tag493.xml"/><Relationship Id="rId28" Type="http://schemas.openxmlformats.org/officeDocument/2006/relationships/tags" Target="../tags/tag494.xml"/><Relationship Id="rId29" Type="http://schemas.openxmlformats.org/officeDocument/2006/relationships/tags" Target="../tags/tag495.xml"/><Relationship Id="rId1" Type="http://schemas.openxmlformats.org/officeDocument/2006/relationships/tags" Target="../tags/tag467.xml"/><Relationship Id="rId2" Type="http://schemas.openxmlformats.org/officeDocument/2006/relationships/tags" Target="../tags/tag468.xml"/><Relationship Id="rId3" Type="http://schemas.openxmlformats.org/officeDocument/2006/relationships/tags" Target="../tags/tag469.xml"/><Relationship Id="rId4" Type="http://schemas.openxmlformats.org/officeDocument/2006/relationships/tags" Target="../tags/tag470.xml"/><Relationship Id="rId5" Type="http://schemas.openxmlformats.org/officeDocument/2006/relationships/tags" Target="../tags/tag471.xml"/><Relationship Id="rId30" Type="http://schemas.openxmlformats.org/officeDocument/2006/relationships/tags" Target="../tags/tag496.xml"/><Relationship Id="rId31" Type="http://schemas.openxmlformats.org/officeDocument/2006/relationships/tags" Target="../tags/tag497.xml"/><Relationship Id="rId32" Type="http://schemas.openxmlformats.org/officeDocument/2006/relationships/tags" Target="../tags/tag498.xml"/><Relationship Id="rId9" Type="http://schemas.openxmlformats.org/officeDocument/2006/relationships/tags" Target="../tags/tag475.xml"/><Relationship Id="rId6" Type="http://schemas.openxmlformats.org/officeDocument/2006/relationships/tags" Target="../tags/tag472.xml"/><Relationship Id="rId7" Type="http://schemas.openxmlformats.org/officeDocument/2006/relationships/tags" Target="../tags/tag473.xml"/><Relationship Id="rId8" Type="http://schemas.openxmlformats.org/officeDocument/2006/relationships/tags" Target="../tags/tag474.xml"/><Relationship Id="rId33" Type="http://schemas.openxmlformats.org/officeDocument/2006/relationships/tags" Target="../tags/tag499.xml"/><Relationship Id="rId34" Type="http://schemas.openxmlformats.org/officeDocument/2006/relationships/tags" Target="../tags/tag500.xml"/><Relationship Id="rId35" Type="http://schemas.openxmlformats.org/officeDocument/2006/relationships/tags" Target="../tags/tag501.xml"/><Relationship Id="rId36" Type="http://schemas.openxmlformats.org/officeDocument/2006/relationships/tags" Target="../tags/tag502.xml"/><Relationship Id="rId10" Type="http://schemas.openxmlformats.org/officeDocument/2006/relationships/tags" Target="../tags/tag476.xml"/><Relationship Id="rId11" Type="http://schemas.openxmlformats.org/officeDocument/2006/relationships/tags" Target="../tags/tag477.xml"/><Relationship Id="rId12" Type="http://schemas.openxmlformats.org/officeDocument/2006/relationships/tags" Target="../tags/tag478.xml"/><Relationship Id="rId13" Type="http://schemas.openxmlformats.org/officeDocument/2006/relationships/tags" Target="../tags/tag479.xml"/><Relationship Id="rId14" Type="http://schemas.openxmlformats.org/officeDocument/2006/relationships/tags" Target="../tags/tag480.xml"/><Relationship Id="rId15" Type="http://schemas.openxmlformats.org/officeDocument/2006/relationships/tags" Target="../tags/tag481.xml"/><Relationship Id="rId16" Type="http://schemas.openxmlformats.org/officeDocument/2006/relationships/tags" Target="../tags/tag482.xml"/><Relationship Id="rId17" Type="http://schemas.openxmlformats.org/officeDocument/2006/relationships/tags" Target="../tags/tag483.xml"/><Relationship Id="rId18" Type="http://schemas.openxmlformats.org/officeDocument/2006/relationships/tags" Target="../tags/tag484.xml"/><Relationship Id="rId19" Type="http://schemas.openxmlformats.org/officeDocument/2006/relationships/tags" Target="../tags/tag485.xml"/><Relationship Id="rId37" Type="http://schemas.openxmlformats.org/officeDocument/2006/relationships/tags" Target="../tags/tag503.xml"/><Relationship Id="rId38" Type="http://schemas.openxmlformats.org/officeDocument/2006/relationships/tags" Target="../tags/tag504.xml"/><Relationship Id="rId39" Type="http://schemas.openxmlformats.org/officeDocument/2006/relationships/tags" Target="../tags/tag505.xml"/><Relationship Id="rId40" Type="http://schemas.openxmlformats.org/officeDocument/2006/relationships/tags" Target="../tags/tag506.xml"/><Relationship Id="rId41" Type="http://schemas.openxmlformats.org/officeDocument/2006/relationships/tags" Target="../tags/tag507.xml"/><Relationship Id="rId42" Type="http://schemas.openxmlformats.org/officeDocument/2006/relationships/slideLayout" Target="../slideLayouts/slideLayout1.xml"/><Relationship Id="rId43" Type="http://schemas.openxmlformats.org/officeDocument/2006/relationships/image" Target="../media/image23.JPG"/></Relationships>
</file>

<file path=ppt/slides/_rels/slide25.xml.rels><?xml version="1.0" encoding="UTF-8" standalone="yes"?>
<Relationships xmlns="http://schemas.openxmlformats.org/package/2006/relationships"><Relationship Id="rId46" Type="http://schemas.openxmlformats.org/officeDocument/2006/relationships/tags" Target="../tags/tag553.xml"/><Relationship Id="rId47" Type="http://schemas.openxmlformats.org/officeDocument/2006/relationships/tags" Target="../tags/tag554.xml"/><Relationship Id="rId48" Type="http://schemas.openxmlformats.org/officeDocument/2006/relationships/slideLayout" Target="../slideLayouts/slideLayout1.xml"/><Relationship Id="rId49" Type="http://schemas.openxmlformats.org/officeDocument/2006/relationships/image" Target="../media/image24.JPG"/><Relationship Id="rId20" Type="http://schemas.openxmlformats.org/officeDocument/2006/relationships/tags" Target="../tags/tag527.xml"/><Relationship Id="rId21" Type="http://schemas.openxmlformats.org/officeDocument/2006/relationships/tags" Target="../tags/tag528.xml"/><Relationship Id="rId22" Type="http://schemas.openxmlformats.org/officeDocument/2006/relationships/tags" Target="../tags/tag529.xml"/><Relationship Id="rId23" Type="http://schemas.openxmlformats.org/officeDocument/2006/relationships/tags" Target="../tags/tag530.xml"/><Relationship Id="rId24" Type="http://schemas.openxmlformats.org/officeDocument/2006/relationships/tags" Target="../tags/tag531.xml"/><Relationship Id="rId25" Type="http://schemas.openxmlformats.org/officeDocument/2006/relationships/tags" Target="../tags/tag532.xml"/><Relationship Id="rId26" Type="http://schemas.openxmlformats.org/officeDocument/2006/relationships/tags" Target="../tags/tag533.xml"/><Relationship Id="rId27" Type="http://schemas.openxmlformats.org/officeDocument/2006/relationships/tags" Target="../tags/tag534.xml"/><Relationship Id="rId28" Type="http://schemas.openxmlformats.org/officeDocument/2006/relationships/tags" Target="../tags/tag535.xml"/><Relationship Id="rId29" Type="http://schemas.openxmlformats.org/officeDocument/2006/relationships/tags" Target="../tags/tag536.xml"/><Relationship Id="rId50" Type="http://schemas.openxmlformats.org/officeDocument/2006/relationships/hyperlink" Target="https://www.ushmm.org/learn/timeline-of-events/1939-1941/attack-on-pearl-harbor" TargetMode="External"/><Relationship Id="rId51" Type="http://schemas.openxmlformats.org/officeDocument/2006/relationships/hyperlink" Target="http://www.pbs.org/video/war-pearl-harbor-attack/" TargetMode="External"/><Relationship Id="rId1" Type="http://schemas.openxmlformats.org/officeDocument/2006/relationships/tags" Target="../tags/tag508.xml"/><Relationship Id="rId2" Type="http://schemas.openxmlformats.org/officeDocument/2006/relationships/tags" Target="../tags/tag509.xml"/><Relationship Id="rId3" Type="http://schemas.openxmlformats.org/officeDocument/2006/relationships/tags" Target="../tags/tag510.xml"/><Relationship Id="rId4" Type="http://schemas.openxmlformats.org/officeDocument/2006/relationships/tags" Target="../tags/tag511.xml"/><Relationship Id="rId5" Type="http://schemas.openxmlformats.org/officeDocument/2006/relationships/tags" Target="../tags/tag512.xml"/><Relationship Id="rId30" Type="http://schemas.openxmlformats.org/officeDocument/2006/relationships/tags" Target="../tags/tag537.xml"/><Relationship Id="rId31" Type="http://schemas.openxmlformats.org/officeDocument/2006/relationships/tags" Target="../tags/tag538.xml"/><Relationship Id="rId32" Type="http://schemas.openxmlformats.org/officeDocument/2006/relationships/tags" Target="../tags/tag539.xml"/><Relationship Id="rId9" Type="http://schemas.openxmlformats.org/officeDocument/2006/relationships/tags" Target="../tags/tag516.xml"/><Relationship Id="rId6" Type="http://schemas.openxmlformats.org/officeDocument/2006/relationships/tags" Target="../tags/tag513.xml"/><Relationship Id="rId7" Type="http://schemas.openxmlformats.org/officeDocument/2006/relationships/tags" Target="../tags/tag514.xml"/><Relationship Id="rId8" Type="http://schemas.openxmlformats.org/officeDocument/2006/relationships/tags" Target="../tags/tag515.xml"/><Relationship Id="rId33" Type="http://schemas.openxmlformats.org/officeDocument/2006/relationships/tags" Target="../tags/tag540.xml"/><Relationship Id="rId34" Type="http://schemas.openxmlformats.org/officeDocument/2006/relationships/tags" Target="../tags/tag541.xml"/><Relationship Id="rId35" Type="http://schemas.openxmlformats.org/officeDocument/2006/relationships/tags" Target="../tags/tag542.xml"/><Relationship Id="rId36" Type="http://schemas.openxmlformats.org/officeDocument/2006/relationships/tags" Target="../tags/tag543.xml"/><Relationship Id="rId10" Type="http://schemas.openxmlformats.org/officeDocument/2006/relationships/tags" Target="../tags/tag517.xml"/><Relationship Id="rId11" Type="http://schemas.openxmlformats.org/officeDocument/2006/relationships/tags" Target="../tags/tag518.xml"/><Relationship Id="rId12" Type="http://schemas.openxmlformats.org/officeDocument/2006/relationships/tags" Target="../tags/tag519.xml"/><Relationship Id="rId13" Type="http://schemas.openxmlformats.org/officeDocument/2006/relationships/tags" Target="../tags/tag520.xml"/><Relationship Id="rId14" Type="http://schemas.openxmlformats.org/officeDocument/2006/relationships/tags" Target="../tags/tag521.xml"/><Relationship Id="rId15" Type="http://schemas.openxmlformats.org/officeDocument/2006/relationships/tags" Target="../tags/tag522.xml"/><Relationship Id="rId16" Type="http://schemas.openxmlformats.org/officeDocument/2006/relationships/tags" Target="../tags/tag523.xml"/><Relationship Id="rId17" Type="http://schemas.openxmlformats.org/officeDocument/2006/relationships/tags" Target="../tags/tag524.xml"/><Relationship Id="rId18" Type="http://schemas.openxmlformats.org/officeDocument/2006/relationships/tags" Target="../tags/tag525.xml"/><Relationship Id="rId19" Type="http://schemas.openxmlformats.org/officeDocument/2006/relationships/tags" Target="../tags/tag526.xml"/><Relationship Id="rId37" Type="http://schemas.openxmlformats.org/officeDocument/2006/relationships/tags" Target="../tags/tag544.xml"/><Relationship Id="rId38" Type="http://schemas.openxmlformats.org/officeDocument/2006/relationships/tags" Target="../tags/tag545.xml"/><Relationship Id="rId39" Type="http://schemas.openxmlformats.org/officeDocument/2006/relationships/tags" Target="../tags/tag546.xml"/><Relationship Id="rId40" Type="http://schemas.openxmlformats.org/officeDocument/2006/relationships/tags" Target="../tags/tag547.xml"/><Relationship Id="rId41" Type="http://schemas.openxmlformats.org/officeDocument/2006/relationships/tags" Target="../tags/tag548.xml"/><Relationship Id="rId42" Type="http://schemas.openxmlformats.org/officeDocument/2006/relationships/tags" Target="../tags/tag549.xml"/><Relationship Id="rId43" Type="http://schemas.openxmlformats.org/officeDocument/2006/relationships/tags" Target="../tags/tag550.xml"/><Relationship Id="rId44" Type="http://schemas.openxmlformats.org/officeDocument/2006/relationships/tags" Target="../tags/tag551.xml"/><Relationship Id="rId45" Type="http://schemas.openxmlformats.org/officeDocument/2006/relationships/tags" Target="../tags/tag552.xml"/></Relationships>
</file>

<file path=ppt/slides/_rels/slide26.xml.rels><?xml version="1.0" encoding="UTF-8" standalone="yes"?>
<Relationships xmlns="http://schemas.openxmlformats.org/package/2006/relationships"><Relationship Id="rId46" Type="http://schemas.openxmlformats.org/officeDocument/2006/relationships/image" Target="../media/image24.JPG"/><Relationship Id="rId20" Type="http://schemas.openxmlformats.org/officeDocument/2006/relationships/tags" Target="../tags/tag574.xml"/><Relationship Id="rId21" Type="http://schemas.openxmlformats.org/officeDocument/2006/relationships/tags" Target="../tags/tag575.xml"/><Relationship Id="rId22" Type="http://schemas.openxmlformats.org/officeDocument/2006/relationships/tags" Target="../tags/tag576.xml"/><Relationship Id="rId23" Type="http://schemas.openxmlformats.org/officeDocument/2006/relationships/tags" Target="../tags/tag577.xml"/><Relationship Id="rId24" Type="http://schemas.openxmlformats.org/officeDocument/2006/relationships/tags" Target="../tags/tag578.xml"/><Relationship Id="rId25" Type="http://schemas.openxmlformats.org/officeDocument/2006/relationships/tags" Target="../tags/tag579.xml"/><Relationship Id="rId26" Type="http://schemas.openxmlformats.org/officeDocument/2006/relationships/tags" Target="../tags/tag580.xml"/><Relationship Id="rId27" Type="http://schemas.openxmlformats.org/officeDocument/2006/relationships/tags" Target="../tags/tag581.xml"/><Relationship Id="rId28" Type="http://schemas.openxmlformats.org/officeDocument/2006/relationships/tags" Target="../tags/tag582.xml"/><Relationship Id="rId29" Type="http://schemas.openxmlformats.org/officeDocument/2006/relationships/tags" Target="../tags/tag583.xml"/><Relationship Id="rId1" Type="http://schemas.openxmlformats.org/officeDocument/2006/relationships/tags" Target="../tags/tag555.xml"/><Relationship Id="rId2" Type="http://schemas.openxmlformats.org/officeDocument/2006/relationships/tags" Target="../tags/tag556.xml"/><Relationship Id="rId3" Type="http://schemas.openxmlformats.org/officeDocument/2006/relationships/tags" Target="../tags/tag557.xml"/><Relationship Id="rId4" Type="http://schemas.openxmlformats.org/officeDocument/2006/relationships/tags" Target="../tags/tag558.xml"/><Relationship Id="rId5" Type="http://schemas.openxmlformats.org/officeDocument/2006/relationships/tags" Target="../tags/tag559.xml"/><Relationship Id="rId30" Type="http://schemas.openxmlformats.org/officeDocument/2006/relationships/tags" Target="../tags/tag584.xml"/><Relationship Id="rId31" Type="http://schemas.openxmlformats.org/officeDocument/2006/relationships/tags" Target="../tags/tag585.xml"/><Relationship Id="rId32" Type="http://schemas.openxmlformats.org/officeDocument/2006/relationships/tags" Target="../tags/tag586.xml"/><Relationship Id="rId9" Type="http://schemas.openxmlformats.org/officeDocument/2006/relationships/tags" Target="../tags/tag563.xml"/><Relationship Id="rId6" Type="http://schemas.openxmlformats.org/officeDocument/2006/relationships/tags" Target="../tags/tag560.xml"/><Relationship Id="rId7" Type="http://schemas.openxmlformats.org/officeDocument/2006/relationships/tags" Target="../tags/tag561.xml"/><Relationship Id="rId8" Type="http://schemas.openxmlformats.org/officeDocument/2006/relationships/tags" Target="../tags/tag562.xml"/><Relationship Id="rId33" Type="http://schemas.openxmlformats.org/officeDocument/2006/relationships/tags" Target="../tags/tag587.xml"/><Relationship Id="rId34" Type="http://schemas.openxmlformats.org/officeDocument/2006/relationships/tags" Target="../tags/tag588.xml"/><Relationship Id="rId35" Type="http://schemas.openxmlformats.org/officeDocument/2006/relationships/tags" Target="../tags/tag589.xml"/><Relationship Id="rId36" Type="http://schemas.openxmlformats.org/officeDocument/2006/relationships/tags" Target="../tags/tag590.xml"/><Relationship Id="rId10" Type="http://schemas.openxmlformats.org/officeDocument/2006/relationships/tags" Target="../tags/tag564.xml"/><Relationship Id="rId11" Type="http://schemas.openxmlformats.org/officeDocument/2006/relationships/tags" Target="../tags/tag565.xml"/><Relationship Id="rId12" Type="http://schemas.openxmlformats.org/officeDocument/2006/relationships/tags" Target="../tags/tag566.xml"/><Relationship Id="rId13" Type="http://schemas.openxmlformats.org/officeDocument/2006/relationships/tags" Target="../tags/tag567.xml"/><Relationship Id="rId14" Type="http://schemas.openxmlformats.org/officeDocument/2006/relationships/tags" Target="../tags/tag568.xml"/><Relationship Id="rId15" Type="http://schemas.openxmlformats.org/officeDocument/2006/relationships/tags" Target="../tags/tag569.xml"/><Relationship Id="rId16" Type="http://schemas.openxmlformats.org/officeDocument/2006/relationships/tags" Target="../tags/tag570.xml"/><Relationship Id="rId17" Type="http://schemas.openxmlformats.org/officeDocument/2006/relationships/tags" Target="../tags/tag571.xml"/><Relationship Id="rId18" Type="http://schemas.openxmlformats.org/officeDocument/2006/relationships/tags" Target="../tags/tag572.xml"/><Relationship Id="rId19" Type="http://schemas.openxmlformats.org/officeDocument/2006/relationships/tags" Target="../tags/tag573.xml"/><Relationship Id="rId37" Type="http://schemas.openxmlformats.org/officeDocument/2006/relationships/tags" Target="../tags/tag591.xml"/><Relationship Id="rId38" Type="http://schemas.openxmlformats.org/officeDocument/2006/relationships/tags" Target="../tags/tag592.xml"/><Relationship Id="rId39" Type="http://schemas.openxmlformats.org/officeDocument/2006/relationships/tags" Target="../tags/tag593.xml"/><Relationship Id="rId40" Type="http://schemas.openxmlformats.org/officeDocument/2006/relationships/tags" Target="../tags/tag594.xml"/><Relationship Id="rId41" Type="http://schemas.openxmlformats.org/officeDocument/2006/relationships/tags" Target="../tags/tag595.xml"/><Relationship Id="rId42" Type="http://schemas.openxmlformats.org/officeDocument/2006/relationships/tags" Target="../tags/tag596.xml"/><Relationship Id="rId43" Type="http://schemas.openxmlformats.org/officeDocument/2006/relationships/tags" Target="../tags/tag597.xml"/><Relationship Id="rId44" Type="http://schemas.openxmlformats.org/officeDocument/2006/relationships/tags" Target="../tags/tag598.xml"/><Relationship Id="rId45"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3" Type="http://schemas.openxmlformats.org/officeDocument/2006/relationships/tags" Target="../tags/tag611.xml"/><Relationship Id="rId14" Type="http://schemas.openxmlformats.org/officeDocument/2006/relationships/tags" Target="../tags/tag612.xml"/><Relationship Id="rId15" Type="http://schemas.openxmlformats.org/officeDocument/2006/relationships/tags" Target="../tags/tag613.xml"/><Relationship Id="rId16" Type="http://schemas.openxmlformats.org/officeDocument/2006/relationships/tags" Target="../tags/tag614.xml"/><Relationship Id="rId17" Type="http://schemas.openxmlformats.org/officeDocument/2006/relationships/tags" Target="../tags/tag615.xml"/><Relationship Id="rId18" Type="http://schemas.openxmlformats.org/officeDocument/2006/relationships/tags" Target="../tags/tag616.xml"/><Relationship Id="rId19" Type="http://schemas.openxmlformats.org/officeDocument/2006/relationships/tags" Target="../tags/tag617.xml"/><Relationship Id="rId50" Type="http://schemas.openxmlformats.org/officeDocument/2006/relationships/slideLayout" Target="../slideLayouts/slideLayout1.xml"/><Relationship Id="rId51" Type="http://schemas.openxmlformats.org/officeDocument/2006/relationships/image" Target="../media/image24.JPG"/><Relationship Id="rId52" Type="http://schemas.openxmlformats.org/officeDocument/2006/relationships/hyperlink" Target="https://www.youtube.com/watch?v=WkQnn9hVVUY" TargetMode="External"/><Relationship Id="rId53" Type="http://schemas.openxmlformats.org/officeDocument/2006/relationships/hyperlink" Target="https://www.paulallen.com/uss-lexington-wreck-located-rv-petrel/" TargetMode="External"/><Relationship Id="rId40" Type="http://schemas.openxmlformats.org/officeDocument/2006/relationships/tags" Target="../tags/tag638.xml"/><Relationship Id="rId41" Type="http://schemas.openxmlformats.org/officeDocument/2006/relationships/tags" Target="../tags/tag639.xml"/><Relationship Id="rId42" Type="http://schemas.openxmlformats.org/officeDocument/2006/relationships/tags" Target="../tags/tag640.xml"/><Relationship Id="rId43" Type="http://schemas.openxmlformats.org/officeDocument/2006/relationships/tags" Target="../tags/tag641.xml"/><Relationship Id="rId44" Type="http://schemas.openxmlformats.org/officeDocument/2006/relationships/tags" Target="../tags/tag642.xml"/><Relationship Id="rId45" Type="http://schemas.openxmlformats.org/officeDocument/2006/relationships/tags" Target="../tags/tag643.xml"/><Relationship Id="rId46" Type="http://schemas.openxmlformats.org/officeDocument/2006/relationships/tags" Target="../tags/tag644.xml"/><Relationship Id="rId47" Type="http://schemas.openxmlformats.org/officeDocument/2006/relationships/tags" Target="../tags/tag645.xml"/><Relationship Id="rId48" Type="http://schemas.openxmlformats.org/officeDocument/2006/relationships/tags" Target="../tags/tag646.xml"/><Relationship Id="rId49" Type="http://schemas.openxmlformats.org/officeDocument/2006/relationships/tags" Target="../tags/tag647.xml"/><Relationship Id="rId1" Type="http://schemas.openxmlformats.org/officeDocument/2006/relationships/tags" Target="../tags/tag599.xml"/><Relationship Id="rId2" Type="http://schemas.openxmlformats.org/officeDocument/2006/relationships/tags" Target="../tags/tag600.xml"/><Relationship Id="rId3" Type="http://schemas.openxmlformats.org/officeDocument/2006/relationships/tags" Target="../tags/tag601.xml"/><Relationship Id="rId4" Type="http://schemas.openxmlformats.org/officeDocument/2006/relationships/tags" Target="../tags/tag602.xml"/><Relationship Id="rId5" Type="http://schemas.openxmlformats.org/officeDocument/2006/relationships/tags" Target="../tags/tag603.xml"/><Relationship Id="rId6" Type="http://schemas.openxmlformats.org/officeDocument/2006/relationships/tags" Target="../tags/tag604.xml"/><Relationship Id="rId7" Type="http://schemas.openxmlformats.org/officeDocument/2006/relationships/tags" Target="../tags/tag605.xml"/><Relationship Id="rId8" Type="http://schemas.openxmlformats.org/officeDocument/2006/relationships/tags" Target="../tags/tag606.xml"/><Relationship Id="rId9" Type="http://schemas.openxmlformats.org/officeDocument/2006/relationships/tags" Target="../tags/tag607.xml"/><Relationship Id="rId30" Type="http://schemas.openxmlformats.org/officeDocument/2006/relationships/tags" Target="../tags/tag628.xml"/><Relationship Id="rId31" Type="http://schemas.openxmlformats.org/officeDocument/2006/relationships/tags" Target="../tags/tag629.xml"/><Relationship Id="rId32" Type="http://schemas.openxmlformats.org/officeDocument/2006/relationships/tags" Target="../tags/tag630.xml"/><Relationship Id="rId33" Type="http://schemas.openxmlformats.org/officeDocument/2006/relationships/tags" Target="../tags/tag631.xml"/><Relationship Id="rId34" Type="http://schemas.openxmlformats.org/officeDocument/2006/relationships/tags" Target="../tags/tag632.xml"/><Relationship Id="rId35" Type="http://schemas.openxmlformats.org/officeDocument/2006/relationships/tags" Target="../tags/tag633.xml"/><Relationship Id="rId36" Type="http://schemas.openxmlformats.org/officeDocument/2006/relationships/tags" Target="../tags/tag634.xml"/><Relationship Id="rId37" Type="http://schemas.openxmlformats.org/officeDocument/2006/relationships/tags" Target="../tags/tag635.xml"/><Relationship Id="rId38" Type="http://schemas.openxmlformats.org/officeDocument/2006/relationships/tags" Target="../tags/tag636.xml"/><Relationship Id="rId39" Type="http://schemas.openxmlformats.org/officeDocument/2006/relationships/tags" Target="../tags/tag637.xml"/><Relationship Id="rId20" Type="http://schemas.openxmlformats.org/officeDocument/2006/relationships/tags" Target="../tags/tag618.xml"/><Relationship Id="rId21" Type="http://schemas.openxmlformats.org/officeDocument/2006/relationships/tags" Target="../tags/tag619.xml"/><Relationship Id="rId22" Type="http://schemas.openxmlformats.org/officeDocument/2006/relationships/tags" Target="../tags/tag620.xml"/><Relationship Id="rId23" Type="http://schemas.openxmlformats.org/officeDocument/2006/relationships/tags" Target="../tags/tag621.xml"/><Relationship Id="rId24" Type="http://schemas.openxmlformats.org/officeDocument/2006/relationships/tags" Target="../tags/tag622.xml"/><Relationship Id="rId25" Type="http://schemas.openxmlformats.org/officeDocument/2006/relationships/tags" Target="../tags/tag623.xml"/><Relationship Id="rId26" Type="http://schemas.openxmlformats.org/officeDocument/2006/relationships/tags" Target="../tags/tag624.xml"/><Relationship Id="rId27" Type="http://schemas.openxmlformats.org/officeDocument/2006/relationships/tags" Target="../tags/tag625.xml"/><Relationship Id="rId28" Type="http://schemas.openxmlformats.org/officeDocument/2006/relationships/tags" Target="../tags/tag626.xml"/><Relationship Id="rId29" Type="http://schemas.openxmlformats.org/officeDocument/2006/relationships/tags" Target="../tags/tag627.xml"/><Relationship Id="rId10" Type="http://schemas.openxmlformats.org/officeDocument/2006/relationships/tags" Target="../tags/tag608.xml"/><Relationship Id="rId11" Type="http://schemas.openxmlformats.org/officeDocument/2006/relationships/tags" Target="../tags/tag609.xml"/><Relationship Id="rId12" Type="http://schemas.openxmlformats.org/officeDocument/2006/relationships/tags" Target="../tags/tag610.xml"/></Relationships>
</file>

<file path=ppt/slides/_rels/slide28.xml.rels><?xml version="1.0" encoding="UTF-8" standalone="yes"?>
<Relationships xmlns="http://schemas.openxmlformats.org/package/2006/relationships"><Relationship Id="rId13" Type="http://schemas.openxmlformats.org/officeDocument/2006/relationships/tags" Target="../tags/tag660.xml"/><Relationship Id="rId14" Type="http://schemas.openxmlformats.org/officeDocument/2006/relationships/tags" Target="../tags/tag661.xml"/><Relationship Id="rId15" Type="http://schemas.openxmlformats.org/officeDocument/2006/relationships/tags" Target="../tags/tag662.xml"/><Relationship Id="rId16" Type="http://schemas.openxmlformats.org/officeDocument/2006/relationships/tags" Target="../tags/tag663.xml"/><Relationship Id="rId17" Type="http://schemas.openxmlformats.org/officeDocument/2006/relationships/tags" Target="../tags/tag664.xml"/><Relationship Id="rId18" Type="http://schemas.openxmlformats.org/officeDocument/2006/relationships/tags" Target="../tags/tag665.xml"/><Relationship Id="rId19" Type="http://schemas.openxmlformats.org/officeDocument/2006/relationships/tags" Target="../tags/tag666.xml"/><Relationship Id="rId50" Type="http://schemas.openxmlformats.org/officeDocument/2006/relationships/tags" Target="../tags/tag697.xml"/><Relationship Id="rId51" Type="http://schemas.openxmlformats.org/officeDocument/2006/relationships/tags" Target="../tags/tag698.xml"/><Relationship Id="rId52" Type="http://schemas.openxmlformats.org/officeDocument/2006/relationships/slideLayout" Target="../slideLayouts/slideLayout1.xml"/><Relationship Id="rId53" Type="http://schemas.openxmlformats.org/officeDocument/2006/relationships/image" Target="../media/image24.JPG"/><Relationship Id="rId54" Type="http://schemas.openxmlformats.org/officeDocument/2006/relationships/hyperlink" Target="https://www.youtube.com/watch?v=N-au50GxIXw" TargetMode="External"/><Relationship Id="rId40" Type="http://schemas.openxmlformats.org/officeDocument/2006/relationships/tags" Target="../tags/tag687.xml"/><Relationship Id="rId41" Type="http://schemas.openxmlformats.org/officeDocument/2006/relationships/tags" Target="../tags/tag688.xml"/><Relationship Id="rId42" Type="http://schemas.openxmlformats.org/officeDocument/2006/relationships/tags" Target="../tags/tag689.xml"/><Relationship Id="rId43" Type="http://schemas.openxmlformats.org/officeDocument/2006/relationships/tags" Target="../tags/tag690.xml"/><Relationship Id="rId44" Type="http://schemas.openxmlformats.org/officeDocument/2006/relationships/tags" Target="../tags/tag691.xml"/><Relationship Id="rId45" Type="http://schemas.openxmlformats.org/officeDocument/2006/relationships/tags" Target="../tags/tag692.xml"/><Relationship Id="rId46" Type="http://schemas.openxmlformats.org/officeDocument/2006/relationships/tags" Target="../tags/tag693.xml"/><Relationship Id="rId47" Type="http://schemas.openxmlformats.org/officeDocument/2006/relationships/tags" Target="../tags/tag694.xml"/><Relationship Id="rId48" Type="http://schemas.openxmlformats.org/officeDocument/2006/relationships/tags" Target="../tags/tag695.xml"/><Relationship Id="rId49" Type="http://schemas.openxmlformats.org/officeDocument/2006/relationships/tags" Target="../tags/tag696.xml"/><Relationship Id="rId1" Type="http://schemas.openxmlformats.org/officeDocument/2006/relationships/tags" Target="../tags/tag648.xml"/><Relationship Id="rId2" Type="http://schemas.openxmlformats.org/officeDocument/2006/relationships/tags" Target="../tags/tag649.xml"/><Relationship Id="rId3" Type="http://schemas.openxmlformats.org/officeDocument/2006/relationships/tags" Target="../tags/tag650.xml"/><Relationship Id="rId4" Type="http://schemas.openxmlformats.org/officeDocument/2006/relationships/tags" Target="../tags/tag651.xml"/><Relationship Id="rId5" Type="http://schemas.openxmlformats.org/officeDocument/2006/relationships/tags" Target="../tags/tag652.xml"/><Relationship Id="rId6" Type="http://schemas.openxmlformats.org/officeDocument/2006/relationships/tags" Target="../tags/tag653.xml"/><Relationship Id="rId7" Type="http://schemas.openxmlformats.org/officeDocument/2006/relationships/tags" Target="../tags/tag654.xml"/><Relationship Id="rId8" Type="http://schemas.openxmlformats.org/officeDocument/2006/relationships/tags" Target="../tags/tag655.xml"/><Relationship Id="rId9" Type="http://schemas.openxmlformats.org/officeDocument/2006/relationships/tags" Target="../tags/tag656.xml"/><Relationship Id="rId30" Type="http://schemas.openxmlformats.org/officeDocument/2006/relationships/tags" Target="../tags/tag677.xml"/><Relationship Id="rId31" Type="http://schemas.openxmlformats.org/officeDocument/2006/relationships/tags" Target="../tags/tag678.xml"/><Relationship Id="rId32" Type="http://schemas.openxmlformats.org/officeDocument/2006/relationships/tags" Target="../tags/tag679.xml"/><Relationship Id="rId33" Type="http://schemas.openxmlformats.org/officeDocument/2006/relationships/tags" Target="../tags/tag680.xml"/><Relationship Id="rId34" Type="http://schemas.openxmlformats.org/officeDocument/2006/relationships/tags" Target="../tags/tag681.xml"/><Relationship Id="rId35" Type="http://schemas.openxmlformats.org/officeDocument/2006/relationships/tags" Target="../tags/tag682.xml"/><Relationship Id="rId36" Type="http://schemas.openxmlformats.org/officeDocument/2006/relationships/tags" Target="../tags/tag683.xml"/><Relationship Id="rId37" Type="http://schemas.openxmlformats.org/officeDocument/2006/relationships/tags" Target="../tags/tag684.xml"/><Relationship Id="rId38" Type="http://schemas.openxmlformats.org/officeDocument/2006/relationships/tags" Target="../tags/tag685.xml"/><Relationship Id="rId39" Type="http://schemas.openxmlformats.org/officeDocument/2006/relationships/tags" Target="../tags/tag686.xml"/><Relationship Id="rId20" Type="http://schemas.openxmlformats.org/officeDocument/2006/relationships/tags" Target="../tags/tag667.xml"/><Relationship Id="rId21" Type="http://schemas.openxmlformats.org/officeDocument/2006/relationships/tags" Target="../tags/tag668.xml"/><Relationship Id="rId22" Type="http://schemas.openxmlformats.org/officeDocument/2006/relationships/tags" Target="../tags/tag669.xml"/><Relationship Id="rId23" Type="http://schemas.openxmlformats.org/officeDocument/2006/relationships/tags" Target="../tags/tag670.xml"/><Relationship Id="rId24" Type="http://schemas.openxmlformats.org/officeDocument/2006/relationships/tags" Target="../tags/tag671.xml"/><Relationship Id="rId25" Type="http://schemas.openxmlformats.org/officeDocument/2006/relationships/tags" Target="../tags/tag672.xml"/><Relationship Id="rId26" Type="http://schemas.openxmlformats.org/officeDocument/2006/relationships/tags" Target="../tags/tag673.xml"/><Relationship Id="rId27" Type="http://schemas.openxmlformats.org/officeDocument/2006/relationships/tags" Target="../tags/tag674.xml"/><Relationship Id="rId28" Type="http://schemas.openxmlformats.org/officeDocument/2006/relationships/tags" Target="../tags/tag675.xml"/><Relationship Id="rId29" Type="http://schemas.openxmlformats.org/officeDocument/2006/relationships/tags" Target="../tags/tag676.xml"/><Relationship Id="rId10" Type="http://schemas.openxmlformats.org/officeDocument/2006/relationships/tags" Target="../tags/tag657.xml"/><Relationship Id="rId11" Type="http://schemas.openxmlformats.org/officeDocument/2006/relationships/tags" Target="../tags/tag658.xml"/><Relationship Id="rId12" Type="http://schemas.openxmlformats.org/officeDocument/2006/relationships/tags" Target="../tags/tag659.xml"/></Relationships>
</file>

<file path=ppt/slides/_rels/slide29.xml.rels><?xml version="1.0" encoding="UTF-8" standalone="yes"?>
<Relationships xmlns="http://schemas.openxmlformats.org/package/2006/relationships"><Relationship Id="rId13" Type="http://schemas.openxmlformats.org/officeDocument/2006/relationships/tags" Target="../tags/tag711.xml"/><Relationship Id="rId14" Type="http://schemas.openxmlformats.org/officeDocument/2006/relationships/tags" Target="../tags/tag712.xml"/><Relationship Id="rId15" Type="http://schemas.openxmlformats.org/officeDocument/2006/relationships/tags" Target="../tags/tag713.xml"/><Relationship Id="rId16" Type="http://schemas.openxmlformats.org/officeDocument/2006/relationships/tags" Target="../tags/tag714.xml"/><Relationship Id="rId17" Type="http://schemas.openxmlformats.org/officeDocument/2006/relationships/tags" Target="../tags/tag715.xml"/><Relationship Id="rId18" Type="http://schemas.openxmlformats.org/officeDocument/2006/relationships/tags" Target="../tags/tag716.xml"/><Relationship Id="rId19" Type="http://schemas.openxmlformats.org/officeDocument/2006/relationships/tags" Target="../tags/tag717.xml"/><Relationship Id="rId50" Type="http://schemas.openxmlformats.org/officeDocument/2006/relationships/tags" Target="../tags/tag748.xml"/><Relationship Id="rId51" Type="http://schemas.openxmlformats.org/officeDocument/2006/relationships/tags" Target="../tags/tag749.xml"/><Relationship Id="rId52" Type="http://schemas.openxmlformats.org/officeDocument/2006/relationships/tags" Target="../tags/tag750.xml"/><Relationship Id="rId53" Type="http://schemas.openxmlformats.org/officeDocument/2006/relationships/tags" Target="../tags/tag751.xml"/><Relationship Id="rId54" Type="http://schemas.openxmlformats.org/officeDocument/2006/relationships/tags" Target="../tags/tag752.xml"/><Relationship Id="rId55" Type="http://schemas.openxmlformats.org/officeDocument/2006/relationships/tags" Target="../tags/tag753.xml"/><Relationship Id="rId56" Type="http://schemas.openxmlformats.org/officeDocument/2006/relationships/tags" Target="../tags/tag754.xml"/><Relationship Id="rId57" Type="http://schemas.openxmlformats.org/officeDocument/2006/relationships/tags" Target="../tags/tag755.xml"/><Relationship Id="rId58" Type="http://schemas.openxmlformats.org/officeDocument/2006/relationships/slideLayout" Target="../slideLayouts/slideLayout1.xml"/><Relationship Id="rId59" Type="http://schemas.openxmlformats.org/officeDocument/2006/relationships/image" Target="../media/image24.JPG"/><Relationship Id="rId40" Type="http://schemas.openxmlformats.org/officeDocument/2006/relationships/tags" Target="../tags/tag738.xml"/><Relationship Id="rId41" Type="http://schemas.openxmlformats.org/officeDocument/2006/relationships/tags" Target="../tags/tag739.xml"/><Relationship Id="rId42" Type="http://schemas.openxmlformats.org/officeDocument/2006/relationships/tags" Target="../tags/tag740.xml"/><Relationship Id="rId43" Type="http://schemas.openxmlformats.org/officeDocument/2006/relationships/tags" Target="../tags/tag741.xml"/><Relationship Id="rId44" Type="http://schemas.openxmlformats.org/officeDocument/2006/relationships/tags" Target="../tags/tag742.xml"/><Relationship Id="rId45" Type="http://schemas.openxmlformats.org/officeDocument/2006/relationships/tags" Target="../tags/tag743.xml"/><Relationship Id="rId46" Type="http://schemas.openxmlformats.org/officeDocument/2006/relationships/tags" Target="../tags/tag744.xml"/><Relationship Id="rId47" Type="http://schemas.openxmlformats.org/officeDocument/2006/relationships/tags" Target="../tags/tag745.xml"/><Relationship Id="rId48" Type="http://schemas.openxmlformats.org/officeDocument/2006/relationships/tags" Target="../tags/tag746.xml"/><Relationship Id="rId49" Type="http://schemas.openxmlformats.org/officeDocument/2006/relationships/tags" Target="../tags/tag747.xml"/><Relationship Id="rId1" Type="http://schemas.openxmlformats.org/officeDocument/2006/relationships/tags" Target="../tags/tag699.xml"/><Relationship Id="rId2" Type="http://schemas.openxmlformats.org/officeDocument/2006/relationships/tags" Target="../tags/tag700.xml"/><Relationship Id="rId3" Type="http://schemas.openxmlformats.org/officeDocument/2006/relationships/tags" Target="../tags/tag701.xml"/><Relationship Id="rId4" Type="http://schemas.openxmlformats.org/officeDocument/2006/relationships/tags" Target="../tags/tag702.xml"/><Relationship Id="rId5" Type="http://schemas.openxmlformats.org/officeDocument/2006/relationships/tags" Target="../tags/tag703.xml"/><Relationship Id="rId6" Type="http://schemas.openxmlformats.org/officeDocument/2006/relationships/tags" Target="../tags/tag704.xml"/><Relationship Id="rId7" Type="http://schemas.openxmlformats.org/officeDocument/2006/relationships/tags" Target="../tags/tag705.xml"/><Relationship Id="rId8" Type="http://schemas.openxmlformats.org/officeDocument/2006/relationships/tags" Target="../tags/tag706.xml"/><Relationship Id="rId9" Type="http://schemas.openxmlformats.org/officeDocument/2006/relationships/tags" Target="../tags/tag707.xml"/><Relationship Id="rId30" Type="http://schemas.openxmlformats.org/officeDocument/2006/relationships/tags" Target="../tags/tag728.xml"/><Relationship Id="rId31" Type="http://schemas.openxmlformats.org/officeDocument/2006/relationships/tags" Target="../tags/tag729.xml"/><Relationship Id="rId32" Type="http://schemas.openxmlformats.org/officeDocument/2006/relationships/tags" Target="../tags/tag730.xml"/><Relationship Id="rId33" Type="http://schemas.openxmlformats.org/officeDocument/2006/relationships/tags" Target="../tags/tag731.xml"/><Relationship Id="rId34" Type="http://schemas.openxmlformats.org/officeDocument/2006/relationships/tags" Target="../tags/tag732.xml"/><Relationship Id="rId35" Type="http://schemas.openxmlformats.org/officeDocument/2006/relationships/tags" Target="../tags/tag733.xml"/><Relationship Id="rId36" Type="http://schemas.openxmlformats.org/officeDocument/2006/relationships/tags" Target="../tags/tag734.xml"/><Relationship Id="rId37" Type="http://schemas.openxmlformats.org/officeDocument/2006/relationships/tags" Target="../tags/tag735.xml"/><Relationship Id="rId38" Type="http://schemas.openxmlformats.org/officeDocument/2006/relationships/tags" Target="../tags/tag736.xml"/><Relationship Id="rId39" Type="http://schemas.openxmlformats.org/officeDocument/2006/relationships/tags" Target="../tags/tag737.xml"/><Relationship Id="rId20" Type="http://schemas.openxmlformats.org/officeDocument/2006/relationships/tags" Target="../tags/tag718.xml"/><Relationship Id="rId21" Type="http://schemas.openxmlformats.org/officeDocument/2006/relationships/tags" Target="../tags/tag719.xml"/><Relationship Id="rId22" Type="http://schemas.openxmlformats.org/officeDocument/2006/relationships/tags" Target="../tags/tag720.xml"/><Relationship Id="rId23" Type="http://schemas.openxmlformats.org/officeDocument/2006/relationships/tags" Target="../tags/tag721.xml"/><Relationship Id="rId24" Type="http://schemas.openxmlformats.org/officeDocument/2006/relationships/tags" Target="../tags/tag722.xml"/><Relationship Id="rId25" Type="http://schemas.openxmlformats.org/officeDocument/2006/relationships/tags" Target="../tags/tag723.xml"/><Relationship Id="rId26" Type="http://schemas.openxmlformats.org/officeDocument/2006/relationships/tags" Target="../tags/tag724.xml"/><Relationship Id="rId27" Type="http://schemas.openxmlformats.org/officeDocument/2006/relationships/tags" Target="../tags/tag725.xml"/><Relationship Id="rId28" Type="http://schemas.openxmlformats.org/officeDocument/2006/relationships/tags" Target="../tags/tag726.xml"/><Relationship Id="rId29" Type="http://schemas.openxmlformats.org/officeDocument/2006/relationships/tags" Target="../tags/tag727.xml"/><Relationship Id="rId60" Type="http://schemas.openxmlformats.org/officeDocument/2006/relationships/hyperlink" Target="https://www.youtube.com/watch?v=U-9fJUxZJU4" TargetMode="External"/><Relationship Id="rId61" Type="http://schemas.openxmlformats.org/officeDocument/2006/relationships/hyperlink" Target="https://www.youtube.com/watch?v=Jsv3D4Qqptg" TargetMode="External"/><Relationship Id="rId62" Type="http://schemas.openxmlformats.org/officeDocument/2006/relationships/hyperlink" Target="https://www.youtube.com/watch?v=C7rzNCGeG38" TargetMode="External"/><Relationship Id="rId10" Type="http://schemas.openxmlformats.org/officeDocument/2006/relationships/tags" Target="../tags/tag708.xml"/><Relationship Id="rId11" Type="http://schemas.openxmlformats.org/officeDocument/2006/relationships/tags" Target="../tags/tag709.xml"/><Relationship Id="rId12" Type="http://schemas.openxmlformats.org/officeDocument/2006/relationships/tags" Target="../tags/tag710.xml"/></Relationships>
</file>

<file path=ppt/slides/_rels/slide3.xml.rels><?xml version="1.0" encoding="UTF-8" standalone="yes"?>
<Relationships xmlns="http://schemas.openxmlformats.org/package/2006/relationships"><Relationship Id="rId3" Type="http://schemas.openxmlformats.org/officeDocument/2006/relationships/tags" Target="../tags/tag5.xml"/><Relationship Id="rId4" Type="http://schemas.openxmlformats.org/officeDocument/2006/relationships/slideLayout" Target="../slideLayouts/slideLayout1.xml"/><Relationship Id="rId5" Type="http://schemas.openxmlformats.org/officeDocument/2006/relationships/image" Target="../media/image3.JPG"/><Relationship Id="rId1" Type="http://schemas.openxmlformats.org/officeDocument/2006/relationships/tags" Target="../tags/tag3.xml"/><Relationship Id="rId2" Type="http://schemas.openxmlformats.org/officeDocument/2006/relationships/tags" Target="../tags/tag4.xml"/></Relationships>
</file>

<file path=ppt/slides/_rels/slide30.xml.rels><?xml version="1.0" encoding="UTF-8" standalone="yes"?>
<Relationships xmlns="http://schemas.openxmlformats.org/package/2006/relationships"><Relationship Id="rId13" Type="http://schemas.openxmlformats.org/officeDocument/2006/relationships/tags" Target="../tags/tag768.xml"/><Relationship Id="rId14" Type="http://schemas.openxmlformats.org/officeDocument/2006/relationships/tags" Target="../tags/tag769.xml"/><Relationship Id="rId15" Type="http://schemas.openxmlformats.org/officeDocument/2006/relationships/tags" Target="../tags/tag770.xml"/><Relationship Id="rId16" Type="http://schemas.openxmlformats.org/officeDocument/2006/relationships/tags" Target="../tags/tag771.xml"/><Relationship Id="rId17" Type="http://schemas.openxmlformats.org/officeDocument/2006/relationships/tags" Target="../tags/tag772.xml"/><Relationship Id="rId18" Type="http://schemas.openxmlformats.org/officeDocument/2006/relationships/tags" Target="../tags/tag773.xml"/><Relationship Id="rId19" Type="http://schemas.openxmlformats.org/officeDocument/2006/relationships/tags" Target="../tags/tag774.xml"/><Relationship Id="rId50" Type="http://schemas.openxmlformats.org/officeDocument/2006/relationships/tags" Target="../tags/tag805.xml"/><Relationship Id="rId51" Type="http://schemas.openxmlformats.org/officeDocument/2006/relationships/tags" Target="../tags/tag806.xml"/><Relationship Id="rId52" Type="http://schemas.openxmlformats.org/officeDocument/2006/relationships/tags" Target="../tags/tag807.xml"/><Relationship Id="rId53" Type="http://schemas.openxmlformats.org/officeDocument/2006/relationships/tags" Target="../tags/tag808.xml"/><Relationship Id="rId54" Type="http://schemas.openxmlformats.org/officeDocument/2006/relationships/tags" Target="../tags/tag809.xml"/><Relationship Id="rId55" Type="http://schemas.openxmlformats.org/officeDocument/2006/relationships/tags" Target="../tags/tag810.xml"/><Relationship Id="rId56" Type="http://schemas.openxmlformats.org/officeDocument/2006/relationships/tags" Target="../tags/tag811.xml"/><Relationship Id="rId57" Type="http://schemas.openxmlformats.org/officeDocument/2006/relationships/slideLayout" Target="../slideLayouts/slideLayout1.xml"/><Relationship Id="rId58" Type="http://schemas.openxmlformats.org/officeDocument/2006/relationships/image" Target="../media/image24.JPG"/><Relationship Id="rId59" Type="http://schemas.openxmlformats.org/officeDocument/2006/relationships/hyperlink" Target="https://www.youtube.com/watch?v=4VzCTvSQ4JY" TargetMode="External"/><Relationship Id="rId40" Type="http://schemas.openxmlformats.org/officeDocument/2006/relationships/tags" Target="../tags/tag795.xml"/><Relationship Id="rId41" Type="http://schemas.openxmlformats.org/officeDocument/2006/relationships/tags" Target="../tags/tag796.xml"/><Relationship Id="rId42" Type="http://schemas.openxmlformats.org/officeDocument/2006/relationships/tags" Target="../tags/tag797.xml"/><Relationship Id="rId43" Type="http://schemas.openxmlformats.org/officeDocument/2006/relationships/tags" Target="../tags/tag798.xml"/><Relationship Id="rId44" Type="http://schemas.openxmlformats.org/officeDocument/2006/relationships/tags" Target="../tags/tag799.xml"/><Relationship Id="rId45" Type="http://schemas.openxmlformats.org/officeDocument/2006/relationships/tags" Target="../tags/tag800.xml"/><Relationship Id="rId46" Type="http://schemas.openxmlformats.org/officeDocument/2006/relationships/tags" Target="../tags/tag801.xml"/><Relationship Id="rId47" Type="http://schemas.openxmlformats.org/officeDocument/2006/relationships/tags" Target="../tags/tag802.xml"/><Relationship Id="rId48" Type="http://schemas.openxmlformats.org/officeDocument/2006/relationships/tags" Target="../tags/tag803.xml"/><Relationship Id="rId49" Type="http://schemas.openxmlformats.org/officeDocument/2006/relationships/tags" Target="../tags/tag804.xml"/><Relationship Id="rId1" Type="http://schemas.openxmlformats.org/officeDocument/2006/relationships/tags" Target="../tags/tag756.xml"/><Relationship Id="rId2" Type="http://schemas.openxmlformats.org/officeDocument/2006/relationships/tags" Target="../tags/tag757.xml"/><Relationship Id="rId3" Type="http://schemas.openxmlformats.org/officeDocument/2006/relationships/tags" Target="../tags/tag758.xml"/><Relationship Id="rId4" Type="http://schemas.openxmlformats.org/officeDocument/2006/relationships/tags" Target="../tags/tag759.xml"/><Relationship Id="rId5" Type="http://schemas.openxmlformats.org/officeDocument/2006/relationships/tags" Target="../tags/tag760.xml"/><Relationship Id="rId6" Type="http://schemas.openxmlformats.org/officeDocument/2006/relationships/tags" Target="../tags/tag761.xml"/><Relationship Id="rId7" Type="http://schemas.openxmlformats.org/officeDocument/2006/relationships/tags" Target="../tags/tag762.xml"/><Relationship Id="rId8" Type="http://schemas.openxmlformats.org/officeDocument/2006/relationships/tags" Target="../tags/tag763.xml"/><Relationship Id="rId9" Type="http://schemas.openxmlformats.org/officeDocument/2006/relationships/tags" Target="../tags/tag764.xml"/><Relationship Id="rId30" Type="http://schemas.openxmlformats.org/officeDocument/2006/relationships/tags" Target="../tags/tag785.xml"/><Relationship Id="rId31" Type="http://schemas.openxmlformats.org/officeDocument/2006/relationships/tags" Target="../tags/tag786.xml"/><Relationship Id="rId32" Type="http://schemas.openxmlformats.org/officeDocument/2006/relationships/tags" Target="../tags/tag787.xml"/><Relationship Id="rId33" Type="http://schemas.openxmlformats.org/officeDocument/2006/relationships/tags" Target="../tags/tag788.xml"/><Relationship Id="rId34" Type="http://schemas.openxmlformats.org/officeDocument/2006/relationships/tags" Target="../tags/tag789.xml"/><Relationship Id="rId35" Type="http://schemas.openxmlformats.org/officeDocument/2006/relationships/tags" Target="../tags/tag790.xml"/><Relationship Id="rId36" Type="http://schemas.openxmlformats.org/officeDocument/2006/relationships/tags" Target="../tags/tag791.xml"/><Relationship Id="rId37" Type="http://schemas.openxmlformats.org/officeDocument/2006/relationships/tags" Target="../tags/tag792.xml"/><Relationship Id="rId38" Type="http://schemas.openxmlformats.org/officeDocument/2006/relationships/tags" Target="../tags/tag793.xml"/><Relationship Id="rId39" Type="http://schemas.openxmlformats.org/officeDocument/2006/relationships/tags" Target="../tags/tag794.xml"/><Relationship Id="rId20" Type="http://schemas.openxmlformats.org/officeDocument/2006/relationships/tags" Target="../tags/tag775.xml"/><Relationship Id="rId21" Type="http://schemas.openxmlformats.org/officeDocument/2006/relationships/tags" Target="../tags/tag776.xml"/><Relationship Id="rId22" Type="http://schemas.openxmlformats.org/officeDocument/2006/relationships/tags" Target="../tags/tag777.xml"/><Relationship Id="rId23" Type="http://schemas.openxmlformats.org/officeDocument/2006/relationships/tags" Target="../tags/tag778.xml"/><Relationship Id="rId24" Type="http://schemas.openxmlformats.org/officeDocument/2006/relationships/tags" Target="../tags/tag779.xml"/><Relationship Id="rId25" Type="http://schemas.openxmlformats.org/officeDocument/2006/relationships/tags" Target="../tags/tag780.xml"/><Relationship Id="rId26" Type="http://schemas.openxmlformats.org/officeDocument/2006/relationships/tags" Target="../tags/tag781.xml"/><Relationship Id="rId27" Type="http://schemas.openxmlformats.org/officeDocument/2006/relationships/tags" Target="../tags/tag782.xml"/><Relationship Id="rId28" Type="http://schemas.openxmlformats.org/officeDocument/2006/relationships/tags" Target="../tags/tag783.xml"/><Relationship Id="rId29" Type="http://schemas.openxmlformats.org/officeDocument/2006/relationships/tags" Target="../tags/tag784.xml"/><Relationship Id="rId10" Type="http://schemas.openxmlformats.org/officeDocument/2006/relationships/tags" Target="../tags/tag765.xml"/><Relationship Id="rId11" Type="http://schemas.openxmlformats.org/officeDocument/2006/relationships/tags" Target="../tags/tag766.xml"/><Relationship Id="rId12" Type="http://schemas.openxmlformats.org/officeDocument/2006/relationships/tags" Target="../tags/tag767.xml"/></Relationships>
</file>

<file path=ppt/slides/_rels/slide31.xml.rels><?xml version="1.0" encoding="UTF-8" standalone="yes"?>
<Relationships xmlns="http://schemas.openxmlformats.org/package/2006/relationships"><Relationship Id="rId13" Type="http://schemas.openxmlformats.org/officeDocument/2006/relationships/tags" Target="../tags/tag824.xml"/><Relationship Id="rId14" Type="http://schemas.openxmlformats.org/officeDocument/2006/relationships/tags" Target="../tags/tag825.xml"/><Relationship Id="rId15" Type="http://schemas.openxmlformats.org/officeDocument/2006/relationships/tags" Target="../tags/tag826.xml"/><Relationship Id="rId16" Type="http://schemas.openxmlformats.org/officeDocument/2006/relationships/tags" Target="../tags/tag827.xml"/><Relationship Id="rId17" Type="http://schemas.openxmlformats.org/officeDocument/2006/relationships/tags" Target="../tags/tag828.xml"/><Relationship Id="rId18" Type="http://schemas.openxmlformats.org/officeDocument/2006/relationships/tags" Target="../tags/tag829.xml"/><Relationship Id="rId19" Type="http://schemas.openxmlformats.org/officeDocument/2006/relationships/tags" Target="../tags/tag830.xml"/><Relationship Id="rId50" Type="http://schemas.openxmlformats.org/officeDocument/2006/relationships/tags" Target="../tags/tag861.xml"/><Relationship Id="rId51" Type="http://schemas.openxmlformats.org/officeDocument/2006/relationships/tags" Target="../tags/tag862.xml"/><Relationship Id="rId52" Type="http://schemas.openxmlformats.org/officeDocument/2006/relationships/tags" Target="../tags/tag863.xml"/><Relationship Id="rId53" Type="http://schemas.openxmlformats.org/officeDocument/2006/relationships/tags" Target="../tags/tag864.xml"/><Relationship Id="rId54" Type="http://schemas.openxmlformats.org/officeDocument/2006/relationships/tags" Target="../tags/tag865.xml"/><Relationship Id="rId55" Type="http://schemas.openxmlformats.org/officeDocument/2006/relationships/tags" Target="../tags/tag866.xml"/><Relationship Id="rId56" Type="http://schemas.openxmlformats.org/officeDocument/2006/relationships/tags" Target="../tags/tag867.xml"/><Relationship Id="rId57" Type="http://schemas.openxmlformats.org/officeDocument/2006/relationships/tags" Target="../tags/tag868.xml"/><Relationship Id="rId58" Type="http://schemas.openxmlformats.org/officeDocument/2006/relationships/tags" Target="../tags/tag869.xml"/><Relationship Id="rId59" Type="http://schemas.openxmlformats.org/officeDocument/2006/relationships/slideLayout" Target="../slideLayouts/slideLayout1.xml"/><Relationship Id="rId40" Type="http://schemas.openxmlformats.org/officeDocument/2006/relationships/tags" Target="../tags/tag851.xml"/><Relationship Id="rId41" Type="http://schemas.openxmlformats.org/officeDocument/2006/relationships/tags" Target="../tags/tag852.xml"/><Relationship Id="rId42" Type="http://schemas.openxmlformats.org/officeDocument/2006/relationships/tags" Target="../tags/tag853.xml"/><Relationship Id="rId43" Type="http://schemas.openxmlformats.org/officeDocument/2006/relationships/tags" Target="../tags/tag854.xml"/><Relationship Id="rId44" Type="http://schemas.openxmlformats.org/officeDocument/2006/relationships/tags" Target="../tags/tag855.xml"/><Relationship Id="rId45" Type="http://schemas.openxmlformats.org/officeDocument/2006/relationships/tags" Target="../tags/tag856.xml"/><Relationship Id="rId46" Type="http://schemas.openxmlformats.org/officeDocument/2006/relationships/tags" Target="../tags/tag857.xml"/><Relationship Id="rId47" Type="http://schemas.openxmlformats.org/officeDocument/2006/relationships/tags" Target="../tags/tag858.xml"/><Relationship Id="rId48" Type="http://schemas.openxmlformats.org/officeDocument/2006/relationships/tags" Target="../tags/tag859.xml"/><Relationship Id="rId49" Type="http://schemas.openxmlformats.org/officeDocument/2006/relationships/tags" Target="../tags/tag860.xml"/><Relationship Id="rId1" Type="http://schemas.openxmlformats.org/officeDocument/2006/relationships/tags" Target="../tags/tag812.xml"/><Relationship Id="rId2" Type="http://schemas.openxmlformats.org/officeDocument/2006/relationships/tags" Target="../tags/tag813.xml"/><Relationship Id="rId3" Type="http://schemas.openxmlformats.org/officeDocument/2006/relationships/tags" Target="../tags/tag814.xml"/><Relationship Id="rId4" Type="http://schemas.openxmlformats.org/officeDocument/2006/relationships/tags" Target="../tags/tag815.xml"/><Relationship Id="rId5" Type="http://schemas.openxmlformats.org/officeDocument/2006/relationships/tags" Target="../tags/tag816.xml"/><Relationship Id="rId6" Type="http://schemas.openxmlformats.org/officeDocument/2006/relationships/tags" Target="../tags/tag817.xml"/><Relationship Id="rId7" Type="http://schemas.openxmlformats.org/officeDocument/2006/relationships/tags" Target="../tags/tag818.xml"/><Relationship Id="rId8" Type="http://schemas.openxmlformats.org/officeDocument/2006/relationships/tags" Target="../tags/tag819.xml"/><Relationship Id="rId9" Type="http://schemas.openxmlformats.org/officeDocument/2006/relationships/tags" Target="../tags/tag820.xml"/><Relationship Id="rId30" Type="http://schemas.openxmlformats.org/officeDocument/2006/relationships/tags" Target="../tags/tag841.xml"/><Relationship Id="rId31" Type="http://schemas.openxmlformats.org/officeDocument/2006/relationships/tags" Target="../tags/tag842.xml"/><Relationship Id="rId32" Type="http://schemas.openxmlformats.org/officeDocument/2006/relationships/tags" Target="../tags/tag843.xml"/><Relationship Id="rId33" Type="http://schemas.openxmlformats.org/officeDocument/2006/relationships/tags" Target="../tags/tag844.xml"/><Relationship Id="rId34" Type="http://schemas.openxmlformats.org/officeDocument/2006/relationships/tags" Target="../tags/tag845.xml"/><Relationship Id="rId35" Type="http://schemas.openxmlformats.org/officeDocument/2006/relationships/tags" Target="../tags/tag846.xml"/><Relationship Id="rId36" Type="http://schemas.openxmlformats.org/officeDocument/2006/relationships/tags" Target="../tags/tag847.xml"/><Relationship Id="rId37" Type="http://schemas.openxmlformats.org/officeDocument/2006/relationships/tags" Target="../tags/tag848.xml"/><Relationship Id="rId38" Type="http://schemas.openxmlformats.org/officeDocument/2006/relationships/tags" Target="../tags/tag849.xml"/><Relationship Id="rId39" Type="http://schemas.openxmlformats.org/officeDocument/2006/relationships/tags" Target="../tags/tag850.xml"/><Relationship Id="rId20" Type="http://schemas.openxmlformats.org/officeDocument/2006/relationships/tags" Target="../tags/tag831.xml"/><Relationship Id="rId21" Type="http://schemas.openxmlformats.org/officeDocument/2006/relationships/tags" Target="../tags/tag832.xml"/><Relationship Id="rId22" Type="http://schemas.openxmlformats.org/officeDocument/2006/relationships/tags" Target="../tags/tag833.xml"/><Relationship Id="rId23" Type="http://schemas.openxmlformats.org/officeDocument/2006/relationships/tags" Target="../tags/tag834.xml"/><Relationship Id="rId24" Type="http://schemas.openxmlformats.org/officeDocument/2006/relationships/tags" Target="../tags/tag835.xml"/><Relationship Id="rId25" Type="http://schemas.openxmlformats.org/officeDocument/2006/relationships/tags" Target="../tags/tag836.xml"/><Relationship Id="rId26" Type="http://schemas.openxmlformats.org/officeDocument/2006/relationships/tags" Target="../tags/tag837.xml"/><Relationship Id="rId27" Type="http://schemas.openxmlformats.org/officeDocument/2006/relationships/tags" Target="../tags/tag838.xml"/><Relationship Id="rId28" Type="http://schemas.openxmlformats.org/officeDocument/2006/relationships/tags" Target="../tags/tag839.xml"/><Relationship Id="rId29" Type="http://schemas.openxmlformats.org/officeDocument/2006/relationships/tags" Target="../tags/tag840.xml"/><Relationship Id="rId60" Type="http://schemas.openxmlformats.org/officeDocument/2006/relationships/image" Target="../media/image25.JPG"/><Relationship Id="rId61" Type="http://schemas.openxmlformats.org/officeDocument/2006/relationships/hyperlink" Target="https://www.youtube.com/watch?v=iqKr8S-Pers" TargetMode="External"/><Relationship Id="rId10" Type="http://schemas.openxmlformats.org/officeDocument/2006/relationships/tags" Target="../tags/tag821.xml"/><Relationship Id="rId11" Type="http://schemas.openxmlformats.org/officeDocument/2006/relationships/tags" Target="../tags/tag822.xml"/><Relationship Id="rId12" Type="http://schemas.openxmlformats.org/officeDocument/2006/relationships/tags" Target="../tags/tag823.xml"/></Relationships>
</file>

<file path=ppt/slides/_rels/slide32.xml.rels><?xml version="1.0" encoding="UTF-8" standalone="yes"?>
<Relationships xmlns="http://schemas.openxmlformats.org/package/2006/relationships"><Relationship Id="rId13" Type="http://schemas.openxmlformats.org/officeDocument/2006/relationships/tags" Target="../tags/tag882.xml"/><Relationship Id="rId14" Type="http://schemas.openxmlformats.org/officeDocument/2006/relationships/tags" Target="../tags/tag883.xml"/><Relationship Id="rId15" Type="http://schemas.openxmlformats.org/officeDocument/2006/relationships/tags" Target="../tags/tag884.xml"/><Relationship Id="rId16" Type="http://schemas.openxmlformats.org/officeDocument/2006/relationships/tags" Target="../tags/tag885.xml"/><Relationship Id="rId17" Type="http://schemas.openxmlformats.org/officeDocument/2006/relationships/tags" Target="../tags/tag886.xml"/><Relationship Id="rId18" Type="http://schemas.openxmlformats.org/officeDocument/2006/relationships/tags" Target="../tags/tag887.xml"/><Relationship Id="rId19" Type="http://schemas.openxmlformats.org/officeDocument/2006/relationships/tags" Target="../tags/tag888.xml"/><Relationship Id="rId63" Type="http://schemas.openxmlformats.org/officeDocument/2006/relationships/hyperlink" Target="https://www.history.com/topics/world-war-ii/world-war-ii-history/videos/battle-of-saipan" TargetMode="External"/><Relationship Id="rId50" Type="http://schemas.openxmlformats.org/officeDocument/2006/relationships/tags" Target="../tags/tag919.xml"/><Relationship Id="rId51" Type="http://schemas.openxmlformats.org/officeDocument/2006/relationships/tags" Target="../tags/tag920.xml"/><Relationship Id="rId52" Type="http://schemas.openxmlformats.org/officeDocument/2006/relationships/tags" Target="../tags/tag921.xml"/><Relationship Id="rId53" Type="http://schemas.openxmlformats.org/officeDocument/2006/relationships/tags" Target="../tags/tag922.xml"/><Relationship Id="rId54" Type="http://schemas.openxmlformats.org/officeDocument/2006/relationships/tags" Target="../tags/tag923.xml"/><Relationship Id="rId55" Type="http://schemas.openxmlformats.org/officeDocument/2006/relationships/tags" Target="../tags/tag924.xml"/><Relationship Id="rId56" Type="http://schemas.openxmlformats.org/officeDocument/2006/relationships/tags" Target="../tags/tag925.xml"/><Relationship Id="rId57" Type="http://schemas.openxmlformats.org/officeDocument/2006/relationships/tags" Target="../tags/tag926.xml"/><Relationship Id="rId58" Type="http://schemas.openxmlformats.org/officeDocument/2006/relationships/tags" Target="../tags/tag927.xml"/><Relationship Id="rId59" Type="http://schemas.openxmlformats.org/officeDocument/2006/relationships/tags" Target="../tags/tag928.xml"/><Relationship Id="rId40" Type="http://schemas.openxmlformats.org/officeDocument/2006/relationships/tags" Target="../tags/tag909.xml"/><Relationship Id="rId41" Type="http://schemas.openxmlformats.org/officeDocument/2006/relationships/tags" Target="../tags/tag910.xml"/><Relationship Id="rId42" Type="http://schemas.openxmlformats.org/officeDocument/2006/relationships/tags" Target="../tags/tag911.xml"/><Relationship Id="rId43" Type="http://schemas.openxmlformats.org/officeDocument/2006/relationships/tags" Target="../tags/tag912.xml"/><Relationship Id="rId44" Type="http://schemas.openxmlformats.org/officeDocument/2006/relationships/tags" Target="../tags/tag913.xml"/><Relationship Id="rId45" Type="http://schemas.openxmlformats.org/officeDocument/2006/relationships/tags" Target="../tags/tag914.xml"/><Relationship Id="rId46" Type="http://schemas.openxmlformats.org/officeDocument/2006/relationships/tags" Target="../tags/tag915.xml"/><Relationship Id="rId47" Type="http://schemas.openxmlformats.org/officeDocument/2006/relationships/tags" Target="../tags/tag916.xml"/><Relationship Id="rId48" Type="http://schemas.openxmlformats.org/officeDocument/2006/relationships/tags" Target="../tags/tag917.xml"/><Relationship Id="rId49" Type="http://schemas.openxmlformats.org/officeDocument/2006/relationships/tags" Target="../tags/tag918.xml"/><Relationship Id="rId1" Type="http://schemas.openxmlformats.org/officeDocument/2006/relationships/tags" Target="../tags/tag870.xml"/><Relationship Id="rId2" Type="http://schemas.openxmlformats.org/officeDocument/2006/relationships/tags" Target="../tags/tag871.xml"/><Relationship Id="rId3" Type="http://schemas.openxmlformats.org/officeDocument/2006/relationships/tags" Target="../tags/tag872.xml"/><Relationship Id="rId4" Type="http://schemas.openxmlformats.org/officeDocument/2006/relationships/tags" Target="../tags/tag873.xml"/><Relationship Id="rId5" Type="http://schemas.openxmlformats.org/officeDocument/2006/relationships/tags" Target="../tags/tag874.xml"/><Relationship Id="rId6" Type="http://schemas.openxmlformats.org/officeDocument/2006/relationships/tags" Target="../tags/tag875.xml"/><Relationship Id="rId7" Type="http://schemas.openxmlformats.org/officeDocument/2006/relationships/tags" Target="../tags/tag876.xml"/><Relationship Id="rId8" Type="http://schemas.openxmlformats.org/officeDocument/2006/relationships/tags" Target="../tags/tag877.xml"/><Relationship Id="rId9" Type="http://schemas.openxmlformats.org/officeDocument/2006/relationships/tags" Target="../tags/tag878.xml"/><Relationship Id="rId30" Type="http://schemas.openxmlformats.org/officeDocument/2006/relationships/tags" Target="../tags/tag899.xml"/><Relationship Id="rId31" Type="http://schemas.openxmlformats.org/officeDocument/2006/relationships/tags" Target="../tags/tag900.xml"/><Relationship Id="rId32" Type="http://schemas.openxmlformats.org/officeDocument/2006/relationships/tags" Target="../tags/tag901.xml"/><Relationship Id="rId33" Type="http://schemas.openxmlformats.org/officeDocument/2006/relationships/tags" Target="../tags/tag902.xml"/><Relationship Id="rId34" Type="http://schemas.openxmlformats.org/officeDocument/2006/relationships/tags" Target="../tags/tag903.xml"/><Relationship Id="rId35" Type="http://schemas.openxmlformats.org/officeDocument/2006/relationships/tags" Target="../tags/tag904.xml"/><Relationship Id="rId36" Type="http://schemas.openxmlformats.org/officeDocument/2006/relationships/tags" Target="../tags/tag905.xml"/><Relationship Id="rId37" Type="http://schemas.openxmlformats.org/officeDocument/2006/relationships/tags" Target="../tags/tag906.xml"/><Relationship Id="rId38" Type="http://schemas.openxmlformats.org/officeDocument/2006/relationships/tags" Target="../tags/tag907.xml"/><Relationship Id="rId39" Type="http://schemas.openxmlformats.org/officeDocument/2006/relationships/tags" Target="../tags/tag908.xml"/><Relationship Id="rId20" Type="http://schemas.openxmlformats.org/officeDocument/2006/relationships/tags" Target="../tags/tag889.xml"/><Relationship Id="rId21" Type="http://schemas.openxmlformats.org/officeDocument/2006/relationships/tags" Target="../tags/tag890.xml"/><Relationship Id="rId22" Type="http://schemas.openxmlformats.org/officeDocument/2006/relationships/tags" Target="../tags/tag891.xml"/><Relationship Id="rId23" Type="http://schemas.openxmlformats.org/officeDocument/2006/relationships/tags" Target="../tags/tag892.xml"/><Relationship Id="rId24" Type="http://schemas.openxmlformats.org/officeDocument/2006/relationships/tags" Target="../tags/tag893.xml"/><Relationship Id="rId25" Type="http://schemas.openxmlformats.org/officeDocument/2006/relationships/tags" Target="../tags/tag894.xml"/><Relationship Id="rId26" Type="http://schemas.openxmlformats.org/officeDocument/2006/relationships/tags" Target="../tags/tag895.xml"/><Relationship Id="rId27" Type="http://schemas.openxmlformats.org/officeDocument/2006/relationships/tags" Target="../tags/tag896.xml"/><Relationship Id="rId28" Type="http://schemas.openxmlformats.org/officeDocument/2006/relationships/tags" Target="../tags/tag897.xml"/><Relationship Id="rId29" Type="http://schemas.openxmlformats.org/officeDocument/2006/relationships/tags" Target="../tags/tag898.xml"/><Relationship Id="rId60" Type="http://schemas.openxmlformats.org/officeDocument/2006/relationships/tags" Target="../tags/tag929.xml"/><Relationship Id="rId61" Type="http://schemas.openxmlformats.org/officeDocument/2006/relationships/slideLayout" Target="../slideLayouts/slideLayout1.xml"/><Relationship Id="rId62" Type="http://schemas.openxmlformats.org/officeDocument/2006/relationships/image" Target="../media/image26.JPG"/><Relationship Id="rId10" Type="http://schemas.openxmlformats.org/officeDocument/2006/relationships/tags" Target="../tags/tag879.xml"/><Relationship Id="rId11" Type="http://schemas.openxmlformats.org/officeDocument/2006/relationships/tags" Target="../tags/tag880.xml"/><Relationship Id="rId12" Type="http://schemas.openxmlformats.org/officeDocument/2006/relationships/tags" Target="../tags/tag881.xml"/></Relationships>
</file>

<file path=ppt/slides/_rels/slide33.xml.rels><?xml version="1.0" encoding="UTF-8" standalone="yes"?>
<Relationships xmlns="http://schemas.openxmlformats.org/package/2006/relationships"><Relationship Id="rId13" Type="http://schemas.openxmlformats.org/officeDocument/2006/relationships/tags" Target="../tags/tag942.xml"/><Relationship Id="rId14" Type="http://schemas.openxmlformats.org/officeDocument/2006/relationships/tags" Target="../tags/tag943.xml"/><Relationship Id="rId15" Type="http://schemas.openxmlformats.org/officeDocument/2006/relationships/tags" Target="../tags/tag944.xml"/><Relationship Id="rId16" Type="http://schemas.openxmlformats.org/officeDocument/2006/relationships/tags" Target="../tags/tag945.xml"/><Relationship Id="rId17" Type="http://schemas.openxmlformats.org/officeDocument/2006/relationships/tags" Target="../tags/tag946.xml"/><Relationship Id="rId18" Type="http://schemas.openxmlformats.org/officeDocument/2006/relationships/tags" Target="../tags/tag947.xml"/><Relationship Id="rId19" Type="http://schemas.openxmlformats.org/officeDocument/2006/relationships/tags" Target="../tags/tag948.xml"/><Relationship Id="rId63" Type="http://schemas.openxmlformats.org/officeDocument/2006/relationships/slideLayout" Target="../slideLayouts/slideLayout1.xml"/><Relationship Id="rId64" Type="http://schemas.openxmlformats.org/officeDocument/2006/relationships/image" Target="../media/image27.JPG"/><Relationship Id="rId65" Type="http://schemas.openxmlformats.org/officeDocument/2006/relationships/hyperlink" Target="https://www.history.com/shows/wwii-in-hd/videos/battle-of-guam" TargetMode="External"/><Relationship Id="rId50" Type="http://schemas.openxmlformats.org/officeDocument/2006/relationships/tags" Target="../tags/tag979.xml"/><Relationship Id="rId51" Type="http://schemas.openxmlformats.org/officeDocument/2006/relationships/tags" Target="../tags/tag980.xml"/><Relationship Id="rId52" Type="http://schemas.openxmlformats.org/officeDocument/2006/relationships/tags" Target="../tags/tag981.xml"/><Relationship Id="rId53" Type="http://schemas.openxmlformats.org/officeDocument/2006/relationships/tags" Target="../tags/tag982.xml"/><Relationship Id="rId54" Type="http://schemas.openxmlformats.org/officeDocument/2006/relationships/tags" Target="../tags/tag983.xml"/><Relationship Id="rId55" Type="http://schemas.openxmlformats.org/officeDocument/2006/relationships/tags" Target="../tags/tag984.xml"/><Relationship Id="rId56" Type="http://schemas.openxmlformats.org/officeDocument/2006/relationships/tags" Target="../tags/tag985.xml"/><Relationship Id="rId57" Type="http://schemas.openxmlformats.org/officeDocument/2006/relationships/tags" Target="../tags/tag986.xml"/><Relationship Id="rId58" Type="http://schemas.openxmlformats.org/officeDocument/2006/relationships/tags" Target="../tags/tag987.xml"/><Relationship Id="rId59" Type="http://schemas.openxmlformats.org/officeDocument/2006/relationships/tags" Target="../tags/tag988.xml"/><Relationship Id="rId40" Type="http://schemas.openxmlformats.org/officeDocument/2006/relationships/tags" Target="../tags/tag969.xml"/><Relationship Id="rId41" Type="http://schemas.openxmlformats.org/officeDocument/2006/relationships/tags" Target="../tags/tag970.xml"/><Relationship Id="rId42" Type="http://schemas.openxmlformats.org/officeDocument/2006/relationships/tags" Target="../tags/tag971.xml"/><Relationship Id="rId43" Type="http://schemas.openxmlformats.org/officeDocument/2006/relationships/tags" Target="../tags/tag972.xml"/><Relationship Id="rId44" Type="http://schemas.openxmlformats.org/officeDocument/2006/relationships/tags" Target="../tags/tag973.xml"/><Relationship Id="rId45" Type="http://schemas.openxmlformats.org/officeDocument/2006/relationships/tags" Target="../tags/tag974.xml"/><Relationship Id="rId46" Type="http://schemas.openxmlformats.org/officeDocument/2006/relationships/tags" Target="../tags/tag975.xml"/><Relationship Id="rId47" Type="http://schemas.openxmlformats.org/officeDocument/2006/relationships/tags" Target="../tags/tag976.xml"/><Relationship Id="rId48" Type="http://schemas.openxmlformats.org/officeDocument/2006/relationships/tags" Target="../tags/tag977.xml"/><Relationship Id="rId49" Type="http://schemas.openxmlformats.org/officeDocument/2006/relationships/tags" Target="../tags/tag978.xml"/><Relationship Id="rId1" Type="http://schemas.openxmlformats.org/officeDocument/2006/relationships/tags" Target="../tags/tag930.xml"/><Relationship Id="rId2" Type="http://schemas.openxmlformats.org/officeDocument/2006/relationships/tags" Target="../tags/tag931.xml"/><Relationship Id="rId3" Type="http://schemas.openxmlformats.org/officeDocument/2006/relationships/tags" Target="../tags/tag932.xml"/><Relationship Id="rId4" Type="http://schemas.openxmlformats.org/officeDocument/2006/relationships/tags" Target="../tags/tag933.xml"/><Relationship Id="rId5" Type="http://schemas.openxmlformats.org/officeDocument/2006/relationships/tags" Target="../tags/tag934.xml"/><Relationship Id="rId6" Type="http://schemas.openxmlformats.org/officeDocument/2006/relationships/tags" Target="../tags/tag935.xml"/><Relationship Id="rId7" Type="http://schemas.openxmlformats.org/officeDocument/2006/relationships/tags" Target="../tags/tag936.xml"/><Relationship Id="rId8" Type="http://schemas.openxmlformats.org/officeDocument/2006/relationships/tags" Target="../tags/tag937.xml"/><Relationship Id="rId9" Type="http://schemas.openxmlformats.org/officeDocument/2006/relationships/tags" Target="../tags/tag938.xml"/><Relationship Id="rId30" Type="http://schemas.openxmlformats.org/officeDocument/2006/relationships/tags" Target="../tags/tag959.xml"/><Relationship Id="rId31" Type="http://schemas.openxmlformats.org/officeDocument/2006/relationships/tags" Target="../tags/tag960.xml"/><Relationship Id="rId32" Type="http://schemas.openxmlformats.org/officeDocument/2006/relationships/tags" Target="../tags/tag961.xml"/><Relationship Id="rId33" Type="http://schemas.openxmlformats.org/officeDocument/2006/relationships/tags" Target="../tags/tag962.xml"/><Relationship Id="rId34" Type="http://schemas.openxmlformats.org/officeDocument/2006/relationships/tags" Target="../tags/tag963.xml"/><Relationship Id="rId35" Type="http://schemas.openxmlformats.org/officeDocument/2006/relationships/tags" Target="../tags/tag964.xml"/><Relationship Id="rId36" Type="http://schemas.openxmlformats.org/officeDocument/2006/relationships/tags" Target="../tags/tag965.xml"/><Relationship Id="rId37" Type="http://schemas.openxmlformats.org/officeDocument/2006/relationships/tags" Target="../tags/tag966.xml"/><Relationship Id="rId38" Type="http://schemas.openxmlformats.org/officeDocument/2006/relationships/tags" Target="../tags/tag967.xml"/><Relationship Id="rId39" Type="http://schemas.openxmlformats.org/officeDocument/2006/relationships/tags" Target="../tags/tag968.xml"/><Relationship Id="rId20" Type="http://schemas.openxmlformats.org/officeDocument/2006/relationships/tags" Target="../tags/tag949.xml"/><Relationship Id="rId21" Type="http://schemas.openxmlformats.org/officeDocument/2006/relationships/tags" Target="../tags/tag950.xml"/><Relationship Id="rId22" Type="http://schemas.openxmlformats.org/officeDocument/2006/relationships/tags" Target="../tags/tag951.xml"/><Relationship Id="rId23" Type="http://schemas.openxmlformats.org/officeDocument/2006/relationships/tags" Target="../tags/tag952.xml"/><Relationship Id="rId24" Type="http://schemas.openxmlformats.org/officeDocument/2006/relationships/tags" Target="../tags/tag953.xml"/><Relationship Id="rId25" Type="http://schemas.openxmlformats.org/officeDocument/2006/relationships/tags" Target="../tags/tag954.xml"/><Relationship Id="rId26" Type="http://schemas.openxmlformats.org/officeDocument/2006/relationships/tags" Target="../tags/tag955.xml"/><Relationship Id="rId27" Type="http://schemas.openxmlformats.org/officeDocument/2006/relationships/tags" Target="../tags/tag956.xml"/><Relationship Id="rId28" Type="http://schemas.openxmlformats.org/officeDocument/2006/relationships/tags" Target="../tags/tag957.xml"/><Relationship Id="rId29" Type="http://schemas.openxmlformats.org/officeDocument/2006/relationships/tags" Target="../tags/tag958.xml"/><Relationship Id="rId60" Type="http://schemas.openxmlformats.org/officeDocument/2006/relationships/tags" Target="../tags/tag989.xml"/><Relationship Id="rId61" Type="http://schemas.openxmlformats.org/officeDocument/2006/relationships/tags" Target="../tags/tag990.xml"/><Relationship Id="rId62" Type="http://schemas.openxmlformats.org/officeDocument/2006/relationships/tags" Target="../tags/tag991.xml"/><Relationship Id="rId10" Type="http://schemas.openxmlformats.org/officeDocument/2006/relationships/tags" Target="../tags/tag939.xml"/><Relationship Id="rId11" Type="http://schemas.openxmlformats.org/officeDocument/2006/relationships/tags" Target="../tags/tag940.xml"/><Relationship Id="rId12" Type="http://schemas.openxmlformats.org/officeDocument/2006/relationships/tags" Target="../tags/tag941.xml"/></Relationships>
</file>

<file path=ppt/slides/_rels/slide34.xml.rels><?xml version="1.0" encoding="UTF-8" standalone="yes"?>
<Relationships xmlns="http://schemas.openxmlformats.org/package/2006/relationships"><Relationship Id="rId13" Type="http://schemas.openxmlformats.org/officeDocument/2006/relationships/tags" Target="../tags/tag1004.xml"/><Relationship Id="rId14" Type="http://schemas.openxmlformats.org/officeDocument/2006/relationships/tags" Target="../tags/tag1005.xml"/><Relationship Id="rId15" Type="http://schemas.openxmlformats.org/officeDocument/2006/relationships/tags" Target="../tags/tag1006.xml"/><Relationship Id="rId16" Type="http://schemas.openxmlformats.org/officeDocument/2006/relationships/tags" Target="../tags/tag1007.xml"/><Relationship Id="rId17" Type="http://schemas.openxmlformats.org/officeDocument/2006/relationships/tags" Target="../tags/tag1008.xml"/><Relationship Id="rId18" Type="http://schemas.openxmlformats.org/officeDocument/2006/relationships/tags" Target="../tags/tag1009.xml"/><Relationship Id="rId19" Type="http://schemas.openxmlformats.org/officeDocument/2006/relationships/tags" Target="../tags/tag1010.xml"/><Relationship Id="rId63" Type="http://schemas.openxmlformats.org/officeDocument/2006/relationships/tags" Target="../tags/tag1054.xml"/><Relationship Id="rId64" Type="http://schemas.openxmlformats.org/officeDocument/2006/relationships/tags" Target="../tags/tag1055.xml"/><Relationship Id="rId65" Type="http://schemas.openxmlformats.org/officeDocument/2006/relationships/tags" Target="../tags/tag1056.xml"/><Relationship Id="rId66" Type="http://schemas.openxmlformats.org/officeDocument/2006/relationships/slideLayout" Target="../slideLayouts/slideLayout1.xml"/><Relationship Id="rId67" Type="http://schemas.openxmlformats.org/officeDocument/2006/relationships/image" Target="../media/image28.JPG"/><Relationship Id="rId68" Type="http://schemas.openxmlformats.org/officeDocument/2006/relationships/image" Target="../media/image29.jpg"/><Relationship Id="rId69" Type="http://schemas.openxmlformats.org/officeDocument/2006/relationships/hyperlink" Target="https://www.youtube.com/watch?v=eCNqabTtkvA" TargetMode="External"/><Relationship Id="rId50" Type="http://schemas.openxmlformats.org/officeDocument/2006/relationships/tags" Target="../tags/tag1041.xml"/><Relationship Id="rId51" Type="http://schemas.openxmlformats.org/officeDocument/2006/relationships/tags" Target="../tags/tag1042.xml"/><Relationship Id="rId52" Type="http://schemas.openxmlformats.org/officeDocument/2006/relationships/tags" Target="../tags/tag1043.xml"/><Relationship Id="rId53" Type="http://schemas.openxmlformats.org/officeDocument/2006/relationships/tags" Target="../tags/tag1044.xml"/><Relationship Id="rId54" Type="http://schemas.openxmlformats.org/officeDocument/2006/relationships/tags" Target="../tags/tag1045.xml"/><Relationship Id="rId55" Type="http://schemas.openxmlformats.org/officeDocument/2006/relationships/tags" Target="../tags/tag1046.xml"/><Relationship Id="rId56" Type="http://schemas.openxmlformats.org/officeDocument/2006/relationships/tags" Target="../tags/tag1047.xml"/><Relationship Id="rId57" Type="http://schemas.openxmlformats.org/officeDocument/2006/relationships/tags" Target="../tags/tag1048.xml"/><Relationship Id="rId58" Type="http://schemas.openxmlformats.org/officeDocument/2006/relationships/tags" Target="../tags/tag1049.xml"/><Relationship Id="rId59" Type="http://schemas.openxmlformats.org/officeDocument/2006/relationships/tags" Target="../tags/tag1050.xml"/><Relationship Id="rId40" Type="http://schemas.openxmlformats.org/officeDocument/2006/relationships/tags" Target="../tags/tag1031.xml"/><Relationship Id="rId41" Type="http://schemas.openxmlformats.org/officeDocument/2006/relationships/tags" Target="../tags/tag1032.xml"/><Relationship Id="rId42" Type="http://schemas.openxmlformats.org/officeDocument/2006/relationships/tags" Target="../tags/tag1033.xml"/><Relationship Id="rId43" Type="http://schemas.openxmlformats.org/officeDocument/2006/relationships/tags" Target="../tags/tag1034.xml"/><Relationship Id="rId44" Type="http://schemas.openxmlformats.org/officeDocument/2006/relationships/tags" Target="../tags/tag1035.xml"/><Relationship Id="rId45" Type="http://schemas.openxmlformats.org/officeDocument/2006/relationships/tags" Target="../tags/tag1036.xml"/><Relationship Id="rId46" Type="http://schemas.openxmlformats.org/officeDocument/2006/relationships/tags" Target="../tags/tag1037.xml"/><Relationship Id="rId47" Type="http://schemas.openxmlformats.org/officeDocument/2006/relationships/tags" Target="../tags/tag1038.xml"/><Relationship Id="rId48" Type="http://schemas.openxmlformats.org/officeDocument/2006/relationships/tags" Target="../tags/tag1039.xml"/><Relationship Id="rId49" Type="http://schemas.openxmlformats.org/officeDocument/2006/relationships/tags" Target="../tags/tag1040.xml"/><Relationship Id="rId1" Type="http://schemas.openxmlformats.org/officeDocument/2006/relationships/tags" Target="../tags/tag992.xml"/><Relationship Id="rId2" Type="http://schemas.openxmlformats.org/officeDocument/2006/relationships/tags" Target="../tags/tag993.xml"/><Relationship Id="rId3" Type="http://schemas.openxmlformats.org/officeDocument/2006/relationships/tags" Target="../tags/tag994.xml"/><Relationship Id="rId4" Type="http://schemas.openxmlformats.org/officeDocument/2006/relationships/tags" Target="../tags/tag995.xml"/><Relationship Id="rId5" Type="http://schemas.openxmlformats.org/officeDocument/2006/relationships/tags" Target="../tags/tag996.xml"/><Relationship Id="rId6" Type="http://schemas.openxmlformats.org/officeDocument/2006/relationships/tags" Target="../tags/tag997.xml"/><Relationship Id="rId7" Type="http://schemas.openxmlformats.org/officeDocument/2006/relationships/tags" Target="../tags/tag998.xml"/><Relationship Id="rId8" Type="http://schemas.openxmlformats.org/officeDocument/2006/relationships/tags" Target="../tags/tag999.xml"/><Relationship Id="rId9" Type="http://schemas.openxmlformats.org/officeDocument/2006/relationships/tags" Target="../tags/tag1000.xml"/><Relationship Id="rId30" Type="http://schemas.openxmlformats.org/officeDocument/2006/relationships/tags" Target="../tags/tag1021.xml"/><Relationship Id="rId31" Type="http://schemas.openxmlformats.org/officeDocument/2006/relationships/tags" Target="../tags/tag1022.xml"/><Relationship Id="rId32" Type="http://schemas.openxmlformats.org/officeDocument/2006/relationships/tags" Target="../tags/tag1023.xml"/><Relationship Id="rId33" Type="http://schemas.openxmlformats.org/officeDocument/2006/relationships/tags" Target="../tags/tag1024.xml"/><Relationship Id="rId34" Type="http://schemas.openxmlformats.org/officeDocument/2006/relationships/tags" Target="../tags/tag1025.xml"/><Relationship Id="rId35" Type="http://schemas.openxmlformats.org/officeDocument/2006/relationships/tags" Target="../tags/tag1026.xml"/><Relationship Id="rId36" Type="http://schemas.openxmlformats.org/officeDocument/2006/relationships/tags" Target="../tags/tag1027.xml"/><Relationship Id="rId37" Type="http://schemas.openxmlformats.org/officeDocument/2006/relationships/tags" Target="../tags/tag1028.xml"/><Relationship Id="rId38" Type="http://schemas.openxmlformats.org/officeDocument/2006/relationships/tags" Target="../tags/tag1029.xml"/><Relationship Id="rId39" Type="http://schemas.openxmlformats.org/officeDocument/2006/relationships/tags" Target="../tags/tag1030.xml"/><Relationship Id="rId20" Type="http://schemas.openxmlformats.org/officeDocument/2006/relationships/tags" Target="../tags/tag1011.xml"/><Relationship Id="rId21" Type="http://schemas.openxmlformats.org/officeDocument/2006/relationships/tags" Target="../tags/tag1012.xml"/><Relationship Id="rId22" Type="http://schemas.openxmlformats.org/officeDocument/2006/relationships/tags" Target="../tags/tag1013.xml"/><Relationship Id="rId23" Type="http://schemas.openxmlformats.org/officeDocument/2006/relationships/tags" Target="../tags/tag1014.xml"/><Relationship Id="rId24" Type="http://schemas.openxmlformats.org/officeDocument/2006/relationships/tags" Target="../tags/tag1015.xml"/><Relationship Id="rId25" Type="http://schemas.openxmlformats.org/officeDocument/2006/relationships/tags" Target="../tags/tag1016.xml"/><Relationship Id="rId26" Type="http://schemas.openxmlformats.org/officeDocument/2006/relationships/tags" Target="../tags/tag1017.xml"/><Relationship Id="rId27" Type="http://schemas.openxmlformats.org/officeDocument/2006/relationships/tags" Target="../tags/tag1018.xml"/><Relationship Id="rId28" Type="http://schemas.openxmlformats.org/officeDocument/2006/relationships/tags" Target="../tags/tag1019.xml"/><Relationship Id="rId29" Type="http://schemas.openxmlformats.org/officeDocument/2006/relationships/tags" Target="../tags/tag1020.xml"/><Relationship Id="rId60" Type="http://schemas.openxmlformats.org/officeDocument/2006/relationships/tags" Target="../tags/tag1051.xml"/><Relationship Id="rId61" Type="http://schemas.openxmlformats.org/officeDocument/2006/relationships/tags" Target="../tags/tag1052.xml"/><Relationship Id="rId62" Type="http://schemas.openxmlformats.org/officeDocument/2006/relationships/tags" Target="../tags/tag1053.xml"/><Relationship Id="rId10" Type="http://schemas.openxmlformats.org/officeDocument/2006/relationships/tags" Target="../tags/tag1001.xml"/><Relationship Id="rId11" Type="http://schemas.openxmlformats.org/officeDocument/2006/relationships/tags" Target="../tags/tag1002.xml"/><Relationship Id="rId12" Type="http://schemas.openxmlformats.org/officeDocument/2006/relationships/tags" Target="../tags/tag1003.xml"/></Relationships>
</file>

<file path=ppt/slides/_rels/slide35.xml.rels><?xml version="1.0" encoding="UTF-8" standalone="yes"?>
<Relationships xmlns="http://schemas.openxmlformats.org/package/2006/relationships"><Relationship Id="rId13" Type="http://schemas.openxmlformats.org/officeDocument/2006/relationships/tags" Target="../tags/tag1069.xml"/><Relationship Id="rId14" Type="http://schemas.openxmlformats.org/officeDocument/2006/relationships/tags" Target="../tags/tag1070.xml"/><Relationship Id="rId15" Type="http://schemas.openxmlformats.org/officeDocument/2006/relationships/tags" Target="../tags/tag1071.xml"/><Relationship Id="rId16" Type="http://schemas.openxmlformats.org/officeDocument/2006/relationships/tags" Target="../tags/tag1072.xml"/><Relationship Id="rId17" Type="http://schemas.openxmlformats.org/officeDocument/2006/relationships/tags" Target="../tags/tag1073.xml"/><Relationship Id="rId18" Type="http://schemas.openxmlformats.org/officeDocument/2006/relationships/tags" Target="../tags/tag1074.xml"/><Relationship Id="rId19" Type="http://schemas.openxmlformats.org/officeDocument/2006/relationships/tags" Target="../tags/tag1075.xml"/><Relationship Id="rId63" Type="http://schemas.openxmlformats.org/officeDocument/2006/relationships/tags" Target="../tags/tag1119.xml"/><Relationship Id="rId64" Type="http://schemas.openxmlformats.org/officeDocument/2006/relationships/tags" Target="../tags/tag1120.xml"/><Relationship Id="rId65" Type="http://schemas.openxmlformats.org/officeDocument/2006/relationships/tags" Target="../tags/tag1121.xml"/><Relationship Id="rId66" Type="http://schemas.openxmlformats.org/officeDocument/2006/relationships/tags" Target="../tags/tag1122.xml"/><Relationship Id="rId67" Type="http://schemas.openxmlformats.org/officeDocument/2006/relationships/slideLayout" Target="../slideLayouts/slideLayout1.xml"/><Relationship Id="rId68" Type="http://schemas.openxmlformats.org/officeDocument/2006/relationships/image" Target="../media/image30.JPG"/><Relationship Id="rId69" Type="http://schemas.openxmlformats.org/officeDocument/2006/relationships/hyperlink" Target="https://www.youtube.com/watch?v=Ifk_h2JArnc" TargetMode="External"/><Relationship Id="rId50" Type="http://schemas.openxmlformats.org/officeDocument/2006/relationships/tags" Target="../tags/tag1106.xml"/><Relationship Id="rId51" Type="http://schemas.openxmlformats.org/officeDocument/2006/relationships/tags" Target="../tags/tag1107.xml"/><Relationship Id="rId52" Type="http://schemas.openxmlformats.org/officeDocument/2006/relationships/tags" Target="../tags/tag1108.xml"/><Relationship Id="rId53" Type="http://schemas.openxmlformats.org/officeDocument/2006/relationships/tags" Target="../tags/tag1109.xml"/><Relationship Id="rId54" Type="http://schemas.openxmlformats.org/officeDocument/2006/relationships/tags" Target="../tags/tag1110.xml"/><Relationship Id="rId55" Type="http://schemas.openxmlformats.org/officeDocument/2006/relationships/tags" Target="../tags/tag1111.xml"/><Relationship Id="rId56" Type="http://schemas.openxmlformats.org/officeDocument/2006/relationships/tags" Target="../tags/tag1112.xml"/><Relationship Id="rId57" Type="http://schemas.openxmlformats.org/officeDocument/2006/relationships/tags" Target="../tags/tag1113.xml"/><Relationship Id="rId58" Type="http://schemas.openxmlformats.org/officeDocument/2006/relationships/tags" Target="../tags/tag1114.xml"/><Relationship Id="rId59" Type="http://schemas.openxmlformats.org/officeDocument/2006/relationships/tags" Target="../tags/tag1115.xml"/><Relationship Id="rId40" Type="http://schemas.openxmlformats.org/officeDocument/2006/relationships/tags" Target="../tags/tag1096.xml"/><Relationship Id="rId41" Type="http://schemas.openxmlformats.org/officeDocument/2006/relationships/tags" Target="../tags/tag1097.xml"/><Relationship Id="rId42" Type="http://schemas.openxmlformats.org/officeDocument/2006/relationships/tags" Target="../tags/tag1098.xml"/><Relationship Id="rId43" Type="http://schemas.openxmlformats.org/officeDocument/2006/relationships/tags" Target="../tags/tag1099.xml"/><Relationship Id="rId44" Type="http://schemas.openxmlformats.org/officeDocument/2006/relationships/tags" Target="../tags/tag1100.xml"/><Relationship Id="rId45" Type="http://schemas.openxmlformats.org/officeDocument/2006/relationships/tags" Target="../tags/tag1101.xml"/><Relationship Id="rId46" Type="http://schemas.openxmlformats.org/officeDocument/2006/relationships/tags" Target="../tags/tag1102.xml"/><Relationship Id="rId47" Type="http://schemas.openxmlformats.org/officeDocument/2006/relationships/tags" Target="../tags/tag1103.xml"/><Relationship Id="rId48" Type="http://schemas.openxmlformats.org/officeDocument/2006/relationships/tags" Target="../tags/tag1104.xml"/><Relationship Id="rId49" Type="http://schemas.openxmlformats.org/officeDocument/2006/relationships/tags" Target="../tags/tag1105.xml"/><Relationship Id="rId1" Type="http://schemas.openxmlformats.org/officeDocument/2006/relationships/tags" Target="../tags/tag1057.xml"/><Relationship Id="rId2" Type="http://schemas.openxmlformats.org/officeDocument/2006/relationships/tags" Target="../tags/tag1058.xml"/><Relationship Id="rId3" Type="http://schemas.openxmlformats.org/officeDocument/2006/relationships/tags" Target="../tags/tag1059.xml"/><Relationship Id="rId4" Type="http://schemas.openxmlformats.org/officeDocument/2006/relationships/tags" Target="../tags/tag1060.xml"/><Relationship Id="rId5" Type="http://schemas.openxmlformats.org/officeDocument/2006/relationships/tags" Target="../tags/tag1061.xml"/><Relationship Id="rId6" Type="http://schemas.openxmlformats.org/officeDocument/2006/relationships/tags" Target="../tags/tag1062.xml"/><Relationship Id="rId7" Type="http://schemas.openxmlformats.org/officeDocument/2006/relationships/tags" Target="../tags/tag1063.xml"/><Relationship Id="rId8" Type="http://schemas.openxmlformats.org/officeDocument/2006/relationships/tags" Target="../tags/tag1064.xml"/><Relationship Id="rId9" Type="http://schemas.openxmlformats.org/officeDocument/2006/relationships/tags" Target="../tags/tag1065.xml"/><Relationship Id="rId30" Type="http://schemas.openxmlformats.org/officeDocument/2006/relationships/tags" Target="../tags/tag1086.xml"/><Relationship Id="rId31" Type="http://schemas.openxmlformats.org/officeDocument/2006/relationships/tags" Target="../tags/tag1087.xml"/><Relationship Id="rId32" Type="http://schemas.openxmlformats.org/officeDocument/2006/relationships/tags" Target="../tags/tag1088.xml"/><Relationship Id="rId33" Type="http://schemas.openxmlformats.org/officeDocument/2006/relationships/tags" Target="../tags/tag1089.xml"/><Relationship Id="rId34" Type="http://schemas.openxmlformats.org/officeDocument/2006/relationships/tags" Target="../tags/tag1090.xml"/><Relationship Id="rId35" Type="http://schemas.openxmlformats.org/officeDocument/2006/relationships/tags" Target="../tags/tag1091.xml"/><Relationship Id="rId36" Type="http://schemas.openxmlformats.org/officeDocument/2006/relationships/tags" Target="../tags/tag1092.xml"/><Relationship Id="rId37" Type="http://schemas.openxmlformats.org/officeDocument/2006/relationships/tags" Target="../tags/tag1093.xml"/><Relationship Id="rId38" Type="http://schemas.openxmlformats.org/officeDocument/2006/relationships/tags" Target="../tags/tag1094.xml"/><Relationship Id="rId39" Type="http://schemas.openxmlformats.org/officeDocument/2006/relationships/tags" Target="../tags/tag1095.xml"/><Relationship Id="rId20" Type="http://schemas.openxmlformats.org/officeDocument/2006/relationships/tags" Target="../tags/tag1076.xml"/><Relationship Id="rId21" Type="http://schemas.openxmlformats.org/officeDocument/2006/relationships/tags" Target="../tags/tag1077.xml"/><Relationship Id="rId22" Type="http://schemas.openxmlformats.org/officeDocument/2006/relationships/tags" Target="../tags/tag1078.xml"/><Relationship Id="rId23" Type="http://schemas.openxmlformats.org/officeDocument/2006/relationships/tags" Target="../tags/tag1079.xml"/><Relationship Id="rId24" Type="http://schemas.openxmlformats.org/officeDocument/2006/relationships/tags" Target="../tags/tag1080.xml"/><Relationship Id="rId25" Type="http://schemas.openxmlformats.org/officeDocument/2006/relationships/tags" Target="../tags/tag1081.xml"/><Relationship Id="rId26" Type="http://schemas.openxmlformats.org/officeDocument/2006/relationships/tags" Target="../tags/tag1082.xml"/><Relationship Id="rId27" Type="http://schemas.openxmlformats.org/officeDocument/2006/relationships/tags" Target="../tags/tag1083.xml"/><Relationship Id="rId28" Type="http://schemas.openxmlformats.org/officeDocument/2006/relationships/tags" Target="../tags/tag1084.xml"/><Relationship Id="rId29" Type="http://schemas.openxmlformats.org/officeDocument/2006/relationships/tags" Target="../tags/tag1085.xml"/><Relationship Id="rId60" Type="http://schemas.openxmlformats.org/officeDocument/2006/relationships/tags" Target="../tags/tag1116.xml"/><Relationship Id="rId61" Type="http://schemas.openxmlformats.org/officeDocument/2006/relationships/tags" Target="../tags/tag1117.xml"/><Relationship Id="rId62" Type="http://schemas.openxmlformats.org/officeDocument/2006/relationships/tags" Target="../tags/tag1118.xml"/><Relationship Id="rId10" Type="http://schemas.openxmlformats.org/officeDocument/2006/relationships/tags" Target="../tags/tag1066.xml"/><Relationship Id="rId11" Type="http://schemas.openxmlformats.org/officeDocument/2006/relationships/tags" Target="../tags/tag1067.xml"/><Relationship Id="rId12" Type="http://schemas.openxmlformats.org/officeDocument/2006/relationships/tags" Target="../tags/tag1068.xml"/></Relationships>
</file>

<file path=ppt/slides/_rels/slide36.xml.rels><?xml version="1.0" encoding="UTF-8" standalone="yes"?>
<Relationships xmlns="http://schemas.openxmlformats.org/package/2006/relationships"><Relationship Id="rId13" Type="http://schemas.openxmlformats.org/officeDocument/2006/relationships/tags" Target="../tags/tag1135.xml"/><Relationship Id="rId14" Type="http://schemas.openxmlformats.org/officeDocument/2006/relationships/tags" Target="../tags/tag1136.xml"/><Relationship Id="rId15" Type="http://schemas.openxmlformats.org/officeDocument/2006/relationships/tags" Target="../tags/tag1137.xml"/><Relationship Id="rId16" Type="http://schemas.openxmlformats.org/officeDocument/2006/relationships/tags" Target="../tags/tag1138.xml"/><Relationship Id="rId17" Type="http://schemas.openxmlformats.org/officeDocument/2006/relationships/tags" Target="../tags/tag1139.xml"/><Relationship Id="rId18" Type="http://schemas.openxmlformats.org/officeDocument/2006/relationships/tags" Target="../tags/tag1140.xml"/><Relationship Id="rId19" Type="http://schemas.openxmlformats.org/officeDocument/2006/relationships/tags" Target="../tags/tag1141.xml"/><Relationship Id="rId63" Type="http://schemas.openxmlformats.org/officeDocument/2006/relationships/tags" Target="../tags/tag1185.xml"/><Relationship Id="rId64" Type="http://schemas.openxmlformats.org/officeDocument/2006/relationships/tags" Target="../tags/tag1186.xml"/><Relationship Id="rId65" Type="http://schemas.openxmlformats.org/officeDocument/2006/relationships/tags" Target="../tags/tag1187.xml"/><Relationship Id="rId66" Type="http://schemas.openxmlformats.org/officeDocument/2006/relationships/tags" Target="../tags/tag1188.xml"/><Relationship Id="rId67" Type="http://schemas.openxmlformats.org/officeDocument/2006/relationships/tags" Target="../tags/tag1189.xml"/><Relationship Id="rId68" Type="http://schemas.openxmlformats.org/officeDocument/2006/relationships/tags" Target="../tags/tag1190.xml"/><Relationship Id="rId69" Type="http://schemas.openxmlformats.org/officeDocument/2006/relationships/slideLayout" Target="../slideLayouts/slideLayout1.xml"/><Relationship Id="rId50" Type="http://schemas.openxmlformats.org/officeDocument/2006/relationships/tags" Target="../tags/tag1172.xml"/><Relationship Id="rId51" Type="http://schemas.openxmlformats.org/officeDocument/2006/relationships/tags" Target="../tags/tag1173.xml"/><Relationship Id="rId52" Type="http://schemas.openxmlformats.org/officeDocument/2006/relationships/tags" Target="../tags/tag1174.xml"/><Relationship Id="rId53" Type="http://schemas.openxmlformats.org/officeDocument/2006/relationships/tags" Target="../tags/tag1175.xml"/><Relationship Id="rId54" Type="http://schemas.openxmlformats.org/officeDocument/2006/relationships/tags" Target="../tags/tag1176.xml"/><Relationship Id="rId55" Type="http://schemas.openxmlformats.org/officeDocument/2006/relationships/tags" Target="../tags/tag1177.xml"/><Relationship Id="rId56" Type="http://schemas.openxmlformats.org/officeDocument/2006/relationships/tags" Target="../tags/tag1178.xml"/><Relationship Id="rId57" Type="http://schemas.openxmlformats.org/officeDocument/2006/relationships/tags" Target="../tags/tag1179.xml"/><Relationship Id="rId58" Type="http://schemas.openxmlformats.org/officeDocument/2006/relationships/tags" Target="../tags/tag1180.xml"/><Relationship Id="rId59" Type="http://schemas.openxmlformats.org/officeDocument/2006/relationships/tags" Target="../tags/tag1181.xml"/><Relationship Id="rId40" Type="http://schemas.openxmlformats.org/officeDocument/2006/relationships/tags" Target="../tags/tag1162.xml"/><Relationship Id="rId41" Type="http://schemas.openxmlformats.org/officeDocument/2006/relationships/tags" Target="../tags/tag1163.xml"/><Relationship Id="rId42" Type="http://schemas.openxmlformats.org/officeDocument/2006/relationships/tags" Target="../tags/tag1164.xml"/><Relationship Id="rId43" Type="http://schemas.openxmlformats.org/officeDocument/2006/relationships/tags" Target="../tags/tag1165.xml"/><Relationship Id="rId44" Type="http://schemas.openxmlformats.org/officeDocument/2006/relationships/tags" Target="../tags/tag1166.xml"/><Relationship Id="rId45" Type="http://schemas.openxmlformats.org/officeDocument/2006/relationships/tags" Target="../tags/tag1167.xml"/><Relationship Id="rId46" Type="http://schemas.openxmlformats.org/officeDocument/2006/relationships/tags" Target="../tags/tag1168.xml"/><Relationship Id="rId47" Type="http://schemas.openxmlformats.org/officeDocument/2006/relationships/tags" Target="../tags/tag1169.xml"/><Relationship Id="rId48" Type="http://schemas.openxmlformats.org/officeDocument/2006/relationships/tags" Target="../tags/tag1170.xml"/><Relationship Id="rId49" Type="http://schemas.openxmlformats.org/officeDocument/2006/relationships/tags" Target="../tags/tag1171.xml"/><Relationship Id="rId1" Type="http://schemas.openxmlformats.org/officeDocument/2006/relationships/tags" Target="../tags/tag1123.xml"/><Relationship Id="rId2" Type="http://schemas.openxmlformats.org/officeDocument/2006/relationships/tags" Target="../tags/tag1124.xml"/><Relationship Id="rId3" Type="http://schemas.openxmlformats.org/officeDocument/2006/relationships/tags" Target="../tags/tag1125.xml"/><Relationship Id="rId4" Type="http://schemas.openxmlformats.org/officeDocument/2006/relationships/tags" Target="../tags/tag1126.xml"/><Relationship Id="rId5" Type="http://schemas.openxmlformats.org/officeDocument/2006/relationships/tags" Target="../tags/tag1127.xml"/><Relationship Id="rId6" Type="http://schemas.openxmlformats.org/officeDocument/2006/relationships/tags" Target="../tags/tag1128.xml"/><Relationship Id="rId7" Type="http://schemas.openxmlformats.org/officeDocument/2006/relationships/tags" Target="../tags/tag1129.xml"/><Relationship Id="rId8" Type="http://schemas.openxmlformats.org/officeDocument/2006/relationships/tags" Target="../tags/tag1130.xml"/><Relationship Id="rId9" Type="http://schemas.openxmlformats.org/officeDocument/2006/relationships/tags" Target="../tags/tag1131.xml"/><Relationship Id="rId30" Type="http://schemas.openxmlformats.org/officeDocument/2006/relationships/tags" Target="../tags/tag1152.xml"/><Relationship Id="rId31" Type="http://schemas.openxmlformats.org/officeDocument/2006/relationships/tags" Target="../tags/tag1153.xml"/><Relationship Id="rId32" Type="http://schemas.openxmlformats.org/officeDocument/2006/relationships/tags" Target="../tags/tag1154.xml"/><Relationship Id="rId33" Type="http://schemas.openxmlformats.org/officeDocument/2006/relationships/tags" Target="../tags/tag1155.xml"/><Relationship Id="rId34" Type="http://schemas.openxmlformats.org/officeDocument/2006/relationships/tags" Target="../tags/tag1156.xml"/><Relationship Id="rId35" Type="http://schemas.openxmlformats.org/officeDocument/2006/relationships/tags" Target="../tags/tag1157.xml"/><Relationship Id="rId36" Type="http://schemas.openxmlformats.org/officeDocument/2006/relationships/tags" Target="../tags/tag1158.xml"/><Relationship Id="rId37" Type="http://schemas.openxmlformats.org/officeDocument/2006/relationships/tags" Target="../tags/tag1159.xml"/><Relationship Id="rId38" Type="http://schemas.openxmlformats.org/officeDocument/2006/relationships/tags" Target="../tags/tag1160.xml"/><Relationship Id="rId39" Type="http://schemas.openxmlformats.org/officeDocument/2006/relationships/tags" Target="../tags/tag1161.xml"/><Relationship Id="rId70" Type="http://schemas.openxmlformats.org/officeDocument/2006/relationships/image" Target="../media/image26.JPG"/><Relationship Id="rId71" Type="http://schemas.openxmlformats.org/officeDocument/2006/relationships/hyperlink" Target="https://www.history.com/topics/world-war-ii/world-war-ii-history/videos/battle-of-okinawa" TargetMode="External"/><Relationship Id="rId20" Type="http://schemas.openxmlformats.org/officeDocument/2006/relationships/tags" Target="../tags/tag1142.xml"/><Relationship Id="rId21" Type="http://schemas.openxmlformats.org/officeDocument/2006/relationships/tags" Target="../tags/tag1143.xml"/><Relationship Id="rId22" Type="http://schemas.openxmlformats.org/officeDocument/2006/relationships/tags" Target="../tags/tag1144.xml"/><Relationship Id="rId23" Type="http://schemas.openxmlformats.org/officeDocument/2006/relationships/tags" Target="../tags/tag1145.xml"/><Relationship Id="rId24" Type="http://schemas.openxmlformats.org/officeDocument/2006/relationships/tags" Target="../tags/tag1146.xml"/><Relationship Id="rId25" Type="http://schemas.openxmlformats.org/officeDocument/2006/relationships/tags" Target="../tags/tag1147.xml"/><Relationship Id="rId26" Type="http://schemas.openxmlformats.org/officeDocument/2006/relationships/tags" Target="../tags/tag1148.xml"/><Relationship Id="rId27" Type="http://schemas.openxmlformats.org/officeDocument/2006/relationships/tags" Target="../tags/tag1149.xml"/><Relationship Id="rId28" Type="http://schemas.openxmlformats.org/officeDocument/2006/relationships/tags" Target="../tags/tag1150.xml"/><Relationship Id="rId29" Type="http://schemas.openxmlformats.org/officeDocument/2006/relationships/tags" Target="../tags/tag1151.xml"/><Relationship Id="rId60" Type="http://schemas.openxmlformats.org/officeDocument/2006/relationships/tags" Target="../tags/tag1182.xml"/><Relationship Id="rId61" Type="http://schemas.openxmlformats.org/officeDocument/2006/relationships/tags" Target="../tags/tag1183.xml"/><Relationship Id="rId62" Type="http://schemas.openxmlformats.org/officeDocument/2006/relationships/tags" Target="../tags/tag1184.xml"/><Relationship Id="rId10" Type="http://schemas.openxmlformats.org/officeDocument/2006/relationships/tags" Target="../tags/tag1132.xml"/><Relationship Id="rId11" Type="http://schemas.openxmlformats.org/officeDocument/2006/relationships/tags" Target="../tags/tag1133.xml"/><Relationship Id="rId12" Type="http://schemas.openxmlformats.org/officeDocument/2006/relationships/tags" Target="../tags/tag1134.xml"/></Relationships>
</file>

<file path=ppt/slides/_rels/slide37.xml.rels><?xml version="1.0" encoding="UTF-8" standalone="yes"?>
<Relationships xmlns="http://schemas.openxmlformats.org/package/2006/relationships"><Relationship Id="rId13" Type="http://schemas.openxmlformats.org/officeDocument/2006/relationships/tags" Target="../tags/tag1203.xml"/><Relationship Id="rId14" Type="http://schemas.openxmlformats.org/officeDocument/2006/relationships/tags" Target="../tags/tag1204.xml"/><Relationship Id="rId15" Type="http://schemas.openxmlformats.org/officeDocument/2006/relationships/tags" Target="../tags/tag1205.xml"/><Relationship Id="rId16" Type="http://schemas.openxmlformats.org/officeDocument/2006/relationships/tags" Target="../tags/tag1206.xml"/><Relationship Id="rId17" Type="http://schemas.openxmlformats.org/officeDocument/2006/relationships/tags" Target="../tags/tag1207.xml"/><Relationship Id="rId18" Type="http://schemas.openxmlformats.org/officeDocument/2006/relationships/tags" Target="../tags/tag1208.xml"/><Relationship Id="rId19" Type="http://schemas.openxmlformats.org/officeDocument/2006/relationships/tags" Target="../tags/tag1209.xml"/><Relationship Id="rId63" Type="http://schemas.openxmlformats.org/officeDocument/2006/relationships/tags" Target="../tags/tag1253.xml"/><Relationship Id="rId64" Type="http://schemas.openxmlformats.org/officeDocument/2006/relationships/tags" Target="../tags/tag1254.xml"/><Relationship Id="rId65" Type="http://schemas.openxmlformats.org/officeDocument/2006/relationships/tags" Target="../tags/tag1255.xml"/><Relationship Id="rId66" Type="http://schemas.openxmlformats.org/officeDocument/2006/relationships/tags" Target="../tags/tag1256.xml"/><Relationship Id="rId67" Type="http://schemas.openxmlformats.org/officeDocument/2006/relationships/tags" Target="../tags/tag1257.xml"/><Relationship Id="rId68" Type="http://schemas.openxmlformats.org/officeDocument/2006/relationships/tags" Target="../tags/tag1258.xml"/><Relationship Id="rId69" Type="http://schemas.openxmlformats.org/officeDocument/2006/relationships/tags" Target="../tags/tag1259.xml"/><Relationship Id="rId50" Type="http://schemas.openxmlformats.org/officeDocument/2006/relationships/tags" Target="../tags/tag1240.xml"/><Relationship Id="rId51" Type="http://schemas.openxmlformats.org/officeDocument/2006/relationships/tags" Target="../tags/tag1241.xml"/><Relationship Id="rId52" Type="http://schemas.openxmlformats.org/officeDocument/2006/relationships/tags" Target="../tags/tag1242.xml"/><Relationship Id="rId53" Type="http://schemas.openxmlformats.org/officeDocument/2006/relationships/tags" Target="../tags/tag1243.xml"/><Relationship Id="rId54" Type="http://schemas.openxmlformats.org/officeDocument/2006/relationships/tags" Target="../tags/tag1244.xml"/><Relationship Id="rId55" Type="http://schemas.openxmlformats.org/officeDocument/2006/relationships/tags" Target="../tags/tag1245.xml"/><Relationship Id="rId56" Type="http://schemas.openxmlformats.org/officeDocument/2006/relationships/tags" Target="../tags/tag1246.xml"/><Relationship Id="rId57" Type="http://schemas.openxmlformats.org/officeDocument/2006/relationships/tags" Target="../tags/tag1247.xml"/><Relationship Id="rId58" Type="http://schemas.openxmlformats.org/officeDocument/2006/relationships/tags" Target="../tags/tag1248.xml"/><Relationship Id="rId59" Type="http://schemas.openxmlformats.org/officeDocument/2006/relationships/tags" Target="../tags/tag1249.xml"/><Relationship Id="rId40" Type="http://schemas.openxmlformats.org/officeDocument/2006/relationships/tags" Target="../tags/tag1230.xml"/><Relationship Id="rId41" Type="http://schemas.openxmlformats.org/officeDocument/2006/relationships/tags" Target="../tags/tag1231.xml"/><Relationship Id="rId42" Type="http://schemas.openxmlformats.org/officeDocument/2006/relationships/tags" Target="../tags/tag1232.xml"/><Relationship Id="rId43" Type="http://schemas.openxmlformats.org/officeDocument/2006/relationships/tags" Target="../tags/tag1233.xml"/><Relationship Id="rId44" Type="http://schemas.openxmlformats.org/officeDocument/2006/relationships/tags" Target="../tags/tag1234.xml"/><Relationship Id="rId45" Type="http://schemas.openxmlformats.org/officeDocument/2006/relationships/tags" Target="../tags/tag1235.xml"/><Relationship Id="rId46" Type="http://schemas.openxmlformats.org/officeDocument/2006/relationships/tags" Target="../tags/tag1236.xml"/><Relationship Id="rId47" Type="http://schemas.openxmlformats.org/officeDocument/2006/relationships/tags" Target="../tags/tag1237.xml"/><Relationship Id="rId48" Type="http://schemas.openxmlformats.org/officeDocument/2006/relationships/tags" Target="../tags/tag1238.xml"/><Relationship Id="rId49" Type="http://schemas.openxmlformats.org/officeDocument/2006/relationships/tags" Target="../tags/tag1239.xml"/><Relationship Id="rId1" Type="http://schemas.openxmlformats.org/officeDocument/2006/relationships/tags" Target="../tags/tag1191.xml"/><Relationship Id="rId2" Type="http://schemas.openxmlformats.org/officeDocument/2006/relationships/tags" Target="../tags/tag1192.xml"/><Relationship Id="rId3" Type="http://schemas.openxmlformats.org/officeDocument/2006/relationships/tags" Target="../tags/tag1193.xml"/><Relationship Id="rId4" Type="http://schemas.openxmlformats.org/officeDocument/2006/relationships/tags" Target="../tags/tag1194.xml"/><Relationship Id="rId5" Type="http://schemas.openxmlformats.org/officeDocument/2006/relationships/tags" Target="../tags/tag1195.xml"/><Relationship Id="rId6" Type="http://schemas.openxmlformats.org/officeDocument/2006/relationships/tags" Target="../tags/tag1196.xml"/><Relationship Id="rId7" Type="http://schemas.openxmlformats.org/officeDocument/2006/relationships/tags" Target="../tags/tag1197.xml"/><Relationship Id="rId8" Type="http://schemas.openxmlformats.org/officeDocument/2006/relationships/tags" Target="../tags/tag1198.xml"/><Relationship Id="rId9" Type="http://schemas.openxmlformats.org/officeDocument/2006/relationships/tags" Target="../tags/tag1199.xml"/><Relationship Id="rId30" Type="http://schemas.openxmlformats.org/officeDocument/2006/relationships/tags" Target="../tags/tag1220.xml"/><Relationship Id="rId31" Type="http://schemas.openxmlformats.org/officeDocument/2006/relationships/tags" Target="../tags/tag1221.xml"/><Relationship Id="rId32" Type="http://schemas.openxmlformats.org/officeDocument/2006/relationships/tags" Target="../tags/tag1222.xml"/><Relationship Id="rId33" Type="http://schemas.openxmlformats.org/officeDocument/2006/relationships/tags" Target="../tags/tag1223.xml"/><Relationship Id="rId34" Type="http://schemas.openxmlformats.org/officeDocument/2006/relationships/tags" Target="../tags/tag1224.xml"/><Relationship Id="rId35" Type="http://schemas.openxmlformats.org/officeDocument/2006/relationships/tags" Target="../tags/tag1225.xml"/><Relationship Id="rId36" Type="http://schemas.openxmlformats.org/officeDocument/2006/relationships/tags" Target="../tags/tag1226.xml"/><Relationship Id="rId37" Type="http://schemas.openxmlformats.org/officeDocument/2006/relationships/tags" Target="../tags/tag1227.xml"/><Relationship Id="rId38" Type="http://schemas.openxmlformats.org/officeDocument/2006/relationships/tags" Target="../tags/tag1228.xml"/><Relationship Id="rId39" Type="http://schemas.openxmlformats.org/officeDocument/2006/relationships/tags" Target="../tags/tag1229.xml"/><Relationship Id="rId80" Type="http://schemas.openxmlformats.org/officeDocument/2006/relationships/hyperlink" Target="https://www.youtube.com/watch?v=7IjVx3BHOAk" TargetMode="External"/><Relationship Id="rId81" Type="http://schemas.openxmlformats.org/officeDocument/2006/relationships/hyperlink" Target="https://www.youtube.com/watch?v=3wxWNAM8Cso" TargetMode="External"/><Relationship Id="rId82" Type="http://schemas.openxmlformats.org/officeDocument/2006/relationships/hyperlink" Target="https://www.history.com/topics/world-war-ii/bombing-of-hiroshima-and-nagasaki/videos" TargetMode="External"/><Relationship Id="rId70" Type="http://schemas.openxmlformats.org/officeDocument/2006/relationships/tags" Target="../tags/tag1260.xml"/><Relationship Id="rId71" Type="http://schemas.openxmlformats.org/officeDocument/2006/relationships/tags" Target="../tags/tag1261.xml"/><Relationship Id="rId72" Type="http://schemas.openxmlformats.org/officeDocument/2006/relationships/tags" Target="../tags/tag1262.xml"/><Relationship Id="rId20" Type="http://schemas.openxmlformats.org/officeDocument/2006/relationships/tags" Target="../tags/tag1210.xml"/><Relationship Id="rId21" Type="http://schemas.openxmlformats.org/officeDocument/2006/relationships/tags" Target="../tags/tag1211.xml"/><Relationship Id="rId22" Type="http://schemas.openxmlformats.org/officeDocument/2006/relationships/tags" Target="../tags/tag1212.xml"/><Relationship Id="rId23" Type="http://schemas.openxmlformats.org/officeDocument/2006/relationships/tags" Target="../tags/tag1213.xml"/><Relationship Id="rId24" Type="http://schemas.openxmlformats.org/officeDocument/2006/relationships/tags" Target="../tags/tag1214.xml"/><Relationship Id="rId25" Type="http://schemas.openxmlformats.org/officeDocument/2006/relationships/tags" Target="../tags/tag1215.xml"/><Relationship Id="rId26" Type="http://schemas.openxmlformats.org/officeDocument/2006/relationships/tags" Target="../tags/tag1216.xml"/><Relationship Id="rId27" Type="http://schemas.openxmlformats.org/officeDocument/2006/relationships/tags" Target="../tags/tag1217.xml"/><Relationship Id="rId28" Type="http://schemas.openxmlformats.org/officeDocument/2006/relationships/tags" Target="../tags/tag1218.xml"/><Relationship Id="rId29" Type="http://schemas.openxmlformats.org/officeDocument/2006/relationships/tags" Target="../tags/tag1219.xml"/><Relationship Id="rId73" Type="http://schemas.openxmlformats.org/officeDocument/2006/relationships/tags" Target="../tags/tag1263.xml"/><Relationship Id="rId74" Type="http://schemas.openxmlformats.org/officeDocument/2006/relationships/tags" Target="../tags/tag1264.xml"/><Relationship Id="rId75" Type="http://schemas.openxmlformats.org/officeDocument/2006/relationships/tags" Target="../tags/tag1265.xml"/><Relationship Id="rId76" Type="http://schemas.openxmlformats.org/officeDocument/2006/relationships/tags" Target="../tags/tag1266.xml"/><Relationship Id="rId77" Type="http://schemas.openxmlformats.org/officeDocument/2006/relationships/slideLayout" Target="../slideLayouts/slideLayout1.xml"/><Relationship Id="rId78" Type="http://schemas.openxmlformats.org/officeDocument/2006/relationships/image" Target="../media/image26.JPG"/><Relationship Id="rId79" Type="http://schemas.openxmlformats.org/officeDocument/2006/relationships/hyperlink" Target="http://time.com/4486812/wwii-kiss-photo-vj-day/" TargetMode="External"/><Relationship Id="rId60" Type="http://schemas.openxmlformats.org/officeDocument/2006/relationships/tags" Target="../tags/tag1250.xml"/><Relationship Id="rId61" Type="http://schemas.openxmlformats.org/officeDocument/2006/relationships/tags" Target="../tags/tag1251.xml"/><Relationship Id="rId62" Type="http://schemas.openxmlformats.org/officeDocument/2006/relationships/tags" Target="../tags/tag1252.xml"/><Relationship Id="rId10" Type="http://schemas.openxmlformats.org/officeDocument/2006/relationships/tags" Target="../tags/tag1200.xml"/><Relationship Id="rId11" Type="http://schemas.openxmlformats.org/officeDocument/2006/relationships/tags" Target="../tags/tag1201.xml"/><Relationship Id="rId12" Type="http://schemas.openxmlformats.org/officeDocument/2006/relationships/tags" Target="../tags/tag1202.xml"/></Relationships>
</file>

<file path=ppt/slides/_rels/slide38.xml.rels><?xml version="1.0" encoding="UTF-8" standalone="yes"?>
<Relationships xmlns="http://schemas.openxmlformats.org/package/2006/relationships"><Relationship Id="rId13" Type="http://schemas.openxmlformats.org/officeDocument/2006/relationships/tags" Target="../tags/tag1279.xml"/><Relationship Id="rId14" Type="http://schemas.openxmlformats.org/officeDocument/2006/relationships/tags" Target="../tags/tag1280.xml"/><Relationship Id="rId15" Type="http://schemas.openxmlformats.org/officeDocument/2006/relationships/tags" Target="../tags/tag1281.xml"/><Relationship Id="rId16" Type="http://schemas.openxmlformats.org/officeDocument/2006/relationships/tags" Target="../tags/tag1282.xml"/><Relationship Id="rId17" Type="http://schemas.openxmlformats.org/officeDocument/2006/relationships/tags" Target="../tags/tag1283.xml"/><Relationship Id="rId18" Type="http://schemas.openxmlformats.org/officeDocument/2006/relationships/tags" Target="../tags/tag1284.xml"/><Relationship Id="rId19" Type="http://schemas.openxmlformats.org/officeDocument/2006/relationships/tags" Target="../tags/tag1285.xml"/><Relationship Id="rId63" Type="http://schemas.openxmlformats.org/officeDocument/2006/relationships/tags" Target="../tags/tag1329.xml"/><Relationship Id="rId64" Type="http://schemas.openxmlformats.org/officeDocument/2006/relationships/tags" Target="../tags/tag1330.xml"/><Relationship Id="rId65" Type="http://schemas.openxmlformats.org/officeDocument/2006/relationships/tags" Target="../tags/tag1331.xml"/><Relationship Id="rId66" Type="http://schemas.openxmlformats.org/officeDocument/2006/relationships/tags" Target="../tags/tag1332.xml"/><Relationship Id="rId67" Type="http://schemas.openxmlformats.org/officeDocument/2006/relationships/tags" Target="../tags/tag1333.xml"/><Relationship Id="rId68" Type="http://schemas.openxmlformats.org/officeDocument/2006/relationships/tags" Target="../tags/tag1334.xml"/><Relationship Id="rId69" Type="http://schemas.openxmlformats.org/officeDocument/2006/relationships/tags" Target="../tags/tag1335.xml"/><Relationship Id="rId50" Type="http://schemas.openxmlformats.org/officeDocument/2006/relationships/tags" Target="../tags/tag1316.xml"/><Relationship Id="rId51" Type="http://schemas.openxmlformats.org/officeDocument/2006/relationships/tags" Target="../tags/tag1317.xml"/><Relationship Id="rId52" Type="http://schemas.openxmlformats.org/officeDocument/2006/relationships/tags" Target="../tags/tag1318.xml"/><Relationship Id="rId53" Type="http://schemas.openxmlformats.org/officeDocument/2006/relationships/tags" Target="../tags/tag1319.xml"/><Relationship Id="rId54" Type="http://schemas.openxmlformats.org/officeDocument/2006/relationships/tags" Target="../tags/tag1320.xml"/><Relationship Id="rId55" Type="http://schemas.openxmlformats.org/officeDocument/2006/relationships/tags" Target="../tags/tag1321.xml"/><Relationship Id="rId56" Type="http://schemas.openxmlformats.org/officeDocument/2006/relationships/tags" Target="../tags/tag1322.xml"/><Relationship Id="rId57" Type="http://schemas.openxmlformats.org/officeDocument/2006/relationships/tags" Target="../tags/tag1323.xml"/><Relationship Id="rId58" Type="http://schemas.openxmlformats.org/officeDocument/2006/relationships/tags" Target="../tags/tag1324.xml"/><Relationship Id="rId59" Type="http://schemas.openxmlformats.org/officeDocument/2006/relationships/tags" Target="../tags/tag1325.xml"/><Relationship Id="rId40" Type="http://schemas.openxmlformats.org/officeDocument/2006/relationships/tags" Target="../tags/tag1306.xml"/><Relationship Id="rId41" Type="http://schemas.openxmlformats.org/officeDocument/2006/relationships/tags" Target="../tags/tag1307.xml"/><Relationship Id="rId42" Type="http://schemas.openxmlformats.org/officeDocument/2006/relationships/tags" Target="../tags/tag1308.xml"/><Relationship Id="rId43" Type="http://schemas.openxmlformats.org/officeDocument/2006/relationships/tags" Target="../tags/tag1309.xml"/><Relationship Id="rId44" Type="http://schemas.openxmlformats.org/officeDocument/2006/relationships/tags" Target="../tags/tag1310.xml"/><Relationship Id="rId45" Type="http://schemas.openxmlformats.org/officeDocument/2006/relationships/tags" Target="../tags/tag1311.xml"/><Relationship Id="rId46" Type="http://schemas.openxmlformats.org/officeDocument/2006/relationships/tags" Target="../tags/tag1312.xml"/><Relationship Id="rId47" Type="http://schemas.openxmlformats.org/officeDocument/2006/relationships/tags" Target="../tags/tag1313.xml"/><Relationship Id="rId48" Type="http://schemas.openxmlformats.org/officeDocument/2006/relationships/tags" Target="../tags/tag1314.xml"/><Relationship Id="rId49" Type="http://schemas.openxmlformats.org/officeDocument/2006/relationships/tags" Target="../tags/tag1315.xml"/><Relationship Id="rId1" Type="http://schemas.openxmlformats.org/officeDocument/2006/relationships/tags" Target="../tags/tag1267.xml"/><Relationship Id="rId2" Type="http://schemas.openxmlformats.org/officeDocument/2006/relationships/tags" Target="../tags/tag1268.xml"/><Relationship Id="rId3" Type="http://schemas.openxmlformats.org/officeDocument/2006/relationships/tags" Target="../tags/tag1269.xml"/><Relationship Id="rId4" Type="http://schemas.openxmlformats.org/officeDocument/2006/relationships/tags" Target="../tags/tag1270.xml"/><Relationship Id="rId5" Type="http://schemas.openxmlformats.org/officeDocument/2006/relationships/tags" Target="../tags/tag1271.xml"/><Relationship Id="rId6" Type="http://schemas.openxmlformats.org/officeDocument/2006/relationships/tags" Target="../tags/tag1272.xml"/><Relationship Id="rId7" Type="http://schemas.openxmlformats.org/officeDocument/2006/relationships/tags" Target="../tags/tag1273.xml"/><Relationship Id="rId8" Type="http://schemas.openxmlformats.org/officeDocument/2006/relationships/tags" Target="../tags/tag1274.xml"/><Relationship Id="rId9" Type="http://schemas.openxmlformats.org/officeDocument/2006/relationships/tags" Target="../tags/tag1275.xml"/><Relationship Id="rId30" Type="http://schemas.openxmlformats.org/officeDocument/2006/relationships/tags" Target="../tags/tag1296.xml"/><Relationship Id="rId31" Type="http://schemas.openxmlformats.org/officeDocument/2006/relationships/tags" Target="../tags/tag1297.xml"/><Relationship Id="rId32" Type="http://schemas.openxmlformats.org/officeDocument/2006/relationships/tags" Target="../tags/tag1298.xml"/><Relationship Id="rId33" Type="http://schemas.openxmlformats.org/officeDocument/2006/relationships/tags" Target="../tags/tag1299.xml"/><Relationship Id="rId34" Type="http://schemas.openxmlformats.org/officeDocument/2006/relationships/tags" Target="../tags/tag1300.xml"/><Relationship Id="rId35" Type="http://schemas.openxmlformats.org/officeDocument/2006/relationships/tags" Target="../tags/tag1301.xml"/><Relationship Id="rId36" Type="http://schemas.openxmlformats.org/officeDocument/2006/relationships/tags" Target="../tags/tag1302.xml"/><Relationship Id="rId37" Type="http://schemas.openxmlformats.org/officeDocument/2006/relationships/tags" Target="../tags/tag1303.xml"/><Relationship Id="rId38" Type="http://schemas.openxmlformats.org/officeDocument/2006/relationships/tags" Target="../tags/tag1304.xml"/><Relationship Id="rId39" Type="http://schemas.openxmlformats.org/officeDocument/2006/relationships/tags" Target="../tags/tag1305.xml"/><Relationship Id="rId70" Type="http://schemas.openxmlformats.org/officeDocument/2006/relationships/slideLayout" Target="../slideLayouts/slideLayout1.xml"/><Relationship Id="rId71" Type="http://schemas.openxmlformats.org/officeDocument/2006/relationships/image" Target="../media/image26.JPG"/><Relationship Id="rId20" Type="http://schemas.openxmlformats.org/officeDocument/2006/relationships/tags" Target="../tags/tag1286.xml"/><Relationship Id="rId21" Type="http://schemas.openxmlformats.org/officeDocument/2006/relationships/tags" Target="../tags/tag1287.xml"/><Relationship Id="rId22" Type="http://schemas.openxmlformats.org/officeDocument/2006/relationships/tags" Target="../tags/tag1288.xml"/><Relationship Id="rId23" Type="http://schemas.openxmlformats.org/officeDocument/2006/relationships/tags" Target="../tags/tag1289.xml"/><Relationship Id="rId24" Type="http://schemas.openxmlformats.org/officeDocument/2006/relationships/tags" Target="../tags/tag1290.xml"/><Relationship Id="rId25" Type="http://schemas.openxmlformats.org/officeDocument/2006/relationships/tags" Target="../tags/tag1291.xml"/><Relationship Id="rId26" Type="http://schemas.openxmlformats.org/officeDocument/2006/relationships/tags" Target="../tags/tag1292.xml"/><Relationship Id="rId27" Type="http://schemas.openxmlformats.org/officeDocument/2006/relationships/tags" Target="../tags/tag1293.xml"/><Relationship Id="rId28" Type="http://schemas.openxmlformats.org/officeDocument/2006/relationships/tags" Target="../tags/tag1294.xml"/><Relationship Id="rId29" Type="http://schemas.openxmlformats.org/officeDocument/2006/relationships/tags" Target="../tags/tag1295.xml"/><Relationship Id="rId60" Type="http://schemas.openxmlformats.org/officeDocument/2006/relationships/tags" Target="../tags/tag1326.xml"/><Relationship Id="rId61" Type="http://schemas.openxmlformats.org/officeDocument/2006/relationships/tags" Target="../tags/tag1327.xml"/><Relationship Id="rId62" Type="http://schemas.openxmlformats.org/officeDocument/2006/relationships/tags" Target="../tags/tag1328.xml"/><Relationship Id="rId10" Type="http://schemas.openxmlformats.org/officeDocument/2006/relationships/tags" Target="../tags/tag1276.xml"/><Relationship Id="rId11" Type="http://schemas.openxmlformats.org/officeDocument/2006/relationships/tags" Target="../tags/tag1277.xml"/><Relationship Id="rId12" Type="http://schemas.openxmlformats.org/officeDocument/2006/relationships/tags" Target="../tags/tag1278.xml"/></Relationships>
</file>

<file path=ppt/slides/_rels/slide4.xml.rels><?xml version="1.0" encoding="UTF-8" standalone="yes"?>
<Relationships xmlns="http://schemas.openxmlformats.org/package/2006/relationships"><Relationship Id="rId3" Type="http://schemas.openxmlformats.org/officeDocument/2006/relationships/tags" Target="../tags/tag8.xml"/><Relationship Id="rId4" Type="http://schemas.openxmlformats.org/officeDocument/2006/relationships/tags" Target="../tags/tag9.xml"/><Relationship Id="rId5" Type="http://schemas.openxmlformats.org/officeDocument/2006/relationships/tags" Target="../tags/tag10.xml"/><Relationship Id="rId6" Type="http://schemas.openxmlformats.org/officeDocument/2006/relationships/slideLayout" Target="../slideLayouts/slideLayout1.xml"/><Relationship Id="rId7" Type="http://schemas.openxmlformats.org/officeDocument/2006/relationships/image" Target="../media/image4.JPG"/><Relationship Id="rId1" Type="http://schemas.openxmlformats.org/officeDocument/2006/relationships/tags" Target="../tags/tag6.xml"/><Relationship Id="rId2" Type="http://schemas.openxmlformats.org/officeDocument/2006/relationships/tags" Target="../tags/tag7.xml"/></Relationships>
</file>

<file path=ppt/slides/_rels/slide5.xml.rels><?xml version="1.0" encoding="UTF-8" standalone="yes"?>
<Relationships xmlns="http://schemas.openxmlformats.org/package/2006/relationships"><Relationship Id="rId3" Type="http://schemas.openxmlformats.org/officeDocument/2006/relationships/tags" Target="../tags/tag13.xml"/><Relationship Id="rId4" Type="http://schemas.openxmlformats.org/officeDocument/2006/relationships/tags" Target="../tags/tag14.xml"/><Relationship Id="rId5" Type="http://schemas.openxmlformats.org/officeDocument/2006/relationships/tags" Target="../tags/tag15.xml"/><Relationship Id="rId6" Type="http://schemas.openxmlformats.org/officeDocument/2006/relationships/tags" Target="../tags/tag16.xml"/><Relationship Id="rId7" Type="http://schemas.openxmlformats.org/officeDocument/2006/relationships/tags" Target="../tags/tag17.xml"/><Relationship Id="rId8" Type="http://schemas.openxmlformats.org/officeDocument/2006/relationships/tags" Target="../tags/tag18.xml"/><Relationship Id="rId9" Type="http://schemas.openxmlformats.org/officeDocument/2006/relationships/slideLayout" Target="../slideLayouts/slideLayout1.xml"/><Relationship Id="rId10" Type="http://schemas.openxmlformats.org/officeDocument/2006/relationships/image" Target="../media/image5.JPG"/><Relationship Id="rId1" Type="http://schemas.openxmlformats.org/officeDocument/2006/relationships/tags" Target="../tags/tag11.xml"/><Relationship Id="rId2" Type="http://schemas.openxmlformats.org/officeDocument/2006/relationships/tags" Target="../tags/tag12.xml"/></Relationships>
</file>

<file path=ppt/slides/_rels/slide6.xml.rels><?xml version="1.0" encoding="UTF-8" standalone="yes"?>
<Relationships xmlns="http://schemas.openxmlformats.org/package/2006/relationships"><Relationship Id="rId11" Type="http://schemas.openxmlformats.org/officeDocument/2006/relationships/slideLayout" Target="../slideLayouts/slideLayout1.xml"/><Relationship Id="rId12" Type="http://schemas.openxmlformats.org/officeDocument/2006/relationships/image" Target="../media/image6.JPG"/><Relationship Id="rId1" Type="http://schemas.openxmlformats.org/officeDocument/2006/relationships/tags" Target="../tags/tag19.xml"/><Relationship Id="rId2" Type="http://schemas.openxmlformats.org/officeDocument/2006/relationships/tags" Target="../tags/tag20.xml"/><Relationship Id="rId3" Type="http://schemas.openxmlformats.org/officeDocument/2006/relationships/tags" Target="../tags/tag21.xml"/><Relationship Id="rId4" Type="http://schemas.openxmlformats.org/officeDocument/2006/relationships/tags" Target="../tags/tag22.xml"/><Relationship Id="rId5" Type="http://schemas.openxmlformats.org/officeDocument/2006/relationships/tags" Target="../tags/tag23.xml"/><Relationship Id="rId6" Type="http://schemas.openxmlformats.org/officeDocument/2006/relationships/tags" Target="../tags/tag24.xml"/><Relationship Id="rId7" Type="http://schemas.openxmlformats.org/officeDocument/2006/relationships/tags" Target="../tags/tag25.xml"/><Relationship Id="rId8" Type="http://schemas.openxmlformats.org/officeDocument/2006/relationships/tags" Target="../tags/tag26.xml"/><Relationship Id="rId9" Type="http://schemas.openxmlformats.org/officeDocument/2006/relationships/tags" Target="../tags/tag27.xml"/><Relationship Id="rId10" Type="http://schemas.openxmlformats.org/officeDocument/2006/relationships/tags" Target="../tags/tag28.xml"/></Relationships>
</file>

<file path=ppt/slides/_rels/slide7.xml.rels><?xml version="1.0" encoding="UTF-8" standalone="yes"?>
<Relationships xmlns="http://schemas.openxmlformats.org/package/2006/relationships"><Relationship Id="rId11" Type="http://schemas.openxmlformats.org/officeDocument/2006/relationships/tags" Target="../tags/tag39.xml"/><Relationship Id="rId12" Type="http://schemas.openxmlformats.org/officeDocument/2006/relationships/tags" Target="../tags/tag40.xml"/><Relationship Id="rId13" Type="http://schemas.openxmlformats.org/officeDocument/2006/relationships/slideLayout" Target="../slideLayouts/slideLayout1.xml"/><Relationship Id="rId14" Type="http://schemas.openxmlformats.org/officeDocument/2006/relationships/image" Target="../media/image7.JPG"/><Relationship Id="rId1" Type="http://schemas.openxmlformats.org/officeDocument/2006/relationships/tags" Target="../tags/tag29.xml"/><Relationship Id="rId2" Type="http://schemas.openxmlformats.org/officeDocument/2006/relationships/tags" Target="../tags/tag30.xml"/><Relationship Id="rId3" Type="http://schemas.openxmlformats.org/officeDocument/2006/relationships/tags" Target="../tags/tag31.xml"/><Relationship Id="rId4" Type="http://schemas.openxmlformats.org/officeDocument/2006/relationships/tags" Target="../tags/tag32.xml"/><Relationship Id="rId5" Type="http://schemas.openxmlformats.org/officeDocument/2006/relationships/tags" Target="../tags/tag33.xml"/><Relationship Id="rId6" Type="http://schemas.openxmlformats.org/officeDocument/2006/relationships/tags" Target="../tags/tag34.xml"/><Relationship Id="rId7" Type="http://schemas.openxmlformats.org/officeDocument/2006/relationships/tags" Target="../tags/tag35.xml"/><Relationship Id="rId8" Type="http://schemas.openxmlformats.org/officeDocument/2006/relationships/tags" Target="../tags/tag36.xml"/><Relationship Id="rId9" Type="http://schemas.openxmlformats.org/officeDocument/2006/relationships/tags" Target="../tags/tag37.xml"/><Relationship Id="rId10" Type="http://schemas.openxmlformats.org/officeDocument/2006/relationships/tags" Target="../tags/tag38.xml"/></Relationships>
</file>

<file path=ppt/slides/_rels/slide8.xml.rels><?xml version="1.0" encoding="UTF-8" standalone="yes"?>
<Relationships xmlns="http://schemas.openxmlformats.org/package/2006/relationships"><Relationship Id="rId11" Type="http://schemas.openxmlformats.org/officeDocument/2006/relationships/tags" Target="../tags/tag51.xml"/><Relationship Id="rId12" Type="http://schemas.openxmlformats.org/officeDocument/2006/relationships/tags" Target="../tags/tag52.xml"/><Relationship Id="rId13" Type="http://schemas.openxmlformats.org/officeDocument/2006/relationships/tags" Target="../tags/tag53.xml"/><Relationship Id="rId14" Type="http://schemas.openxmlformats.org/officeDocument/2006/relationships/tags" Target="../tags/tag54.xml"/><Relationship Id="rId15" Type="http://schemas.openxmlformats.org/officeDocument/2006/relationships/tags" Target="../tags/tag55.xml"/><Relationship Id="rId16" Type="http://schemas.openxmlformats.org/officeDocument/2006/relationships/slideLayout" Target="../slideLayouts/slideLayout1.xml"/><Relationship Id="rId17" Type="http://schemas.openxmlformats.org/officeDocument/2006/relationships/image" Target="../media/image8.JPG"/><Relationship Id="rId1" Type="http://schemas.openxmlformats.org/officeDocument/2006/relationships/tags" Target="../tags/tag41.xml"/><Relationship Id="rId2" Type="http://schemas.openxmlformats.org/officeDocument/2006/relationships/tags" Target="../tags/tag42.xml"/><Relationship Id="rId3" Type="http://schemas.openxmlformats.org/officeDocument/2006/relationships/tags" Target="../tags/tag43.xml"/><Relationship Id="rId4" Type="http://schemas.openxmlformats.org/officeDocument/2006/relationships/tags" Target="../tags/tag44.xml"/><Relationship Id="rId5" Type="http://schemas.openxmlformats.org/officeDocument/2006/relationships/tags" Target="../tags/tag45.xml"/><Relationship Id="rId6" Type="http://schemas.openxmlformats.org/officeDocument/2006/relationships/tags" Target="../tags/tag46.xml"/><Relationship Id="rId7" Type="http://schemas.openxmlformats.org/officeDocument/2006/relationships/tags" Target="../tags/tag47.xml"/><Relationship Id="rId8" Type="http://schemas.openxmlformats.org/officeDocument/2006/relationships/tags" Target="../tags/tag48.xml"/><Relationship Id="rId9" Type="http://schemas.openxmlformats.org/officeDocument/2006/relationships/tags" Target="../tags/tag49.xml"/><Relationship Id="rId10" Type="http://schemas.openxmlformats.org/officeDocument/2006/relationships/tags" Target="../tags/tag50.xml"/></Relationships>
</file>

<file path=ppt/slides/_rels/slide9.xml.rels><?xml version="1.0" encoding="UTF-8" standalone="yes"?>
<Relationships xmlns="http://schemas.openxmlformats.org/package/2006/relationships"><Relationship Id="rId11" Type="http://schemas.openxmlformats.org/officeDocument/2006/relationships/tags" Target="../tags/tag66.xml"/><Relationship Id="rId12" Type="http://schemas.openxmlformats.org/officeDocument/2006/relationships/tags" Target="../tags/tag67.xml"/><Relationship Id="rId13" Type="http://schemas.openxmlformats.org/officeDocument/2006/relationships/tags" Target="../tags/tag68.xml"/><Relationship Id="rId14" Type="http://schemas.openxmlformats.org/officeDocument/2006/relationships/tags" Target="../tags/tag69.xml"/><Relationship Id="rId15" Type="http://schemas.openxmlformats.org/officeDocument/2006/relationships/slideLayout" Target="../slideLayouts/slideLayout1.xml"/><Relationship Id="rId16" Type="http://schemas.openxmlformats.org/officeDocument/2006/relationships/image" Target="../media/image9.JPG"/><Relationship Id="rId1" Type="http://schemas.openxmlformats.org/officeDocument/2006/relationships/tags" Target="../tags/tag56.xml"/><Relationship Id="rId2" Type="http://schemas.openxmlformats.org/officeDocument/2006/relationships/tags" Target="../tags/tag57.xml"/><Relationship Id="rId3" Type="http://schemas.openxmlformats.org/officeDocument/2006/relationships/tags" Target="../tags/tag58.xml"/><Relationship Id="rId4" Type="http://schemas.openxmlformats.org/officeDocument/2006/relationships/tags" Target="../tags/tag59.xml"/><Relationship Id="rId5" Type="http://schemas.openxmlformats.org/officeDocument/2006/relationships/tags" Target="../tags/tag60.xml"/><Relationship Id="rId6" Type="http://schemas.openxmlformats.org/officeDocument/2006/relationships/tags" Target="../tags/tag61.xml"/><Relationship Id="rId7" Type="http://schemas.openxmlformats.org/officeDocument/2006/relationships/tags" Target="../tags/tag62.xml"/><Relationship Id="rId8" Type="http://schemas.openxmlformats.org/officeDocument/2006/relationships/tags" Target="../tags/tag63.xml"/><Relationship Id="rId9" Type="http://schemas.openxmlformats.org/officeDocument/2006/relationships/tags" Target="../tags/tag64.xml"/><Relationship Id="rId10" Type="http://schemas.openxmlformats.org/officeDocument/2006/relationships/tags" Target="../tags/tag6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976545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a:blip r:embed="rId18"/>
          <a:stretch>
            <a:fillRect/>
          </a:stretch>
        </a:blip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xmlns="" id="{14FEBBA9-7563-4A80-A83B-C1659C504B80}"/>
              </a:ext>
            </a:extLst>
          </p:cNvPr>
          <p:cNvSpPr txBox="1"/>
          <p:nvPr>
            <p:custDataLst>
              <p:tags r:id="rId1"/>
            </p:custDataLst>
          </p:nvPr>
        </p:nvSpPr>
        <p:spPr>
          <a:xfrm>
            <a:off x="7948053" y="1249286"/>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ALASKA</a:t>
            </a:r>
          </a:p>
        </p:txBody>
      </p:sp>
      <p:sp>
        <p:nvSpPr>
          <p:cNvPr id="13" name="TextBox 12">
            <a:extLst>
              <a:ext uri="{FF2B5EF4-FFF2-40B4-BE49-F238E27FC236}">
                <a16:creationId xmlns:a16="http://schemas.microsoft.com/office/drawing/2014/main" xmlns="" id="{119D2D7C-0904-4137-BEE1-DD7E76EB4B55}"/>
              </a:ext>
            </a:extLst>
          </p:cNvPr>
          <p:cNvSpPr txBox="1"/>
          <p:nvPr>
            <p:custDataLst>
              <p:tags r:id="rId2"/>
            </p:custDataLst>
          </p:nvPr>
        </p:nvSpPr>
        <p:spPr>
          <a:xfrm>
            <a:off x="7851160" y="1452832"/>
            <a:ext cx="1246274"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sp>
        <p:nvSpPr>
          <p:cNvPr id="24" name="TextBox 23">
            <a:extLst>
              <a:ext uri="{FF2B5EF4-FFF2-40B4-BE49-F238E27FC236}">
                <a16:creationId xmlns:a16="http://schemas.microsoft.com/office/drawing/2014/main" xmlns="" id="{A89915E4-6F7B-4398-BF97-9E8ED49EB6FA}"/>
              </a:ext>
            </a:extLst>
          </p:cNvPr>
          <p:cNvSpPr txBox="1"/>
          <p:nvPr>
            <p:custDataLst>
              <p:tags r:id="rId3"/>
            </p:custDataLst>
          </p:nvPr>
        </p:nvSpPr>
        <p:spPr>
          <a:xfrm>
            <a:off x="3738518" y="7398956"/>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AUSTRALIA</a:t>
            </a:r>
          </a:p>
        </p:txBody>
      </p:sp>
      <p:sp>
        <p:nvSpPr>
          <p:cNvPr id="25" name="TextBox 24">
            <a:extLst>
              <a:ext uri="{FF2B5EF4-FFF2-40B4-BE49-F238E27FC236}">
                <a16:creationId xmlns:a16="http://schemas.microsoft.com/office/drawing/2014/main" xmlns="" id="{A721CCAF-A2FF-4E62-AA60-479EA2085999}"/>
              </a:ext>
            </a:extLst>
          </p:cNvPr>
          <p:cNvSpPr txBox="1"/>
          <p:nvPr>
            <p:custDataLst>
              <p:tags r:id="rId4"/>
            </p:custDataLst>
          </p:nvPr>
        </p:nvSpPr>
        <p:spPr>
          <a:xfrm>
            <a:off x="2534378" y="4416733"/>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BURMA</a:t>
            </a:r>
          </a:p>
        </p:txBody>
      </p:sp>
      <p:cxnSp>
        <p:nvCxnSpPr>
          <p:cNvPr id="18" name="Straight Arrow Connector 17">
            <a:extLst>
              <a:ext uri="{FF2B5EF4-FFF2-40B4-BE49-F238E27FC236}">
                <a16:creationId xmlns:a16="http://schemas.microsoft.com/office/drawing/2014/main" xmlns="" id="{DE976860-6C4D-4D80-ABF2-DAAE727F7FDE}"/>
              </a:ext>
            </a:extLst>
          </p:cNvPr>
          <p:cNvCxnSpPr>
            <a:cxnSpLocks/>
          </p:cNvCxnSpPr>
          <p:nvPr>
            <p:custDataLst>
              <p:tags r:id="rId5"/>
            </p:custDataLst>
          </p:nvPr>
        </p:nvCxnSpPr>
        <p:spPr>
          <a:xfrm flipH="1">
            <a:off x="3608408" y="5964432"/>
            <a:ext cx="214058" cy="1779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xmlns="" id="{F0B2564E-7849-4B62-8094-ADC0124340BC}"/>
              </a:ext>
            </a:extLst>
          </p:cNvPr>
          <p:cNvSpPr txBox="1"/>
          <p:nvPr>
            <p:custDataLst>
              <p:tags r:id="rId6"/>
            </p:custDataLst>
          </p:nvPr>
        </p:nvSpPr>
        <p:spPr>
          <a:xfrm>
            <a:off x="4059111" y="6052484"/>
            <a:ext cx="1455309" cy="276999"/>
          </a:xfrm>
          <a:prstGeom prst="rect">
            <a:avLst/>
          </a:prstGeom>
          <a:noFill/>
        </p:spPr>
        <p:txBody>
          <a:bodyPr wrap="square" rtlCol="0">
            <a:spAutoFit/>
          </a:bodyPr>
          <a:lstStyle/>
          <a:p>
            <a:r>
              <a:rPr lang="en-US" sz="1200" b="1" dirty="0">
                <a:latin typeface="Century Gothic" panose="020B0502020202020204" pitchFamily="34" charset="0"/>
              </a:rPr>
              <a:t>(British Territory)</a:t>
            </a:r>
          </a:p>
        </p:txBody>
      </p:sp>
      <p:sp>
        <p:nvSpPr>
          <p:cNvPr id="29" name="TextBox 28">
            <a:extLst>
              <a:ext uri="{FF2B5EF4-FFF2-40B4-BE49-F238E27FC236}">
                <a16:creationId xmlns:a16="http://schemas.microsoft.com/office/drawing/2014/main" xmlns="" id="{719CBDD6-2A78-4966-BF11-C0201ABA55D0}"/>
              </a:ext>
            </a:extLst>
          </p:cNvPr>
          <p:cNvSpPr txBox="1"/>
          <p:nvPr>
            <p:custDataLst>
              <p:tags r:id="rId7"/>
            </p:custDataLst>
          </p:nvPr>
        </p:nvSpPr>
        <p:spPr>
          <a:xfrm>
            <a:off x="2146561" y="3924608"/>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BHUTON</a:t>
            </a:r>
          </a:p>
        </p:txBody>
      </p:sp>
      <p:cxnSp>
        <p:nvCxnSpPr>
          <p:cNvPr id="30" name="Straight Arrow Connector 29">
            <a:extLst>
              <a:ext uri="{FF2B5EF4-FFF2-40B4-BE49-F238E27FC236}">
                <a16:creationId xmlns:a16="http://schemas.microsoft.com/office/drawing/2014/main" xmlns="" id="{2986C6B5-DD74-411F-978F-E80893658D28}"/>
              </a:ext>
            </a:extLst>
          </p:cNvPr>
          <p:cNvCxnSpPr>
            <a:cxnSpLocks/>
          </p:cNvCxnSpPr>
          <p:nvPr>
            <p:custDataLst>
              <p:tags r:id="rId8"/>
            </p:custDataLst>
          </p:nvPr>
        </p:nvCxnSpPr>
        <p:spPr>
          <a:xfrm flipH="1">
            <a:off x="2104338" y="4201336"/>
            <a:ext cx="113656" cy="1423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4C4B92AA-C020-4D6C-86DE-4EEAF4ED23D8}"/>
              </a:ext>
            </a:extLst>
          </p:cNvPr>
          <p:cNvCxnSpPr>
            <a:cxnSpLocks/>
          </p:cNvCxnSpPr>
          <p:nvPr>
            <p:custDataLst>
              <p:tags r:id="rId9"/>
            </p:custDataLst>
          </p:nvPr>
        </p:nvCxnSpPr>
        <p:spPr>
          <a:xfrm flipH="1">
            <a:off x="2382796" y="4648200"/>
            <a:ext cx="229171" cy="2091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xmlns="" id="{A2A2773F-4906-479F-A1E0-3F353AF496C8}"/>
              </a:ext>
            </a:extLst>
          </p:cNvPr>
          <p:cNvSpPr txBox="1"/>
          <p:nvPr>
            <p:custDataLst>
              <p:tags r:id="rId10"/>
            </p:custDataLst>
          </p:nvPr>
        </p:nvSpPr>
        <p:spPr>
          <a:xfrm>
            <a:off x="3738518" y="5822809"/>
            <a:ext cx="1157038" cy="369332"/>
          </a:xfrm>
          <a:prstGeom prst="rect">
            <a:avLst/>
          </a:prstGeom>
          <a:noFill/>
        </p:spPr>
        <p:txBody>
          <a:bodyPr wrap="square" rtlCol="0">
            <a:spAutoFit/>
          </a:bodyPr>
          <a:lstStyle/>
          <a:p>
            <a:r>
              <a:rPr lang="en-US" b="1" dirty="0">
                <a:ln w="19050">
                  <a:noFill/>
                </a:ln>
                <a:latin typeface="Century Gothic" panose="020B0502020202020204" pitchFamily="34" charset="0"/>
              </a:rPr>
              <a:t>BORNEO</a:t>
            </a:r>
          </a:p>
        </p:txBody>
      </p:sp>
      <p:sp>
        <p:nvSpPr>
          <p:cNvPr id="31" name="TextBox 30">
            <a:extLst>
              <a:ext uri="{FF2B5EF4-FFF2-40B4-BE49-F238E27FC236}">
                <a16:creationId xmlns:a16="http://schemas.microsoft.com/office/drawing/2014/main" xmlns="" id="{C3BBB0A4-8C87-461C-AC49-FF6A14FD598C}"/>
              </a:ext>
            </a:extLst>
          </p:cNvPr>
          <p:cNvSpPr txBox="1"/>
          <p:nvPr>
            <p:custDataLst>
              <p:tags r:id="rId11"/>
            </p:custDataLst>
          </p:nvPr>
        </p:nvSpPr>
        <p:spPr>
          <a:xfrm>
            <a:off x="8270281" y="2287043"/>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CANADA</a:t>
            </a:r>
          </a:p>
        </p:txBody>
      </p:sp>
      <p:cxnSp>
        <p:nvCxnSpPr>
          <p:cNvPr id="32" name="Straight Arrow Connector 31">
            <a:extLst>
              <a:ext uri="{FF2B5EF4-FFF2-40B4-BE49-F238E27FC236}">
                <a16:creationId xmlns:a16="http://schemas.microsoft.com/office/drawing/2014/main" xmlns="" id="{67998C00-B622-4B95-9832-AA94F03E9E78}"/>
              </a:ext>
            </a:extLst>
          </p:cNvPr>
          <p:cNvCxnSpPr>
            <a:cxnSpLocks/>
          </p:cNvCxnSpPr>
          <p:nvPr>
            <p:custDataLst>
              <p:tags r:id="rId12"/>
            </p:custDataLst>
          </p:nvPr>
        </p:nvCxnSpPr>
        <p:spPr>
          <a:xfrm flipV="1">
            <a:off x="9068498" y="2087033"/>
            <a:ext cx="244835" cy="2875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xmlns="" id="{A4CED55A-AD71-4CF0-97EC-330D4143C460}"/>
              </a:ext>
            </a:extLst>
          </p:cNvPr>
          <p:cNvSpPr txBox="1"/>
          <p:nvPr>
            <p:custDataLst>
              <p:tags r:id="rId13"/>
            </p:custDataLst>
          </p:nvPr>
        </p:nvSpPr>
        <p:spPr>
          <a:xfrm>
            <a:off x="2611967" y="3516239"/>
            <a:ext cx="964829" cy="369332"/>
          </a:xfrm>
          <a:prstGeom prst="rect">
            <a:avLst/>
          </a:prstGeom>
          <a:noFill/>
        </p:spPr>
        <p:txBody>
          <a:bodyPr wrap="square" rtlCol="0">
            <a:spAutoFit/>
          </a:bodyPr>
          <a:lstStyle/>
          <a:p>
            <a:r>
              <a:rPr lang="en-US" b="1" dirty="0">
                <a:ln w="19050">
                  <a:noFill/>
                </a:ln>
                <a:latin typeface="Century Gothic" panose="020B0502020202020204" pitchFamily="34" charset="0"/>
              </a:rPr>
              <a:t>CHINA</a:t>
            </a:r>
          </a:p>
        </p:txBody>
      </p:sp>
      <p:sp>
        <p:nvSpPr>
          <p:cNvPr id="35" name="TextBox 34">
            <a:extLst>
              <a:ext uri="{FF2B5EF4-FFF2-40B4-BE49-F238E27FC236}">
                <a16:creationId xmlns:a16="http://schemas.microsoft.com/office/drawing/2014/main" xmlns="" id="{8F3D8801-762D-4AD7-96CE-8D28822970DC}"/>
              </a:ext>
            </a:extLst>
          </p:cNvPr>
          <p:cNvSpPr txBox="1"/>
          <p:nvPr>
            <p:custDataLst>
              <p:tags r:id="rId14"/>
            </p:custDataLst>
          </p:nvPr>
        </p:nvSpPr>
        <p:spPr>
          <a:xfrm>
            <a:off x="1852088" y="6465736"/>
            <a:ext cx="4264281" cy="646331"/>
          </a:xfrm>
          <a:prstGeom prst="rect">
            <a:avLst/>
          </a:prstGeom>
          <a:noFill/>
        </p:spPr>
        <p:txBody>
          <a:bodyPr wrap="square" rtlCol="0">
            <a:spAutoFit/>
          </a:bodyPr>
          <a:lstStyle/>
          <a:p>
            <a:r>
              <a:rPr lang="en-US" b="1" dirty="0">
                <a:ln w="19050">
                  <a:noFill/>
                </a:ln>
                <a:latin typeface="Century Gothic" panose="020B0502020202020204" pitchFamily="34" charset="0"/>
              </a:rPr>
              <a:t>DUTCH </a:t>
            </a:r>
          </a:p>
          <a:p>
            <a:r>
              <a:rPr lang="en-US" b="1" dirty="0">
                <a:ln w="19050">
                  <a:noFill/>
                </a:ln>
                <a:latin typeface="Century Gothic" panose="020B0502020202020204" pitchFamily="34" charset="0"/>
              </a:rPr>
              <a:t>EAST INDIES</a:t>
            </a:r>
          </a:p>
        </p:txBody>
      </p:sp>
      <p:sp>
        <p:nvSpPr>
          <p:cNvPr id="37" name="TextBox 36">
            <a:extLst>
              <a:ext uri="{FF2B5EF4-FFF2-40B4-BE49-F238E27FC236}">
                <a16:creationId xmlns:a16="http://schemas.microsoft.com/office/drawing/2014/main" xmlns="" id="{5FF47C85-AA58-49EA-9948-1CEF7D384CE2}"/>
              </a:ext>
            </a:extLst>
          </p:cNvPr>
          <p:cNvSpPr txBox="1"/>
          <p:nvPr>
            <p:custDataLst>
              <p:tags r:id="rId15"/>
            </p:custDataLst>
          </p:nvPr>
        </p:nvSpPr>
        <p:spPr>
          <a:xfrm>
            <a:off x="3323008" y="4742190"/>
            <a:ext cx="4264281" cy="584775"/>
          </a:xfrm>
          <a:prstGeom prst="rect">
            <a:avLst/>
          </a:prstGeom>
          <a:noFill/>
        </p:spPr>
        <p:txBody>
          <a:bodyPr wrap="square" rtlCol="0">
            <a:spAutoFit/>
          </a:bodyPr>
          <a:lstStyle/>
          <a:p>
            <a:r>
              <a:rPr lang="en-US" sz="3200" b="1" dirty="0">
                <a:ln w="19050">
                  <a:solidFill>
                    <a:sysClr val="windowText" lastClr="000000"/>
                  </a:solidFill>
                </a:ln>
                <a:solidFill>
                  <a:srgbClr val="00B050"/>
                </a:solidFill>
                <a:latin typeface="Century Gothic" panose="020B0502020202020204" pitchFamily="34" charset="0"/>
              </a:rPr>
              <a:t>FRENCH INDOCHINA</a:t>
            </a:r>
          </a:p>
        </p:txBody>
      </p:sp>
      <p:cxnSp>
        <p:nvCxnSpPr>
          <p:cNvPr id="38" name="Straight Arrow Connector 37">
            <a:extLst>
              <a:ext uri="{FF2B5EF4-FFF2-40B4-BE49-F238E27FC236}">
                <a16:creationId xmlns:a16="http://schemas.microsoft.com/office/drawing/2014/main" xmlns="" id="{53D26A1C-6258-405D-8F36-960C770B0036}"/>
              </a:ext>
            </a:extLst>
          </p:cNvPr>
          <p:cNvCxnSpPr>
            <a:cxnSpLocks/>
          </p:cNvCxnSpPr>
          <p:nvPr>
            <p:custDataLst>
              <p:tags r:id="rId16"/>
            </p:custDataLst>
          </p:nvPr>
        </p:nvCxnSpPr>
        <p:spPr>
          <a:xfrm flipH="1">
            <a:off x="2879908" y="5156200"/>
            <a:ext cx="532159" cy="23168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06570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right)">
                                      <p:cBhvr>
                                        <p:cTn id="7" dur="500"/>
                                        <p:tgtEl>
                                          <p:spTgt spid="37"/>
                                        </p:tgtEl>
                                      </p:cBhvr>
                                    </p:animEffect>
                                  </p:childTnLst>
                                </p:cTn>
                              </p:par>
                              <p:par>
                                <p:cTn id="8" presetID="22" presetClass="entr" presetSubtype="2"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right)">
                                      <p:cBhvr>
                                        <p:cTn id="1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a:blip r:embed="rId21"/>
          <a:stretch>
            <a:fillRect/>
          </a:stretch>
        </a:blip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xmlns="" id="{14FEBBA9-7563-4A80-A83B-C1659C504B80}"/>
              </a:ext>
            </a:extLst>
          </p:cNvPr>
          <p:cNvSpPr txBox="1"/>
          <p:nvPr>
            <p:custDataLst>
              <p:tags r:id="rId1"/>
            </p:custDataLst>
          </p:nvPr>
        </p:nvSpPr>
        <p:spPr>
          <a:xfrm>
            <a:off x="7948053" y="1249286"/>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ALASKA</a:t>
            </a:r>
          </a:p>
        </p:txBody>
      </p:sp>
      <p:sp>
        <p:nvSpPr>
          <p:cNvPr id="13" name="TextBox 12">
            <a:extLst>
              <a:ext uri="{FF2B5EF4-FFF2-40B4-BE49-F238E27FC236}">
                <a16:creationId xmlns:a16="http://schemas.microsoft.com/office/drawing/2014/main" xmlns="" id="{119D2D7C-0904-4137-BEE1-DD7E76EB4B55}"/>
              </a:ext>
            </a:extLst>
          </p:cNvPr>
          <p:cNvSpPr txBox="1"/>
          <p:nvPr>
            <p:custDataLst>
              <p:tags r:id="rId2"/>
            </p:custDataLst>
          </p:nvPr>
        </p:nvSpPr>
        <p:spPr>
          <a:xfrm>
            <a:off x="7899607" y="1459673"/>
            <a:ext cx="1246274"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sp>
        <p:nvSpPr>
          <p:cNvPr id="24" name="TextBox 23">
            <a:extLst>
              <a:ext uri="{FF2B5EF4-FFF2-40B4-BE49-F238E27FC236}">
                <a16:creationId xmlns:a16="http://schemas.microsoft.com/office/drawing/2014/main" xmlns="" id="{A89915E4-6F7B-4398-BF97-9E8ED49EB6FA}"/>
              </a:ext>
            </a:extLst>
          </p:cNvPr>
          <p:cNvSpPr txBox="1"/>
          <p:nvPr>
            <p:custDataLst>
              <p:tags r:id="rId3"/>
            </p:custDataLst>
          </p:nvPr>
        </p:nvSpPr>
        <p:spPr>
          <a:xfrm>
            <a:off x="3738519" y="7348176"/>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AUSTRALIA</a:t>
            </a:r>
          </a:p>
        </p:txBody>
      </p:sp>
      <p:sp>
        <p:nvSpPr>
          <p:cNvPr id="25" name="TextBox 24">
            <a:extLst>
              <a:ext uri="{FF2B5EF4-FFF2-40B4-BE49-F238E27FC236}">
                <a16:creationId xmlns:a16="http://schemas.microsoft.com/office/drawing/2014/main" xmlns="" id="{A721CCAF-A2FF-4E62-AA60-479EA2085999}"/>
              </a:ext>
            </a:extLst>
          </p:cNvPr>
          <p:cNvSpPr txBox="1"/>
          <p:nvPr>
            <p:custDataLst>
              <p:tags r:id="rId4"/>
            </p:custDataLst>
          </p:nvPr>
        </p:nvSpPr>
        <p:spPr>
          <a:xfrm>
            <a:off x="2534378" y="4416733"/>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BURMA</a:t>
            </a:r>
          </a:p>
        </p:txBody>
      </p:sp>
      <p:cxnSp>
        <p:nvCxnSpPr>
          <p:cNvPr id="18" name="Straight Arrow Connector 17">
            <a:extLst>
              <a:ext uri="{FF2B5EF4-FFF2-40B4-BE49-F238E27FC236}">
                <a16:creationId xmlns:a16="http://schemas.microsoft.com/office/drawing/2014/main" xmlns="" id="{DE976860-6C4D-4D80-ABF2-DAAE727F7FDE}"/>
              </a:ext>
            </a:extLst>
          </p:cNvPr>
          <p:cNvCxnSpPr>
            <a:cxnSpLocks/>
          </p:cNvCxnSpPr>
          <p:nvPr>
            <p:custDataLst>
              <p:tags r:id="rId5"/>
            </p:custDataLst>
          </p:nvPr>
        </p:nvCxnSpPr>
        <p:spPr>
          <a:xfrm flipH="1" flipV="1">
            <a:off x="3614915" y="5991149"/>
            <a:ext cx="309385" cy="29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xmlns="" id="{F0B2564E-7849-4B62-8094-ADC0124340BC}"/>
              </a:ext>
            </a:extLst>
          </p:cNvPr>
          <p:cNvSpPr txBox="1"/>
          <p:nvPr>
            <p:custDataLst>
              <p:tags r:id="rId6"/>
            </p:custDataLst>
          </p:nvPr>
        </p:nvSpPr>
        <p:spPr>
          <a:xfrm>
            <a:off x="4052762" y="6000288"/>
            <a:ext cx="1455309" cy="276999"/>
          </a:xfrm>
          <a:prstGeom prst="rect">
            <a:avLst/>
          </a:prstGeom>
          <a:noFill/>
        </p:spPr>
        <p:txBody>
          <a:bodyPr wrap="square" rtlCol="0">
            <a:spAutoFit/>
          </a:bodyPr>
          <a:lstStyle/>
          <a:p>
            <a:r>
              <a:rPr lang="en-US" sz="1200" b="1" dirty="0">
                <a:latin typeface="Century Gothic" panose="020B0502020202020204" pitchFamily="34" charset="0"/>
              </a:rPr>
              <a:t>(British Territory)</a:t>
            </a:r>
          </a:p>
        </p:txBody>
      </p:sp>
      <p:sp>
        <p:nvSpPr>
          <p:cNvPr id="29" name="TextBox 28">
            <a:extLst>
              <a:ext uri="{FF2B5EF4-FFF2-40B4-BE49-F238E27FC236}">
                <a16:creationId xmlns:a16="http://schemas.microsoft.com/office/drawing/2014/main" xmlns="" id="{719CBDD6-2A78-4966-BF11-C0201ABA55D0}"/>
              </a:ext>
            </a:extLst>
          </p:cNvPr>
          <p:cNvSpPr txBox="1"/>
          <p:nvPr>
            <p:custDataLst>
              <p:tags r:id="rId7"/>
            </p:custDataLst>
          </p:nvPr>
        </p:nvSpPr>
        <p:spPr>
          <a:xfrm>
            <a:off x="2146561" y="3947277"/>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BHUTON</a:t>
            </a:r>
          </a:p>
        </p:txBody>
      </p:sp>
      <p:cxnSp>
        <p:nvCxnSpPr>
          <p:cNvPr id="30" name="Straight Arrow Connector 29">
            <a:extLst>
              <a:ext uri="{FF2B5EF4-FFF2-40B4-BE49-F238E27FC236}">
                <a16:creationId xmlns:a16="http://schemas.microsoft.com/office/drawing/2014/main" xmlns="" id="{2986C6B5-DD74-411F-978F-E80893658D28}"/>
              </a:ext>
            </a:extLst>
          </p:cNvPr>
          <p:cNvCxnSpPr>
            <a:cxnSpLocks/>
          </p:cNvCxnSpPr>
          <p:nvPr>
            <p:custDataLst>
              <p:tags r:id="rId8"/>
            </p:custDataLst>
          </p:nvPr>
        </p:nvCxnSpPr>
        <p:spPr>
          <a:xfrm flipH="1">
            <a:off x="2104338" y="4201336"/>
            <a:ext cx="113656" cy="1423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4C4B92AA-C020-4D6C-86DE-4EEAF4ED23D8}"/>
              </a:ext>
            </a:extLst>
          </p:cNvPr>
          <p:cNvCxnSpPr>
            <a:cxnSpLocks/>
          </p:cNvCxnSpPr>
          <p:nvPr>
            <p:custDataLst>
              <p:tags r:id="rId9"/>
            </p:custDataLst>
          </p:nvPr>
        </p:nvCxnSpPr>
        <p:spPr>
          <a:xfrm flipH="1">
            <a:off x="2382796" y="4648200"/>
            <a:ext cx="229171" cy="2091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xmlns="" id="{A2A2773F-4906-479F-A1E0-3F353AF496C8}"/>
              </a:ext>
            </a:extLst>
          </p:cNvPr>
          <p:cNvSpPr txBox="1"/>
          <p:nvPr>
            <p:custDataLst>
              <p:tags r:id="rId10"/>
            </p:custDataLst>
          </p:nvPr>
        </p:nvSpPr>
        <p:spPr>
          <a:xfrm>
            <a:off x="3869299" y="5796936"/>
            <a:ext cx="1146909" cy="369332"/>
          </a:xfrm>
          <a:prstGeom prst="rect">
            <a:avLst/>
          </a:prstGeom>
          <a:noFill/>
        </p:spPr>
        <p:txBody>
          <a:bodyPr wrap="square" rtlCol="0">
            <a:spAutoFit/>
          </a:bodyPr>
          <a:lstStyle/>
          <a:p>
            <a:r>
              <a:rPr lang="en-US" b="1" dirty="0">
                <a:ln w="19050">
                  <a:noFill/>
                </a:ln>
                <a:latin typeface="Century Gothic" panose="020B0502020202020204" pitchFamily="34" charset="0"/>
              </a:rPr>
              <a:t>BORNEO</a:t>
            </a:r>
          </a:p>
        </p:txBody>
      </p:sp>
      <p:sp>
        <p:nvSpPr>
          <p:cNvPr id="31" name="TextBox 30">
            <a:extLst>
              <a:ext uri="{FF2B5EF4-FFF2-40B4-BE49-F238E27FC236}">
                <a16:creationId xmlns:a16="http://schemas.microsoft.com/office/drawing/2014/main" xmlns="" id="{C3BBB0A4-8C87-461C-AC49-FF6A14FD598C}"/>
              </a:ext>
            </a:extLst>
          </p:cNvPr>
          <p:cNvSpPr txBox="1"/>
          <p:nvPr>
            <p:custDataLst>
              <p:tags r:id="rId11"/>
            </p:custDataLst>
          </p:nvPr>
        </p:nvSpPr>
        <p:spPr>
          <a:xfrm>
            <a:off x="8270281" y="2287043"/>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CANADA</a:t>
            </a:r>
          </a:p>
        </p:txBody>
      </p:sp>
      <p:cxnSp>
        <p:nvCxnSpPr>
          <p:cNvPr id="32" name="Straight Arrow Connector 31">
            <a:extLst>
              <a:ext uri="{FF2B5EF4-FFF2-40B4-BE49-F238E27FC236}">
                <a16:creationId xmlns:a16="http://schemas.microsoft.com/office/drawing/2014/main" xmlns="" id="{67998C00-B622-4B95-9832-AA94F03E9E78}"/>
              </a:ext>
            </a:extLst>
          </p:cNvPr>
          <p:cNvCxnSpPr>
            <a:cxnSpLocks/>
          </p:cNvCxnSpPr>
          <p:nvPr>
            <p:custDataLst>
              <p:tags r:id="rId12"/>
            </p:custDataLst>
          </p:nvPr>
        </p:nvCxnSpPr>
        <p:spPr>
          <a:xfrm flipV="1">
            <a:off x="9068498" y="2078567"/>
            <a:ext cx="232135" cy="29604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xmlns="" id="{A4CED55A-AD71-4CF0-97EC-330D4143C460}"/>
              </a:ext>
            </a:extLst>
          </p:cNvPr>
          <p:cNvSpPr txBox="1"/>
          <p:nvPr>
            <p:custDataLst>
              <p:tags r:id="rId13"/>
            </p:custDataLst>
          </p:nvPr>
        </p:nvSpPr>
        <p:spPr>
          <a:xfrm>
            <a:off x="2611967" y="3516239"/>
            <a:ext cx="964829" cy="369332"/>
          </a:xfrm>
          <a:prstGeom prst="rect">
            <a:avLst/>
          </a:prstGeom>
          <a:noFill/>
        </p:spPr>
        <p:txBody>
          <a:bodyPr wrap="square" rtlCol="0">
            <a:spAutoFit/>
          </a:bodyPr>
          <a:lstStyle/>
          <a:p>
            <a:r>
              <a:rPr lang="en-US" b="1" dirty="0">
                <a:ln w="19050">
                  <a:noFill/>
                </a:ln>
                <a:latin typeface="Century Gothic" panose="020B0502020202020204" pitchFamily="34" charset="0"/>
              </a:rPr>
              <a:t>CHINA</a:t>
            </a:r>
          </a:p>
        </p:txBody>
      </p:sp>
      <p:sp>
        <p:nvSpPr>
          <p:cNvPr id="35" name="TextBox 34">
            <a:extLst>
              <a:ext uri="{FF2B5EF4-FFF2-40B4-BE49-F238E27FC236}">
                <a16:creationId xmlns:a16="http://schemas.microsoft.com/office/drawing/2014/main" xmlns="" id="{8F3D8801-762D-4AD7-96CE-8D28822970DC}"/>
              </a:ext>
            </a:extLst>
          </p:cNvPr>
          <p:cNvSpPr txBox="1"/>
          <p:nvPr>
            <p:custDataLst>
              <p:tags r:id="rId14"/>
            </p:custDataLst>
          </p:nvPr>
        </p:nvSpPr>
        <p:spPr>
          <a:xfrm>
            <a:off x="1852088" y="6465736"/>
            <a:ext cx="4264281" cy="646331"/>
          </a:xfrm>
          <a:prstGeom prst="rect">
            <a:avLst/>
          </a:prstGeom>
          <a:noFill/>
        </p:spPr>
        <p:txBody>
          <a:bodyPr wrap="square" rtlCol="0">
            <a:spAutoFit/>
          </a:bodyPr>
          <a:lstStyle/>
          <a:p>
            <a:r>
              <a:rPr lang="en-US" b="1" dirty="0">
                <a:ln w="19050">
                  <a:noFill/>
                </a:ln>
                <a:latin typeface="Century Gothic" panose="020B0502020202020204" pitchFamily="34" charset="0"/>
              </a:rPr>
              <a:t>DUTCH </a:t>
            </a:r>
          </a:p>
          <a:p>
            <a:r>
              <a:rPr lang="en-US" b="1" dirty="0">
                <a:ln w="19050">
                  <a:noFill/>
                </a:ln>
                <a:latin typeface="Century Gothic" panose="020B0502020202020204" pitchFamily="34" charset="0"/>
              </a:rPr>
              <a:t>EAST INDIES</a:t>
            </a:r>
          </a:p>
        </p:txBody>
      </p:sp>
      <p:sp>
        <p:nvSpPr>
          <p:cNvPr id="37" name="TextBox 36">
            <a:extLst>
              <a:ext uri="{FF2B5EF4-FFF2-40B4-BE49-F238E27FC236}">
                <a16:creationId xmlns:a16="http://schemas.microsoft.com/office/drawing/2014/main" xmlns="" id="{5FF47C85-AA58-49EA-9948-1CEF7D384CE2}"/>
              </a:ext>
            </a:extLst>
          </p:cNvPr>
          <p:cNvSpPr txBox="1"/>
          <p:nvPr>
            <p:custDataLst>
              <p:tags r:id="rId15"/>
            </p:custDataLst>
          </p:nvPr>
        </p:nvSpPr>
        <p:spPr>
          <a:xfrm>
            <a:off x="3389017" y="4732315"/>
            <a:ext cx="4264281" cy="369332"/>
          </a:xfrm>
          <a:prstGeom prst="rect">
            <a:avLst/>
          </a:prstGeom>
          <a:noFill/>
        </p:spPr>
        <p:txBody>
          <a:bodyPr wrap="square" rtlCol="0">
            <a:spAutoFit/>
          </a:bodyPr>
          <a:lstStyle/>
          <a:p>
            <a:r>
              <a:rPr lang="en-US" b="1" dirty="0">
                <a:ln w="19050">
                  <a:noFill/>
                </a:ln>
                <a:latin typeface="Century Gothic" panose="020B0502020202020204" pitchFamily="34" charset="0"/>
              </a:rPr>
              <a:t>FRENCH INDOCHINA</a:t>
            </a:r>
          </a:p>
        </p:txBody>
      </p:sp>
      <p:cxnSp>
        <p:nvCxnSpPr>
          <p:cNvPr id="38" name="Straight Arrow Connector 37">
            <a:extLst>
              <a:ext uri="{FF2B5EF4-FFF2-40B4-BE49-F238E27FC236}">
                <a16:creationId xmlns:a16="http://schemas.microsoft.com/office/drawing/2014/main" xmlns="" id="{53D26A1C-6258-405D-8F36-960C770B0036}"/>
              </a:ext>
            </a:extLst>
          </p:cNvPr>
          <p:cNvCxnSpPr>
            <a:cxnSpLocks/>
          </p:cNvCxnSpPr>
          <p:nvPr>
            <p:custDataLst>
              <p:tags r:id="rId16"/>
            </p:custDataLst>
          </p:nvPr>
        </p:nvCxnSpPr>
        <p:spPr>
          <a:xfrm flipH="1">
            <a:off x="2879909" y="4993811"/>
            <a:ext cx="608358" cy="3940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xmlns="" id="{F8687DAC-DCE1-47B0-AEC5-E854E45D7A79}"/>
              </a:ext>
            </a:extLst>
          </p:cNvPr>
          <p:cNvSpPr txBox="1"/>
          <p:nvPr>
            <p:custDataLst>
              <p:tags r:id="rId17"/>
            </p:custDataLst>
          </p:nvPr>
        </p:nvSpPr>
        <p:spPr>
          <a:xfrm>
            <a:off x="7556109" y="4007542"/>
            <a:ext cx="2081991" cy="584775"/>
          </a:xfrm>
          <a:prstGeom prst="rect">
            <a:avLst/>
          </a:prstGeom>
          <a:noFill/>
        </p:spPr>
        <p:txBody>
          <a:bodyPr wrap="square" rtlCol="0">
            <a:spAutoFit/>
          </a:bodyPr>
          <a:lstStyle/>
          <a:p>
            <a:r>
              <a:rPr lang="en-US" sz="3200" b="1" dirty="0">
                <a:ln w="19050">
                  <a:solidFill>
                    <a:sysClr val="windowText" lastClr="000000"/>
                  </a:solidFill>
                </a:ln>
                <a:solidFill>
                  <a:srgbClr val="FFC000"/>
                </a:solidFill>
                <a:latin typeface="Century Gothic" panose="020B0502020202020204" pitchFamily="34" charset="0"/>
              </a:rPr>
              <a:t>HAWAII</a:t>
            </a:r>
          </a:p>
        </p:txBody>
      </p:sp>
      <p:sp>
        <p:nvSpPr>
          <p:cNvPr id="40" name="TextBox 39">
            <a:extLst>
              <a:ext uri="{FF2B5EF4-FFF2-40B4-BE49-F238E27FC236}">
                <a16:creationId xmlns:a16="http://schemas.microsoft.com/office/drawing/2014/main" xmlns="" id="{BD553A8C-84F3-4175-BC13-5D3E5AC9C394}"/>
              </a:ext>
            </a:extLst>
          </p:cNvPr>
          <p:cNvSpPr txBox="1"/>
          <p:nvPr>
            <p:custDataLst>
              <p:tags r:id="rId18"/>
            </p:custDataLst>
          </p:nvPr>
        </p:nvSpPr>
        <p:spPr>
          <a:xfrm>
            <a:off x="7564343" y="4388269"/>
            <a:ext cx="1817781" cy="369332"/>
          </a:xfrm>
          <a:prstGeom prst="rect">
            <a:avLst/>
          </a:prstGeom>
          <a:noFill/>
        </p:spPr>
        <p:txBody>
          <a:bodyPr wrap="square" rtlCol="0">
            <a:spAutoFit/>
          </a:bodyPr>
          <a:lstStyle/>
          <a:p>
            <a:r>
              <a:rPr lang="en-US" b="1" dirty="0">
                <a:ln>
                  <a:solidFill>
                    <a:schemeClr val="bg1"/>
                  </a:solidFill>
                </a:ln>
                <a:latin typeface="Century Gothic" panose="020B0502020202020204" pitchFamily="34" charset="0"/>
              </a:rPr>
              <a:t>(U.S. Territory)</a:t>
            </a:r>
          </a:p>
        </p:txBody>
      </p:sp>
      <p:cxnSp>
        <p:nvCxnSpPr>
          <p:cNvPr id="41" name="Straight Arrow Connector 40">
            <a:extLst>
              <a:ext uri="{FF2B5EF4-FFF2-40B4-BE49-F238E27FC236}">
                <a16:creationId xmlns:a16="http://schemas.microsoft.com/office/drawing/2014/main" xmlns="" id="{06B7904D-C754-4C9F-B77C-460F9D19526A}"/>
              </a:ext>
            </a:extLst>
          </p:cNvPr>
          <p:cNvCxnSpPr>
            <a:cxnSpLocks/>
          </p:cNvCxnSpPr>
          <p:nvPr>
            <p:custDataLst>
              <p:tags r:id="rId19"/>
            </p:custDataLst>
          </p:nvPr>
        </p:nvCxnSpPr>
        <p:spPr>
          <a:xfrm flipH="1">
            <a:off x="8319576" y="4680827"/>
            <a:ext cx="153873" cy="2532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69822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up)">
                                      <p:cBhvr>
                                        <p:cTn id="7" dur="500"/>
                                        <p:tgtEl>
                                          <p:spTgt spid="3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wipe(up)">
                                      <p:cBhvr>
                                        <p:cTn id="10" dur="500"/>
                                        <p:tgtEl>
                                          <p:spTgt spid="40"/>
                                        </p:tgtEl>
                                      </p:cBhvr>
                                    </p:animEffect>
                                  </p:childTnLst>
                                </p:cTn>
                              </p:par>
                              <p:par>
                                <p:cTn id="11" presetID="22" presetClass="entr" presetSubtype="1"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wipe(up)">
                                      <p:cBhvr>
                                        <p:cTn id="1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a:blip r:embed="rId23"/>
          <a:stretch>
            <a:fillRect/>
          </a:stretch>
        </a:blip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xmlns="" id="{14FEBBA9-7563-4A80-A83B-C1659C504B80}"/>
              </a:ext>
            </a:extLst>
          </p:cNvPr>
          <p:cNvSpPr txBox="1"/>
          <p:nvPr>
            <p:custDataLst>
              <p:tags r:id="rId1"/>
            </p:custDataLst>
          </p:nvPr>
        </p:nvSpPr>
        <p:spPr>
          <a:xfrm>
            <a:off x="7948053" y="1249286"/>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ALASKA</a:t>
            </a:r>
          </a:p>
        </p:txBody>
      </p:sp>
      <p:sp>
        <p:nvSpPr>
          <p:cNvPr id="13" name="TextBox 12">
            <a:extLst>
              <a:ext uri="{FF2B5EF4-FFF2-40B4-BE49-F238E27FC236}">
                <a16:creationId xmlns:a16="http://schemas.microsoft.com/office/drawing/2014/main" xmlns="" id="{119D2D7C-0904-4137-BEE1-DD7E76EB4B55}"/>
              </a:ext>
            </a:extLst>
          </p:cNvPr>
          <p:cNvSpPr txBox="1"/>
          <p:nvPr>
            <p:custDataLst>
              <p:tags r:id="rId2"/>
            </p:custDataLst>
          </p:nvPr>
        </p:nvSpPr>
        <p:spPr>
          <a:xfrm>
            <a:off x="7851160" y="1452832"/>
            <a:ext cx="1246274"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sp>
        <p:nvSpPr>
          <p:cNvPr id="24" name="TextBox 23">
            <a:extLst>
              <a:ext uri="{FF2B5EF4-FFF2-40B4-BE49-F238E27FC236}">
                <a16:creationId xmlns:a16="http://schemas.microsoft.com/office/drawing/2014/main" xmlns="" id="{A89915E4-6F7B-4398-BF97-9E8ED49EB6FA}"/>
              </a:ext>
            </a:extLst>
          </p:cNvPr>
          <p:cNvSpPr txBox="1"/>
          <p:nvPr>
            <p:custDataLst>
              <p:tags r:id="rId3"/>
            </p:custDataLst>
          </p:nvPr>
        </p:nvSpPr>
        <p:spPr>
          <a:xfrm>
            <a:off x="3738519" y="7348176"/>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AUSTRALIA</a:t>
            </a:r>
          </a:p>
        </p:txBody>
      </p:sp>
      <p:sp>
        <p:nvSpPr>
          <p:cNvPr id="25" name="TextBox 24">
            <a:extLst>
              <a:ext uri="{FF2B5EF4-FFF2-40B4-BE49-F238E27FC236}">
                <a16:creationId xmlns:a16="http://schemas.microsoft.com/office/drawing/2014/main" xmlns="" id="{A721CCAF-A2FF-4E62-AA60-479EA2085999}"/>
              </a:ext>
            </a:extLst>
          </p:cNvPr>
          <p:cNvSpPr txBox="1"/>
          <p:nvPr>
            <p:custDataLst>
              <p:tags r:id="rId4"/>
            </p:custDataLst>
          </p:nvPr>
        </p:nvSpPr>
        <p:spPr>
          <a:xfrm>
            <a:off x="2534378" y="4416733"/>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BURMA</a:t>
            </a:r>
          </a:p>
        </p:txBody>
      </p:sp>
      <p:cxnSp>
        <p:nvCxnSpPr>
          <p:cNvPr id="18" name="Straight Arrow Connector 17">
            <a:extLst>
              <a:ext uri="{FF2B5EF4-FFF2-40B4-BE49-F238E27FC236}">
                <a16:creationId xmlns:a16="http://schemas.microsoft.com/office/drawing/2014/main" xmlns="" id="{DE976860-6C4D-4D80-ABF2-DAAE727F7FDE}"/>
              </a:ext>
            </a:extLst>
          </p:cNvPr>
          <p:cNvCxnSpPr>
            <a:cxnSpLocks/>
          </p:cNvCxnSpPr>
          <p:nvPr>
            <p:custDataLst>
              <p:tags r:id="rId5"/>
            </p:custDataLst>
          </p:nvPr>
        </p:nvCxnSpPr>
        <p:spPr>
          <a:xfrm flipH="1" flipV="1">
            <a:off x="3595996" y="5965957"/>
            <a:ext cx="203140" cy="385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xmlns="" id="{F0B2564E-7849-4B62-8094-ADC0124340BC}"/>
              </a:ext>
            </a:extLst>
          </p:cNvPr>
          <p:cNvSpPr txBox="1"/>
          <p:nvPr>
            <p:custDataLst>
              <p:tags r:id="rId6"/>
            </p:custDataLst>
          </p:nvPr>
        </p:nvSpPr>
        <p:spPr>
          <a:xfrm>
            <a:off x="4093008" y="6048300"/>
            <a:ext cx="1455309" cy="276999"/>
          </a:xfrm>
          <a:prstGeom prst="rect">
            <a:avLst/>
          </a:prstGeom>
          <a:noFill/>
        </p:spPr>
        <p:txBody>
          <a:bodyPr wrap="square" rtlCol="0">
            <a:spAutoFit/>
          </a:bodyPr>
          <a:lstStyle/>
          <a:p>
            <a:r>
              <a:rPr lang="en-US" sz="1200" b="1" dirty="0">
                <a:latin typeface="Century Gothic" panose="020B0502020202020204" pitchFamily="34" charset="0"/>
              </a:rPr>
              <a:t>(British Territory)</a:t>
            </a:r>
          </a:p>
        </p:txBody>
      </p:sp>
      <p:sp>
        <p:nvSpPr>
          <p:cNvPr id="29" name="TextBox 28">
            <a:extLst>
              <a:ext uri="{FF2B5EF4-FFF2-40B4-BE49-F238E27FC236}">
                <a16:creationId xmlns:a16="http://schemas.microsoft.com/office/drawing/2014/main" xmlns="" id="{719CBDD6-2A78-4966-BF11-C0201ABA55D0}"/>
              </a:ext>
            </a:extLst>
          </p:cNvPr>
          <p:cNvSpPr txBox="1"/>
          <p:nvPr>
            <p:custDataLst>
              <p:tags r:id="rId7"/>
            </p:custDataLst>
          </p:nvPr>
        </p:nvSpPr>
        <p:spPr>
          <a:xfrm>
            <a:off x="2161166" y="3953359"/>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BHUTON</a:t>
            </a:r>
          </a:p>
        </p:txBody>
      </p:sp>
      <p:cxnSp>
        <p:nvCxnSpPr>
          <p:cNvPr id="30" name="Straight Arrow Connector 29">
            <a:extLst>
              <a:ext uri="{FF2B5EF4-FFF2-40B4-BE49-F238E27FC236}">
                <a16:creationId xmlns:a16="http://schemas.microsoft.com/office/drawing/2014/main" xmlns="" id="{2986C6B5-DD74-411F-978F-E80893658D28}"/>
              </a:ext>
            </a:extLst>
          </p:cNvPr>
          <p:cNvCxnSpPr>
            <a:cxnSpLocks/>
          </p:cNvCxnSpPr>
          <p:nvPr>
            <p:custDataLst>
              <p:tags r:id="rId8"/>
            </p:custDataLst>
          </p:nvPr>
        </p:nvCxnSpPr>
        <p:spPr>
          <a:xfrm flipH="1">
            <a:off x="2104338" y="4201336"/>
            <a:ext cx="113656" cy="1423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4C4B92AA-C020-4D6C-86DE-4EEAF4ED23D8}"/>
              </a:ext>
            </a:extLst>
          </p:cNvPr>
          <p:cNvCxnSpPr>
            <a:cxnSpLocks/>
          </p:cNvCxnSpPr>
          <p:nvPr>
            <p:custDataLst>
              <p:tags r:id="rId9"/>
            </p:custDataLst>
          </p:nvPr>
        </p:nvCxnSpPr>
        <p:spPr>
          <a:xfrm flipH="1">
            <a:off x="2382796" y="4648200"/>
            <a:ext cx="229171" cy="2091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xmlns="" id="{A2A2773F-4906-479F-A1E0-3F353AF496C8}"/>
              </a:ext>
            </a:extLst>
          </p:cNvPr>
          <p:cNvSpPr txBox="1"/>
          <p:nvPr>
            <p:custDataLst>
              <p:tags r:id="rId10"/>
            </p:custDataLst>
          </p:nvPr>
        </p:nvSpPr>
        <p:spPr>
          <a:xfrm>
            <a:off x="3712821" y="5819817"/>
            <a:ext cx="1172360" cy="369332"/>
          </a:xfrm>
          <a:prstGeom prst="rect">
            <a:avLst/>
          </a:prstGeom>
          <a:noFill/>
        </p:spPr>
        <p:txBody>
          <a:bodyPr wrap="square" rtlCol="0">
            <a:spAutoFit/>
          </a:bodyPr>
          <a:lstStyle/>
          <a:p>
            <a:r>
              <a:rPr lang="en-US" b="1" dirty="0">
                <a:ln w="19050">
                  <a:noFill/>
                </a:ln>
                <a:latin typeface="Century Gothic" panose="020B0502020202020204" pitchFamily="34" charset="0"/>
              </a:rPr>
              <a:t>BORNEO</a:t>
            </a:r>
          </a:p>
        </p:txBody>
      </p:sp>
      <p:sp>
        <p:nvSpPr>
          <p:cNvPr id="31" name="TextBox 30">
            <a:extLst>
              <a:ext uri="{FF2B5EF4-FFF2-40B4-BE49-F238E27FC236}">
                <a16:creationId xmlns:a16="http://schemas.microsoft.com/office/drawing/2014/main" xmlns="" id="{C3BBB0A4-8C87-461C-AC49-FF6A14FD598C}"/>
              </a:ext>
            </a:extLst>
          </p:cNvPr>
          <p:cNvSpPr txBox="1"/>
          <p:nvPr>
            <p:custDataLst>
              <p:tags r:id="rId11"/>
            </p:custDataLst>
          </p:nvPr>
        </p:nvSpPr>
        <p:spPr>
          <a:xfrm>
            <a:off x="8270281" y="2287043"/>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CANADA</a:t>
            </a:r>
          </a:p>
        </p:txBody>
      </p:sp>
      <p:cxnSp>
        <p:nvCxnSpPr>
          <p:cNvPr id="32" name="Straight Arrow Connector 31">
            <a:extLst>
              <a:ext uri="{FF2B5EF4-FFF2-40B4-BE49-F238E27FC236}">
                <a16:creationId xmlns:a16="http://schemas.microsoft.com/office/drawing/2014/main" xmlns="" id="{67998C00-B622-4B95-9832-AA94F03E9E78}"/>
              </a:ext>
            </a:extLst>
          </p:cNvPr>
          <p:cNvCxnSpPr>
            <a:cxnSpLocks/>
          </p:cNvCxnSpPr>
          <p:nvPr>
            <p:custDataLst>
              <p:tags r:id="rId12"/>
            </p:custDataLst>
          </p:nvPr>
        </p:nvCxnSpPr>
        <p:spPr>
          <a:xfrm flipV="1">
            <a:off x="9068498" y="2124805"/>
            <a:ext cx="270740" cy="24980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xmlns="" id="{A4CED55A-AD71-4CF0-97EC-330D4143C460}"/>
              </a:ext>
            </a:extLst>
          </p:cNvPr>
          <p:cNvSpPr txBox="1"/>
          <p:nvPr>
            <p:custDataLst>
              <p:tags r:id="rId13"/>
            </p:custDataLst>
          </p:nvPr>
        </p:nvSpPr>
        <p:spPr>
          <a:xfrm>
            <a:off x="2611967" y="3516239"/>
            <a:ext cx="964829" cy="369332"/>
          </a:xfrm>
          <a:prstGeom prst="rect">
            <a:avLst/>
          </a:prstGeom>
          <a:noFill/>
        </p:spPr>
        <p:txBody>
          <a:bodyPr wrap="square" rtlCol="0">
            <a:spAutoFit/>
          </a:bodyPr>
          <a:lstStyle/>
          <a:p>
            <a:r>
              <a:rPr lang="en-US" b="1" dirty="0">
                <a:ln w="19050">
                  <a:noFill/>
                </a:ln>
                <a:latin typeface="Century Gothic" panose="020B0502020202020204" pitchFamily="34" charset="0"/>
              </a:rPr>
              <a:t>CHINA</a:t>
            </a:r>
          </a:p>
        </p:txBody>
      </p:sp>
      <p:sp>
        <p:nvSpPr>
          <p:cNvPr id="35" name="TextBox 34">
            <a:extLst>
              <a:ext uri="{FF2B5EF4-FFF2-40B4-BE49-F238E27FC236}">
                <a16:creationId xmlns:a16="http://schemas.microsoft.com/office/drawing/2014/main" xmlns="" id="{8F3D8801-762D-4AD7-96CE-8D28822970DC}"/>
              </a:ext>
            </a:extLst>
          </p:cNvPr>
          <p:cNvSpPr txBox="1"/>
          <p:nvPr>
            <p:custDataLst>
              <p:tags r:id="rId14"/>
            </p:custDataLst>
          </p:nvPr>
        </p:nvSpPr>
        <p:spPr>
          <a:xfrm>
            <a:off x="1852088" y="6465736"/>
            <a:ext cx="4264281" cy="646331"/>
          </a:xfrm>
          <a:prstGeom prst="rect">
            <a:avLst/>
          </a:prstGeom>
          <a:noFill/>
        </p:spPr>
        <p:txBody>
          <a:bodyPr wrap="square" rtlCol="0">
            <a:spAutoFit/>
          </a:bodyPr>
          <a:lstStyle/>
          <a:p>
            <a:r>
              <a:rPr lang="en-US" b="1" dirty="0">
                <a:ln w="19050">
                  <a:noFill/>
                </a:ln>
                <a:latin typeface="Century Gothic" panose="020B0502020202020204" pitchFamily="34" charset="0"/>
              </a:rPr>
              <a:t>DUTCH </a:t>
            </a:r>
          </a:p>
          <a:p>
            <a:r>
              <a:rPr lang="en-US" b="1" dirty="0">
                <a:ln w="19050">
                  <a:noFill/>
                </a:ln>
                <a:latin typeface="Century Gothic" panose="020B0502020202020204" pitchFamily="34" charset="0"/>
              </a:rPr>
              <a:t>EAST INDIES</a:t>
            </a:r>
          </a:p>
        </p:txBody>
      </p:sp>
      <p:sp>
        <p:nvSpPr>
          <p:cNvPr id="37" name="TextBox 36">
            <a:extLst>
              <a:ext uri="{FF2B5EF4-FFF2-40B4-BE49-F238E27FC236}">
                <a16:creationId xmlns:a16="http://schemas.microsoft.com/office/drawing/2014/main" xmlns="" id="{5FF47C85-AA58-49EA-9948-1CEF7D384CE2}"/>
              </a:ext>
            </a:extLst>
          </p:cNvPr>
          <p:cNvSpPr txBox="1"/>
          <p:nvPr>
            <p:custDataLst>
              <p:tags r:id="rId15"/>
            </p:custDataLst>
          </p:nvPr>
        </p:nvSpPr>
        <p:spPr>
          <a:xfrm>
            <a:off x="3389017" y="4732315"/>
            <a:ext cx="4264281" cy="369332"/>
          </a:xfrm>
          <a:prstGeom prst="rect">
            <a:avLst/>
          </a:prstGeom>
          <a:noFill/>
        </p:spPr>
        <p:txBody>
          <a:bodyPr wrap="square" rtlCol="0">
            <a:spAutoFit/>
          </a:bodyPr>
          <a:lstStyle/>
          <a:p>
            <a:r>
              <a:rPr lang="en-US" b="1" dirty="0">
                <a:ln w="19050">
                  <a:noFill/>
                </a:ln>
                <a:latin typeface="Century Gothic" panose="020B0502020202020204" pitchFamily="34" charset="0"/>
              </a:rPr>
              <a:t>FRENCH INDOCHINA</a:t>
            </a:r>
          </a:p>
        </p:txBody>
      </p:sp>
      <p:cxnSp>
        <p:nvCxnSpPr>
          <p:cNvPr id="38" name="Straight Arrow Connector 37">
            <a:extLst>
              <a:ext uri="{FF2B5EF4-FFF2-40B4-BE49-F238E27FC236}">
                <a16:creationId xmlns:a16="http://schemas.microsoft.com/office/drawing/2014/main" xmlns="" id="{53D26A1C-6258-405D-8F36-960C770B0036}"/>
              </a:ext>
            </a:extLst>
          </p:cNvPr>
          <p:cNvCxnSpPr>
            <a:cxnSpLocks/>
          </p:cNvCxnSpPr>
          <p:nvPr>
            <p:custDataLst>
              <p:tags r:id="rId16"/>
            </p:custDataLst>
          </p:nvPr>
        </p:nvCxnSpPr>
        <p:spPr>
          <a:xfrm flipH="1">
            <a:off x="2879909" y="4993811"/>
            <a:ext cx="608358" cy="3940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xmlns="" id="{F8687DAC-DCE1-47B0-AEC5-E854E45D7A79}"/>
              </a:ext>
            </a:extLst>
          </p:cNvPr>
          <p:cNvSpPr txBox="1"/>
          <p:nvPr>
            <p:custDataLst>
              <p:tags r:id="rId17"/>
            </p:custDataLst>
          </p:nvPr>
        </p:nvSpPr>
        <p:spPr>
          <a:xfrm>
            <a:off x="8396512" y="4216853"/>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HAWAII</a:t>
            </a:r>
          </a:p>
        </p:txBody>
      </p:sp>
      <p:sp>
        <p:nvSpPr>
          <p:cNvPr id="40" name="TextBox 39">
            <a:extLst>
              <a:ext uri="{FF2B5EF4-FFF2-40B4-BE49-F238E27FC236}">
                <a16:creationId xmlns:a16="http://schemas.microsoft.com/office/drawing/2014/main" xmlns="" id="{BD553A8C-84F3-4175-BC13-5D3E5AC9C394}"/>
              </a:ext>
            </a:extLst>
          </p:cNvPr>
          <p:cNvSpPr txBox="1"/>
          <p:nvPr>
            <p:custDataLst>
              <p:tags r:id="rId18"/>
            </p:custDataLst>
          </p:nvPr>
        </p:nvSpPr>
        <p:spPr>
          <a:xfrm>
            <a:off x="8430348" y="4471424"/>
            <a:ext cx="1817781"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cxnSp>
        <p:nvCxnSpPr>
          <p:cNvPr id="41" name="Straight Arrow Connector 40">
            <a:extLst>
              <a:ext uri="{FF2B5EF4-FFF2-40B4-BE49-F238E27FC236}">
                <a16:creationId xmlns:a16="http://schemas.microsoft.com/office/drawing/2014/main" xmlns="" id="{06B7904D-C754-4C9F-B77C-460F9D19526A}"/>
              </a:ext>
            </a:extLst>
          </p:cNvPr>
          <p:cNvCxnSpPr>
            <a:cxnSpLocks/>
          </p:cNvCxnSpPr>
          <p:nvPr>
            <p:custDataLst>
              <p:tags r:id="rId19"/>
            </p:custDataLst>
          </p:nvPr>
        </p:nvCxnSpPr>
        <p:spPr>
          <a:xfrm flipH="1">
            <a:off x="8319576" y="4680827"/>
            <a:ext cx="153873" cy="2532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xmlns="" id="{F79B8E8C-6606-4359-BF9E-795B5D7B319F}"/>
              </a:ext>
            </a:extLst>
          </p:cNvPr>
          <p:cNvSpPr txBox="1"/>
          <p:nvPr>
            <p:custDataLst>
              <p:tags r:id="rId20"/>
            </p:custDataLst>
          </p:nvPr>
        </p:nvSpPr>
        <p:spPr>
          <a:xfrm>
            <a:off x="640748" y="4368651"/>
            <a:ext cx="2081991" cy="584775"/>
          </a:xfrm>
          <a:prstGeom prst="rect">
            <a:avLst/>
          </a:prstGeom>
          <a:noFill/>
        </p:spPr>
        <p:txBody>
          <a:bodyPr wrap="square" rtlCol="0">
            <a:spAutoFit/>
          </a:bodyPr>
          <a:lstStyle/>
          <a:p>
            <a:r>
              <a:rPr lang="en-US" sz="3200" b="1" dirty="0">
                <a:ln w="19050">
                  <a:solidFill>
                    <a:sysClr val="windowText" lastClr="000000"/>
                  </a:solidFill>
                </a:ln>
                <a:solidFill>
                  <a:srgbClr val="FFC000"/>
                </a:solidFill>
                <a:latin typeface="Century Gothic" panose="020B0502020202020204" pitchFamily="34" charset="0"/>
              </a:rPr>
              <a:t>INDIA</a:t>
            </a:r>
          </a:p>
        </p:txBody>
      </p:sp>
      <p:sp>
        <p:nvSpPr>
          <p:cNvPr id="43" name="TextBox 42">
            <a:extLst>
              <a:ext uri="{FF2B5EF4-FFF2-40B4-BE49-F238E27FC236}">
                <a16:creationId xmlns:a16="http://schemas.microsoft.com/office/drawing/2014/main" xmlns="" id="{3CF05310-A5A3-4E8D-A30A-854A4624EB16}"/>
              </a:ext>
            </a:extLst>
          </p:cNvPr>
          <p:cNvSpPr txBox="1"/>
          <p:nvPr>
            <p:custDataLst>
              <p:tags r:id="rId21"/>
            </p:custDataLst>
          </p:nvPr>
        </p:nvSpPr>
        <p:spPr>
          <a:xfrm>
            <a:off x="438363" y="4749420"/>
            <a:ext cx="2000553" cy="369332"/>
          </a:xfrm>
          <a:prstGeom prst="rect">
            <a:avLst/>
          </a:prstGeom>
          <a:noFill/>
        </p:spPr>
        <p:txBody>
          <a:bodyPr wrap="square" rtlCol="0">
            <a:spAutoFit/>
          </a:bodyPr>
          <a:lstStyle/>
          <a:p>
            <a:r>
              <a:rPr lang="en-US" b="1" dirty="0">
                <a:ln>
                  <a:solidFill>
                    <a:schemeClr val="bg1"/>
                  </a:solidFill>
                </a:ln>
                <a:latin typeface="Century Gothic" panose="020B0502020202020204" pitchFamily="34" charset="0"/>
              </a:rPr>
              <a:t>(British Territory)</a:t>
            </a:r>
          </a:p>
        </p:txBody>
      </p:sp>
    </p:spTree>
    <p:extLst>
      <p:ext uri="{BB962C8B-B14F-4D97-AF65-F5344CB8AC3E}">
        <p14:creationId xmlns:p14="http://schemas.microsoft.com/office/powerpoint/2010/main" val="26144734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1000" fill="hold"/>
                                        <p:tgtEl>
                                          <p:spTgt spid="43"/>
                                        </p:tgtEl>
                                        <p:attrNameLst>
                                          <p:attrName>ppt_w</p:attrName>
                                        </p:attrNameLst>
                                      </p:cBhvr>
                                      <p:tavLst>
                                        <p:tav tm="0">
                                          <p:val>
                                            <p:fltVal val="0"/>
                                          </p:val>
                                        </p:tav>
                                        <p:tav tm="100000">
                                          <p:val>
                                            <p:strVal val="#ppt_w"/>
                                          </p:val>
                                        </p:tav>
                                      </p:tavLst>
                                    </p:anim>
                                    <p:anim calcmode="lin" valueType="num">
                                      <p:cBhvr>
                                        <p:cTn id="14" dur="1000" fill="hold"/>
                                        <p:tgtEl>
                                          <p:spTgt spid="43"/>
                                        </p:tgtEl>
                                        <p:attrNameLst>
                                          <p:attrName>ppt_h</p:attrName>
                                        </p:attrNameLst>
                                      </p:cBhvr>
                                      <p:tavLst>
                                        <p:tav tm="0">
                                          <p:val>
                                            <p:fltVal val="0"/>
                                          </p:val>
                                        </p:tav>
                                        <p:tav tm="100000">
                                          <p:val>
                                            <p:strVal val="#ppt_h"/>
                                          </p:val>
                                        </p:tav>
                                      </p:tavLst>
                                    </p:anim>
                                    <p:anim calcmode="lin" valueType="num">
                                      <p:cBhvr>
                                        <p:cTn id="15" dur="1000" fill="hold"/>
                                        <p:tgtEl>
                                          <p:spTgt spid="43"/>
                                        </p:tgtEl>
                                        <p:attrNameLst>
                                          <p:attrName>style.rotation</p:attrName>
                                        </p:attrNameLst>
                                      </p:cBhvr>
                                      <p:tavLst>
                                        <p:tav tm="0">
                                          <p:val>
                                            <p:fltVal val="90"/>
                                          </p:val>
                                        </p:tav>
                                        <p:tav tm="100000">
                                          <p:val>
                                            <p:fltVal val="0"/>
                                          </p:val>
                                        </p:tav>
                                      </p:tavLst>
                                    </p:anim>
                                    <p:animEffect transition="in" filter="fade">
                                      <p:cBhvr>
                                        <p:cTn id="16"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a:blip r:embed="rId24"/>
          <a:stretch>
            <a:fillRect/>
          </a:stretch>
        </a:blip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xmlns="" id="{14FEBBA9-7563-4A80-A83B-C1659C504B80}"/>
              </a:ext>
            </a:extLst>
          </p:cNvPr>
          <p:cNvSpPr txBox="1"/>
          <p:nvPr>
            <p:custDataLst>
              <p:tags r:id="rId1"/>
            </p:custDataLst>
          </p:nvPr>
        </p:nvSpPr>
        <p:spPr>
          <a:xfrm>
            <a:off x="7948053" y="1249286"/>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ALASKA</a:t>
            </a:r>
          </a:p>
        </p:txBody>
      </p:sp>
      <p:sp>
        <p:nvSpPr>
          <p:cNvPr id="13" name="TextBox 12">
            <a:extLst>
              <a:ext uri="{FF2B5EF4-FFF2-40B4-BE49-F238E27FC236}">
                <a16:creationId xmlns:a16="http://schemas.microsoft.com/office/drawing/2014/main" xmlns="" id="{119D2D7C-0904-4137-BEE1-DD7E76EB4B55}"/>
              </a:ext>
            </a:extLst>
          </p:cNvPr>
          <p:cNvSpPr txBox="1"/>
          <p:nvPr>
            <p:custDataLst>
              <p:tags r:id="rId2"/>
            </p:custDataLst>
          </p:nvPr>
        </p:nvSpPr>
        <p:spPr>
          <a:xfrm>
            <a:off x="7851160" y="1452832"/>
            <a:ext cx="1246274"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sp>
        <p:nvSpPr>
          <p:cNvPr id="24" name="TextBox 23">
            <a:extLst>
              <a:ext uri="{FF2B5EF4-FFF2-40B4-BE49-F238E27FC236}">
                <a16:creationId xmlns:a16="http://schemas.microsoft.com/office/drawing/2014/main" xmlns="" id="{A89915E4-6F7B-4398-BF97-9E8ED49EB6FA}"/>
              </a:ext>
            </a:extLst>
          </p:cNvPr>
          <p:cNvSpPr txBox="1"/>
          <p:nvPr>
            <p:custDataLst>
              <p:tags r:id="rId3"/>
            </p:custDataLst>
          </p:nvPr>
        </p:nvSpPr>
        <p:spPr>
          <a:xfrm>
            <a:off x="3738519" y="7348176"/>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AUSTRALIA</a:t>
            </a:r>
          </a:p>
        </p:txBody>
      </p:sp>
      <p:sp>
        <p:nvSpPr>
          <p:cNvPr id="25" name="TextBox 24">
            <a:extLst>
              <a:ext uri="{FF2B5EF4-FFF2-40B4-BE49-F238E27FC236}">
                <a16:creationId xmlns:a16="http://schemas.microsoft.com/office/drawing/2014/main" xmlns="" id="{A721CCAF-A2FF-4E62-AA60-479EA2085999}"/>
              </a:ext>
            </a:extLst>
          </p:cNvPr>
          <p:cNvSpPr txBox="1"/>
          <p:nvPr>
            <p:custDataLst>
              <p:tags r:id="rId4"/>
            </p:custDataLst>
          </p:nvPr>
        </p:nvSpPr>
        <p:spPr>
          <a:xfrm>
            <a:off x="2534378" y="4416733"/>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BURMA</a:t>
            </a:r>
          </a:p>
        </p:txBody>
      </p:sp>
      <p:cxnSp>
        <p:nvCxnSpPr>
          <p:cNvPr id="18" name="Straight Arrow Connector 17">
            <a:extLst>
              <a:ext uri="{FF2B5EF4-FFF2-40B4-BE49-F238E27FC236}">
                <a16:creationId xmlns:a16="http://schemas.microsoft.com/office/drawing/2014/main" xmlns="" id="{DE976860-6C4D-4D80-ABF2-DAAE727F7FDE}"/>
              </a:ext>
            </a:extLst>
          </p:cNvPr>
          <p:cNvCxnSpPr>
            <a:cxnSpLocks/>
          </p:cNvCxnSpPr>
          <p:nvPr>
            <p:custDataLst>
              <p:tags r:id="rId5"/>
            </p:custDataLst>
          </p:nvPr>
        </p:nvCxnSpPr>
        <p:spPr>
          <a:xfrm flipH="1">
            <a:off x="3544542" y="5994051"/>
            <a:ext cx="316258" cy="1779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xmlns="" id="{F0B2564E-7849-4B62-8094-ADC0124340BC}"/>
              </a:ext>
            </a:extLst>
          </p:cNvPr>
          <p:cNvSpPr txBox="1"/>
          <p:nvPr>
            <p:custDataLst>
              <p:tags r:id="rId6"/>
            </p:custDataLst>
          </p:nvPr>
        </p:nvSpPr>
        <p:spPr>
          <a:xfrm>
            <a:off x="4793504" y="5843751"/>
            <a:ext cx="1455309" cy="276999"/>
          </a:xfrm>
          <a:prstGeom prst="rect">
            <a:avLst/>
          </a:prstGeom>
          <a:noFill/>
        </p:spPr>
        <p:txBody>
          <a:bodyPr wrap="square" rtlCol="0">
            <a:spAutoFit/>
          </a:bodyPr>
          <a:lstStyle/>
          <a:p>
            <a:r>
              <a:rPr lang="en-US" sz="1200" b="1" dirty="0">
                <a:latin typeface="Century Gothic" panose="020B0502020202020204" pitchFamily="34" charset="0"/>
              </a:rPr>
              <a:t>(British Territory)</a:t>
            </a:r>
          </a:p>
        </p:txBody>
      </p:sp>
      <p:sp>
        <p:nvSpPr>
          <p:cNvPr id="29" name="TextBox 28">
            <a:extLst>
              <a:ext uri="{FF2B5EF4-FFF2-40B4-BE49-F238E27FC236}">
                <a16:creationId xmlns:a16="http://schemas.microsoft.com/office/drawing/2014/main" xmlns="" id="{719CBDD6-2A78-4966-BF11-C0201ABA55D0}"/>
              </a:ext>
            </a:extLst>
          </p:cNvPr>
          <p:cNvSpPr txBox="1"/>
          <p:nvPr>
            <p:custDataLst>
              <p:tags r:id="rId7"/>
            </p:custDataLst>
          </p:nvPr>
        </p:nvSpPr>
        <p:spPr>
          <a:xfrm>
            <a:off x="2142776" y="3914708"/>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BHUTON</a:t>
            </a:r>
          </a:p>
        </p:txBody>
      </p:sp>
      <p:cxnSp>
        <p:nvCxnSpPr>
          <p:cNvPr id="30" name="Straight Arrow Connector 29">
            <a:extLst>
              <a:ext uri="{FF2B5EF4-FFF2-40B4-BE49-F238E27FC236}">
                <a16:creationId xmlns:a16="http://schemas.microsoft.com/office/drawing/2014/main" xmlns="" id="{2986C6B5-DD74-411F-978F-E80893658D28}"/>
              </a:ext>
            </a:extLst>
          </p:cNvPr>
          <p:cNvCxnSpPr>
            <a:cxnSpLocks/>
          </p:cNvCxnSpPr>
          <p:nvPr>
            <p:custDataLst>
              <p:tags r:id="rId8"/>
            </p:custDataLst>
          </p:nvPr>
        </p:nvCxnSpPr>
        <p:spPr>
          <a:xfrm flipH="1">
            <a:off x="2104338" y="4201336"/>
            <a:ext cx="113656" cy="1423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4C4B92AA-C020-4D6C-86DE-4EEAF4ED23D8}"/>
              </a:ext>
            </a:extLst>
          </p:cNvPr>
          <p:cNvCxnSpPr>
            <a:cxnSpLocks/>
          </p:cNvCxnSpPr>
          <p:nvPr>
            <p:custDataLst>
              <p:tags r:id="rId9"/>
            </p:custDataLst>
          </p:nvPr>
        </p:nvCxnSpPr>
        <p:spPr>
          <a:xfrm flipH="1">
            <a:off x="2382796" y="4648200"/>
            <a:ext cx="229171" cy="2091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xmlns="" id="{A2A2773F-4906-479F-A1E0-3F353AF496C8}"/>
              </a:ext>
            </a:extLst>
          </p:cNvPr>
          <p:cNvSpPr txBox="1"/>
          <p:nvPr>
            <p:custDataLst>
              <p:tags r:id="rId10"/>
            </p:custDataLst>
          </p:nvPr>
        </p:nvSpPr>
        <p:spPr>
          <a:xfrm>
            <a:off x="3786767" y="5809385"/>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BORNEO</a:t>
            </a:r>
          </a:p>
        </p:txBody>
      </p:sp>
      <p:sp>
        <p:nvSpPr>
          <p:cNvPr id="31" name="TextBox 30">
            <a:extLst>
              <a:ext uri="{FF2B5EF4-FFF2-40B4-BE49-F238E27FC236}">
                <a16:creationId xmlns:a16="http://schemas.microsoft.com/office/drawing/2014/main" xmlns="" id="{C3BBB0A4-8C87-461C-AC49-FF6A14FD598C}"/>
              </a:ext>
            </a:extLst>
          </p:cNvPr>
          <p:cNvSpPr txBox="1"/>
          <p:nvPr>
            <p:custDataLst>
              <p:tags r:id="rId11"/>
            </p:custDataLst>
          </p:nvPr>
        </p:nvSpPr>
        <p:spPr>
          <a:xfrm>
            <a:off x="8270281" y="2287043"/>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CANADA</a:t>
            </a:r>
          </a:p>
        </p:txBody>
      </p:sp>
      <p:cxnSp>
        <p:nvCxnSpPr>
          <p:cNvPr id="32" name="Straight Arrow Connector 31">
            <a:extLst>
              <a:ext uri="{FF2B5EF4-FFF2-40B4-BE49-F238E27FC236}">
                <a16:creationId xmlns:a16="http://schemas.microsoft.com/office/drawing/2014/main" xmlns="" id="{67998C00-B622-4B95-9832-AA94F03E9E78}"/>
              </a:ext>
            </a:extLst>
          </p:cNvPr>
          <p:cNvCxnSpPr>
            <a:cxnSpLocks/>
          </p:cNvCxnSpPr>
          <p:nvPr>
            <p:custDataLst>
              <p:tags r:id="rId12"/>
            </p:custDataLst>
          </p:nvPr>
        </p:nvCxnSpPr>
        <p:spPr>
          <a:xfrm flipV="1">
            <a:off x="9068498" y="2120900"/>
            <a:ext cx="278702" cy="25370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xmlns="" id="{A4CED55A-AD71-4CF0-97EC-330D4143C460}"/>
              </a:ext>
            </a:extLst>
          </p:cNvPr>
          <p:cNvSpPr txBox="1"/>
          <p:nvPr>
            <p:custDataLst>
              <p:tags r:id="rId13"/>
            </p:custDataLst>
          </p:nvPr>
        </p:nvSpPr>
        <p:spPr>
          <a:xfrm>
            <a:off x="2611967" y="3516239"/>
            <a:ext cx="964829" cy="369332"/>
          </a:xfrm>
          <a:prstGeom prst="rect">
            <a:avLst/>
          </a:prstGeom>
          <a:noFill/>
        </p:spPr>
        <p:txBody>
          <a:bodyPr wrap="square" rtlCol="0">
            <a:spAutoFit/>
          </a:bodyPr>
          <a:lstStyle/>
          <a:p>
            <a:r>
              <a:rPr lang="en-US" b="1" dirty="0">
                <a:ln w="19050">
                  <a:noFill/>
                </a:ln>
                <a:latin typeface="Century Gothic" panose="020B0502020202020204" pitchFamily="34" charset="0"/>
              </a:rPr>
              <a:t>CHINA</a:t>
            </a:r>
          </a:p>
        </p:txBody>
      </p:sp>
      <p:sp>
        <p:nvSpPr>
          <p:cNvPr id="35" name="TextBox 34">
            <a:extLst>
              <a:ext uri="{FF2B5EF4-FFF2-40B4-BE49-F238E27FC236}">
                <a16:creationId xmlns:a16="http://schemas.microsoft.com/office/drawing/2014/main" xmlns="" id="{8F3D8801-762D-4AD7-96CE-8D28822970DC}"/>
              </a:ext>
            </a:extLst>
          </p:cNvPr>
          <p:cNvSpPr txBox="1"/>
          <p:nvPr>
            <p:custDataLst>
              <p:tags r:id="rId14"/>
            </p:custDataLst>
          </p:nvPr>
        </p:nvSpPr>
        <p:spPr>
          <a:xfrm>
            <a:off x="1852088" y="6465736"/>
            <a:ext cx="4264281" cy="646331"/>
          </a:xfrm>
          <a:prstGeom prst="rect">
            <a:avLst/>
          </a:prstGeom>
          <a:noFill/>
        </p:spPr>
        <p:txBody>
          <a:bodyPr wrap="square" rtlCol="0">
            <a:spAutoFit/>
          </a:bodyPr>
          <a:lstStyle/>
          <a:p>
            <a:r>
              <a:rPr lang="en-US" b="1" dirty="0">
                <a:ln w="19050">
                  <a:noFill/>
                </a:ln>
                <a:latin typeface="Century Gothic" panose="020B0502020202020204" pitchFamily="34" charset="0"/>
              </a:rPr>
              <a:t>DUTCH </a:t>
            </a:r>
          </a:p>
          <a:p>
            <a:r>
              <a:rPr lang="en-US" b="1" dirty="0">
                <a:ln w="19050">
                  <a:noFill/>
                </a:ln>
                <a:latin typeface="Century Gothic" panose="020B0502020202020204" pitchFamily="34" charset="0"/>
              </a:rPr>
              <a:t>EAST INDIES</a:t>
            </a:r>
          </a:p>
        </p:txBody>
      </p:sp>
      <p:sp>
        <p:nvSpPr>
          <p:cNvPr id="37" name="TextBox 36">
            <a:extLst>
              <a:ext uri="{FF2B5EF4-FFF2-40B4-BE49-F238E27FC236}">
                <a16:creationId xmlns:a16="http://schemas.microsoft.com/office/drawing/2014/main" xmlns="" id="{5FF47C85-AA58-49EA-9948-1CEF7D384CE2}"/>
              </a:ext>
            </a:extLst>
          </p:cNvPr>
          <p:cNvSpPr txBox="1"/>
          <p:nvPr>
            <p:custDataLst>
              <p:tags r:id="rId15"/>
            </p:custDataLst>
          </p:nvPr>
        </p:nvSpPr>
        <p:spPr>
          <a:xfrm>
            <a:off x="3389017" y="4732315"/>
            <a:ext cx="4264281" cy="369332"/>
          </a:xfrm>
          <a:prstGeom prst="rect">
            <a:avLst/>
          </a:prstGeom>
          <a:noFill/>
        </p:spPr>
        <p:txBody>
          <a:bodyPr wrap="square" rtlCol="0">
            <a:spAutoFit/>
          </a:bodyPr>
          <a:lstStyle/>
          <a:p>
            <a:r>
              <a:rPr lang="en-US" b="1" dirty="0">
                <a:ln w="19050">
                  <a:noFill/>
                </a:ln>
                <a:latin typeface="Century Gothic" panose="020B0502020202020204" pitchFamily="34" charset="0"/>
              </a:rPr>
              <a:t>FRENCH INDOCHINA</a:t>
            </a:r>
          </a:p>
        </p:txBody>
      </p:sp>
      <p:cxnSp>
        <p:nvCxnSpPr>
          <p:cNvPr id="38" name="Straight Arrow Connector 37">
            <a:extLst>
              <a:ext uri="{FF2B5EF4-FFF2-40B4-BE49-F238E27FC236}">
                <a16:creationId xmlns:a16="http://schemas.microsoft.com/office/drawing/2014/main" xmlns="" id="{53D26A1C-6258-405D-8F36-960C770B0036}"/>
              </a:ext>
            </a:extLst>
          </p:cNvPr>
          <p:cNvCxnSpPr>
            <a:cxnSpLocks/>
          </p:cNvCxnSpPr>
          <p:nvPr>
            <p:custDataLst>
              <p:tags r:id="rId16"/>
            </p:custDataLst>
          </p:nvPr>
        </p:nvCxnSpPr>
        <p:spPr>
          <a:xfrm flipH="1">
            <a:off x="2879909" y="4993811"/>
            <a:ext cx="608358" cy="3940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xmlns="" id="{F8687DAC-DCE1-47B0-AEC5-E854E45D7A79}"/>
              </a:ext>
            </a:extLst>
          </p:cNvPr>
          <p:cNvSpPr txBox="1"/>
          <p:nvPr>
            <p:custDataLst>
              <p:tags r:id="rId17"/>
            </p:custDataLst>
          </p:nvPr>
        </p:nvSpPr>
        <p:spPr>
          <a:xfrm>
            <a:off x="8396512" y="4216853"/>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HAWAII</a:t>
            </a:r>
          </a:p>
        </p:txBody>
      </p:sp>
      <p:sp>
        <p:nvSpPr>
          <p:cNvPr id="40" name="TextBox 39">
            <a:extLst>
              <a:ext uri="{FF2B5EF4-FFF2-40B4-BE49-F238E27FC236}">
                <a16:creationId xmlns:a16="http://schemas.microsoft.com/office/drawing/2014/main" xmlns="" id="{BD553A8C-84F3-4175-BC13-5D3E5AC9C394}"/>
              </a:ext>
            </a:extLst>
          </p:cNvPr>
          <p:cNvSpPr txBox="1"/>
          <p:nvPr>
            <p:custDataLst>
              <p:tags r:id="rId18"/>
            </p:custDataLst>
          </p:nvPr>
        </p:nvSpPr>
        <p:spPr>
          <a:xfrm>
            <a:off x="8430348" y="4471424"/>
            <a:ext cx="1817781"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cxnSp>
        <p:nvCxnSpPr>
          <p:cNvPr id="41" name="Straight Arrow Connector 40">
            <a:extLst>
              <a:ext uri="{FF2B5EF4-FFF2-40B4-BE49-F238E27FC236}">
                <a16:creationId xmlns:a16="http://schemas.microsoft.com/office/drawing/2014/main" xmlns="" id="{06B7904D-C754-4C9F-B77C-460F9D19526A}"/>
              </a:ext>
            </a:extLst>
          </p:cNvPr>
          <p:cNvCxnSpPr>
            <a:cxnSpLocks/>
          </p:cNvCxnSpPr>
          <p:nvPr>
            <p:custDataLst>
              <p:tags r:id="rId19"/>
            </p:custDataLst>
          </p:nvPr>
        </p:nvCxnSpPr>
        <p:spPr>
          <a:xfrm flipH="1">
            <a:off x="8319576" y="4680827"/>
            <a:ext cx="153873" cy="2532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xmlns="" id="{F79B8E8C-6606-4359-BF9E-795B5D7B319F}"/>
              </a:ext>
            </a:extLst>
          </p:cNvPr>
          <p:cNvSpPr txBox="1"/>
          <p:nvPr>
            <p:custDataLst>
              <p:tags r:id="rId20"/>
            </p:custDataLst>
          </p:nvPr>
        </p:nvSpPr>
        <p:spPr>
          <a:xfrm>
            <a:off x="710190" y="4291032"/>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INDIA</a:t>
            </a:r>
          </a:p>
        </p:txBody>
      </p:sp>
      <p:sp>
        <p:nvSpPr>
          <p:cNvPr id="43" name="TextBox 42">
            <a:extLst>
              <a:ext uri="{FF2B5EF4-FFF2-40B4-BE49-F238E27FC236}">
                <a16:creationId xmlns:a16="http://schemas.microsoft.com/office/drawing/2014/main" xmlns="" id="{3CF05310-A5A3-4E8D-A30A-854A4624EB16}"/>
              </a:ext>
            </a:extLst>
          </p:cNvPr>
          <p:cNvSpPr txBox="1"/>
          <p:nvPr>
            <p:custDataLst>
              <p:tags r:id="rId21"/>
            </p:custDataLst>
          </p:nvPr>
        </p:nvSpPr>
        <p:spPr>
          <a:xfrm>
            <a:off x="786925" y="4534521"/>
            <a:ext cx="2000553" cy="276999"/>
          </a:xfrm>
          <a:prstGeom prst="rect">
            <a:avLst/>
          </a:prstGeom>
          <a:noFill/>
        </p:spPr>
        <p:txBody>
          <a:bodyPr wrap="square" rtlCol="0">
            <a:spAutoFit/>
          </a:bodyPr>
          <a:lstStyle/>
          <a:p>
            <a:r>
              <a:rPr lang="en-US" sz="1200" b="1" dirty="0">
                <a:latin typeface="Century Gothic" panose="020B0502020202020204" pitchFamily="34" charset="0"/>
              </a:rPr>
              <a:t>(British Territory)</a:t>
            </a:r>
          </a:p>
        </p:txBody>
      </p:sp>
      <p:sp>
        <p:nvSpPr>
          <p:cNvPr id="44" name="TextBox 43">
            <a:extLst>
              <a:ext uri="{FF2B5EF4-FFF2-40B4-BE49-F238E27FC236}">
                <a16:creationId xmlns:a16="http://schemas.microsoft.com/office/drawing/2014/main" xmlns="" id="{18528A53-A357-467C-BAA2-6D4B72DED12D}"/>
              </a:ext>
            </a:extLst>
          </p:cNvPr>
          <p:cNvSpPr txBox="1"/>
          <p:nvPr>
            <p:custDataLst>
              <p:tags r:id="rId22"/>
            </p:custDataLst>
          </p:nvPr>
        </p:nvSpPr>
        <p:spPr>
          <a:xfrm>
            <a:off x="4248637" y="3374822"/>
            <a:ext cx="1682263" cy="584775"/>
          </a:xfrm>
          <a:prstGeom prst="rect">
            <a:avLst/>
          </a:prstGeom>
          <a:noFill/>
        </p:spPr>
        <p:txBody>
          <a:bodyPr wrap="square" rtlCol="0">
            <a:spAutoFit/>
          </a:bodyPr>
          <a:lstStyle/>
          <a:p>
            <a:r>
              <a:rPr lang="en-US" sz="3200" b="1" dirty="0">
                <a:ln w="19050">
                  <a:solidFill>
                    <a:sysClr val="windowText" lastClr="000000"/>
                  </a:solidFill>
                </a:ln>
                <a:solidFill>
                  <a:srgbClr val="00B050"/>
                </a:solidFill>
                <a:latin typeface="Century Gothic" panose="020B0502020202020204" pitchFamily="34" charset="0"/>
              </a:rPr>
              <a:t>JAPAN</a:t>
            </a:r>
          </a:p>
        </p:txBody>
      </p:sp>
    </p:spTree>
    <p:extLst>
      <p:ext uri="{BB962C8B-B14F-4D97-AF65-F5344CB8AC3E}">
        <p14:creationId xmlns:p14="http://schemas.microsoft.com/office/powerpoint/2010/main" val="31374420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1000" fill="hold"/>
                                        <p:tgtEl>
                                          <p:spTgt spid="44"/>
                                        </p:tgtEl>
                                        <p:attrNameLst>
                                          <p:attrName>ppt_w</p:attrName>
                                        </p:attrNameLst>
                                      </p:cBhvr>
                                      <p:tavLst>
                                        <p:tav tm="0">
                                          <p:val>
                                            <p:fltVal val="0"/>
                                          </p:val>
                                        </p:tav>
                                        <p:tav tm="100000">
                                          <p:val>
                                            <p:strVal val="#ppt_w"/>
                                          </p:val>
                                        </p:tav>
                                      </p:tavLst>
                                    </p:anim>
                                    <p:anim calcmode="lin" valueType="num">
                                      <p:cBhvr>
                                        <p:cTn id="8" dur="1000" fill="hold"/>
                                        <p:tgtEl>
                                          <p:spTgt spid="44"/>
                                        </p:tgtEl>
                                        <p:attrNameLst>
                                          <p:attrName>ppt_h</p:attrName>
                                        </p:attrNameLst>
                                      </p:cBhvr>
                                      <p:tavLst>
                                        <p:tav tm="0">
                                          <p:val>
                                            <p:fltVal val="0"/>
                                          </p:val>
                                        </p:tav>
                                        <p:tav tm="100000">
                                          <p:val>
                                            <p:strVal val="#ppt_h"/>
                                          </p:val>
                                        </p:tav>
                                      </p:tavLst>
                                    </p:anim>
                                    <p:anim calcmode="lin" valueType="num">
                                      <p:cBhvr>
                                        <p:cTn id="9" dur="1000" fill="hold"/>
                                        <p:tgtEl>
                                          <p:spTgt spid="44"/>
                                        </p:tgtEl>
                                        <p:attrNameLst>
                                          <p:attrName>style.rotation</p:attrName>
                                        </p:attrNameLst>
                                      </p:cBhvr>
                                      <p:tavLst>
                                        <p:tav tm="0">
                                          <p:val>
                                            <p:fltVal val="90"/>
                                          </p:val>
                                        </p:tav>
                                        <p:tav tm="100000">
                                          <p:val>
                                            <p:fltVal val="0"/>
                                          </p:val>
                                        </p:tav>
                                      </p:tavLst>
                                    </p:anim>
                                    <p:animEffect transition="in" filter="fade">
                                      <p:cBhvr>
                                        <p:cTn id="10"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a:blip r:embed="rId27"/>
          <a:stretch>
            <a:fillRect/>
          </a:stretch>
        </a:blip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xmlns="" id="{14FEBBA9-7563-4A80-A83B-C1659C504B80}"/>
              </a:ext>
            </a:extLst>
          </p:cNvPr>
          <p:cNvSpPr txBox="1"/>
          <p:nvPr>
            <p:custDataLst>
              <p:tags r:id="rId1"/>
            </p:custDataLst>
          </p:nvPr>
        </p:nvSpPr>
        <p:spPr>
          <a:xfrm>
            <a:off x="7948053" y="1249286"/>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ALASKA</a:t>
            </a:r>
          </a:p>
        </p:txBody>
      </p:sp>
      <p:sp>
        <p:nvSpPr>
          <p:cNvPr id="13" name="TextBox 12">
            <a:extLst>
              <a:ext uri="{FF2B5EF4-FFF2-40B4-BE49-F238E27FC236}">
                <a16:creationId xmlns:a16="http://schemas.microsoft.com/office/drawing/2014/main" xmlns="" id="{119D2D7C-0904-4137-BEE1-DD7E76EB4B55}"/>
              </a:ext>
            </a:extLst>
          </p:cNvPr>
          <p:cNvSpPr txBox="1"/>
          <p:nvPr>
            <p:custDataLst>
              <p:tags r:id="rId2"/>
            </p:custDataLst>
          </p:nvPr>
        </p:nvSpPr>
        <p:spPr>
          <a:xfrm>
            <a:off x="7851160" y="1452832"/>
            <a:ext cx="1246274"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sp>
        <p:nvSpPr>
          <p:cNvPr id="24" name="TextBox 23">
            <a:extLst>
              <a:ext uri="{FF2B5EF4-FFF2-40B4-BE49-F238E27FC236}">
                <a16:creationId xmlns:a16="http://schemas.microsoft.com/office/drawing/2014/main" xmlns="" id="{A89915E4-6F7B-4398-BF97-9E8ED49EB6FA}"/>
              </a:ext>
            </a:extLst>
          </p:cNvPr>
          <p:cNvSpPr txBox="1"/>
          <p:nvPr>
            <p:custDataLst>
              <p:tags r:id="rId3"/>
            </p:custDataLst>
          </p:nvPr>
        </p:nvSpPr>
        <p:spPr>
          <a:xfrm>
            <a:off x="3738519" y="7348176"/>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AUSTRALIA</a:t>
            </a:r>
          </a:p>
        </p:txBody>
      </p:sp>
      <p:sp>
        <p:nvSpPr>
          <p:cNvPr id="25" name="TextBox 24">
            <a:extLst>
              <a:ext uri="{FF2B5EF4-FFF2-40B4-BE49-F238E27FC236}">
                <a16:creationId xmlns:a16="http://schemas.microsoft.com/office/drawing/2014/main" xmlns="" id="{A721CCAF-A2FF-4E62-AA60-479EA2085999}"/>
              </a:ext>
            </a:extLst>
          </p:cNvPr>
          <p:cNvSpPr txBox="1"/>
          <p:nvPr>
            <p:custDataLst>
              <p:tags r:id="rId4"/>
            </p:custDataLst>
          </p:nvPr>
        </p:nvSpPr>
        <p:spPr>
          <a:xfrm>
            <a:off x="2534378" y="4416733"/>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BURMA</a:t>
            </a:r>
          </a:p>
        </p:txBody>
      </p:sp>
      <p:cxnSp>
        <p:nvCxnSpPr>
          <p:cNvPr id="18" name="Straight Arrow Connector 17">
            <a:extLst>
              <a:ext uri="{FF2B5EF4-FFF2-40B4-BE49-F238E27FC236}">
                <a16:creationId xmlns:a16="http://schemas.microsoft.com/office/drawing/2014/main" xmlns="" id="{DE976860-6C4D-4D80-ABF2-DAAE727F7FDE}"/>
              </a:ext>
            </a:extLst>
          </p:cNvPr>
          <p:cNvCxnSpPr>
            <a:cxnSpLocks/>
          </p:cNvCxnSpPr>
          <p:nvPr>
            <p:custDataLst>
              <p:tags r:id="rId5"/>
            </p:custDataLst>
          </p:nvPr>
        </p:nvCxnSpPr>
        <p:spPr>
          <a:xfrm flipH="1" flipV="1">
            <a:off x="3581071" y="5978564"/>
            <a:ext cx="263564" cy="3866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xmlns="" id="{F0B2564E-7849-4B62-8094-ADC0124340BC}"/>
              </a:ext>
            </a:extLst>
          </p:cNvPr>
          <p:cNvSpPr txBox="1"/>
          <p:nvPr>
            <p:custDataLst>
              <p:tags r:id="rId6"/>
            </p:custDataLst>
          </p:nvPr>
        </p:nvSpPr>
        <p:spPr>
          <a:xfrm>
            <a:off x="4051628" y="6051577"/>
            <a:ext cx="1455309" cy="276999"/>
          </a:xfrm>
          <a:prstGeom prst="rect">
            <a:avLst/>
          </a:prstGeom>
          <a:noFill/>
        </p:spPr>
        <p:txBody>
          <a:bodyPr wrap="square" rtlCol="0">
            <a:spAutoFit/>
          </a:bodyPr>
          <a:lstStyle/>
          <a:p>
            <a:r>
              <a:rPr lang="en-US" sz="1200" b="1" dirty="0">
                <a:latin typeface="Century Gothic" panose="020B0502020202020204" pitchFamily="34" charset="0"/>
              </a:rPr>
              <a:t>(British Territory)</a:t>
            </a:r>
          </a:p>
        </p:txBody>
      </p:sp>
      <p:sp>
        <p:nvSpPr>
          <p:cNvPr id="29" name="TextBox 28">
            <a:extLst>
              <a:ext uri="{FF2B5EF4-FFF2-40B4-BE49-F238E27FC236}">
                <a16:creationId xmlns:a16="http://schemas.microsoft.com/office/drawing/2014/main" xmlns="" id="{719CBDD6-2A78-4966-BF11-C0201ABA55D0}"/>
              </a:ext>
            </a:extLst>
          </p:cNvPr>
          <p:cNvSpPr txBox="1"/>
          <p:nvPr>
            <p:custDataLst>
              <p:tags r:id="rId7"/>
            </p:custDataLst>
          </p:nvPr>
        </p:nvSpPr>
        <p:spPr>
          <a:xfrm>
            <a:off x="2156362" y="3948090"/>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BHUTON</a:t>
            </a:r>
          </a:p>
        </p:txBody>
      </p:sp>
      <p:cxnSp>
        <p:nvCxnSpPr>
          <p:cNvPr id="30" name="Straight Arrow Connector 29">
            <a:extLst>
              <a:ext uri="{FF2B5EF4-FFF2-40B4-BE49-F238E27FC236}">
                <a16:creationId xmlns:a16="http://schemas.microsoft.com/office/drawing/2014/main" xmlns="" id="{2986C6B5-DD74-411F-978F-E80893658D28}"/>
              </a:ext>
            </a:extLst>
          </p:cNvPr>
          <p:cNvCxnSpPr>
            <a:cxnSpLocks/>
          </p:cNvCxnSpPr>
          <p:nvPr>
            <p:custDataLst>
              <p:tags r:id="rId8"/>
            </p:custDataLst>
          </p:nvPr>
        </p:nvCxnSpPr>
        <p:spPr>
          <a:xfrm flipH="1">
            <a:off x="2104338" y="4201336"/>
            <a:ext cx="113656" cy="1423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4C4B92AA-C020-4D6C-86DE-4EEAF4ED23D8}"/>
              </a:ext>
            </a:extLst>
          </p:cNvPr>
          <p:cNvCxnSpPr>
            <a:cxnSpLocks/>
          </p:cNvCxnSpPr>
          <p:nvPr>
            <p:custDataLst>
              <p:tags r:id="rId9"/>
            </p:custDataLst>
          </p:nvPr>
        </p:nvCxnSpPr>
        <p:spPr>
          <a:xfrm flipH="1">
            <a:off x="2382796" y="4648200"/>
            <a:ext cx="229171" cy="2091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xmlns="" id="{A2A2773F-4906-479F-A1E0-3F353AF496C8}"/>
              </a:ext>
            </a:extLst>
          </p:cNvPr>
          <p:cNvSpPr txBox="1"/>
          <p:nvPr>
            <p:custDataLst>
              <p:tags r:id="rId10"/>
            </p:custDataLst>
          </p:nvPr>
        </p:nvSpPr>
        <p:spPr>
          <a:xfrm>
            <a:off x="3789225" y="5812018"/>
            <a:ext cx="1155892" cy="369332"/>
          </a:xfrm>
          <a:prstGeom prst="rect">
            <a:avLst/>
          </a:prstGeom>
          <a:noFill/>
        </p:spPr>
        <p:txBody>
          <a:bodyPr wrap="square" rtlCol="0">
            <a:spAutoFit/>
          </a:bodyPr>
          <a:lstStyle/>
          <a:p>
            <a:r>
              <a:rPr lang="en-US" b="1" dirty="0">
                <a:ln w="19050">
                  <a:noFill/>
                </a:ln>
                <a:latin typeface="Century Gothic" panose="020B0502020202020204" pitchFamily="34" charset="0"/>
              </a:rPr>
              <a:t>BORNEO</a:t>
            </a:r>
          </a:p>
        </p:txBody>
      </p:sp>
      <p:sp>
        <p:nvSpPr>
          <p:cNvPr id="31" name="TextBox 30">
            <a:extLst>
              <a:ext uri="{FF2B5EF4-FFF2-40B4-BE49-F238E27FC236}">
                <a16:creationId xmlns:a16="http://schemas.microsoft.com/office/drawing/2014/main" xmlns="" id="{C3BBB0A4-8C87-461C-AC49-FF6A14FD598C}"/>
              </a:ext>
            </a:extLst>
          </p:cNvPr>
          <p:cNvSpPr txBox="1"/>
          <p:nvPr>
            <p:custDataLst>
              <p:tags r:id="rId11"/>
            </p:custDataLst>
          </p:nvPr>
        </p:nvSpPr>
        <p:spPr>
          <a:xfrm>
            <a:off x="8270281" y="2287043"/>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CANADA</a:t>
            </a:r>
          </a:p>
        </p:txBody>
      </p:sp>
      <p:cxnSp>
        <p:nvCxnSpPr>
          <p:cNvPr id="32" name="Straight Arrow Connector 31">
            <a:extLst>
              <a:ext uri="{FF2B5EF4-FFF2-40B4-BE49-F238E27FC236}">
                <a16:creationId xmlns:a16="http://schemas.microsoft.com/office/drawing/2014/main" xmlns="" id="{67998C00-B622-4B95-9832-AA94F03E9E78}"/>
              </a:ext>
            </a:extLst>
          </p:cNvPr>
          <p:cNvCxnSpPr>
            <a:cxnSpLocks/>
          </p:cNvCxnSpPr>
          <p:nvPr>
            <p:custDataLst>
              <p:tags r:id="rId12"/>
            </p:custDataLst>
          </p:nvPr>
        </p:nvCxnSpPr>
        <p:spPr>
          <a:xfrm flipV="1">
            <a:off x="9068498" y="2061633"/>
            <a:ext cx="240602" cy="3129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xmlns="" id="{A4CED55A-AD71-4CF0-97EC-330D4143C460}"/>
              </a:ext>
            </a:extLst>
          </p:cNvPr>
          <p:cNvSpPr txBox="1"/>
          <p:nvPr>
            <p:custDataLst>
              <p:tags r:id="rId13"/>
            </p:custDataLst>
          </p:nvPr>
        </p:nvSpPr>
        <p:spPr>
          <a:xfrm>
            <a:off x="2611967" y="3516239"/>
            <a:ext cx="964829" cy="369332"/>
          </a:xfrm>
          <a:prstGeom prst="rect">
            <a:avLst/>
          </a:prstGeom>
          <a:noFill/>
        </p:spPr>
        <p:txBody>
          <a:bodyPr wrap="square" rtlCol="0">
            <a:spAutoFit/>
          </a:bodyPr>
          <a:lstStyle/>
          <a:p>
            <a:r>
              <a:rPr lang="en-US" b="1" dirty="0">
                <a:ln w="19050">
                  <a:noFill/>
                </a:ln>
                <a:latin typeface="Century Gothic" panose="020B0502020202020204" pitchFamily="34" charset="0"/>
              </a:rPr>
              <a:t>CHINA</a:t>
            </a:r>
          </a:p>
        </p:txBody>
      </p:sp>
      <p:sp>
        <p:nvSpPr>
          <p:cNvPr id="35" name="TextBox 34">
            <a:extLst>
              <a:ext uri="{FF2B5EF4-FFF2-40B4-BE49-F238E27FC236}">
                <a16:creationId xmlns:a16="http://schemas.microsoft.com/office/drawing/2014/main" xmlns="" id="{8F3D8801-762D-4AD7-96CE-8D28822970DC}"/>
              </a:ext>
            </a:extLst>
          </p:cNvPr>
          <p:cNvSpPr txBox="1"/>
          <p:nvPr>
            <p:custDataLst>
              <p:tags r:id="rId14"/>
            </p:custDataLst>
          </p:nvPr>
        </p:nvSpPr>
        <p:spPr>
          <a:xfrm>
            <a:off x="1852088" y="6465736"/>
            <a:ext cx="4264281" cy="646331"/>
          </a:xfrm>
          <a:prstGeom prst="rect">
            <a:avLst/>
          </a:prstGeom>
          <a:noFill/>
        </p:spPr>
        <p:txBody>
          <a:bodyPr wrap="square" rtlCol="0">
            <a:spAutoFit/>
          </a:bodyPr>
          <a:lstStyle/>
          <a:p>
            <a:r>
              <a:rPr lang="en-US" b="1" dirty="0">
                <a:ln w="19050">
                  <a:noFill/>
                </a:ln>
                <a:latin typeface="Century Gothic" panose="020B0502020202020204" pitchFamily="34" charset="0"/>
              </a:rPr>
              <a:t>DUTCH </a:t>
            </a:r>
          </a:p>
          <a:p>
            <a:r>
              <a:rPr lang="en-US" b="1" dirty="0">
                <a:ln w="19050">
                  <a:noFill/>
                </a:ln>
                <a:latin typeface="Century Gothic" panose="020B0502020202020204" pitchFamily="34" charset="0"/>
              </a:rPr>
              <a:t>EAST INDIES</a:t>
            </a:r>
          </a:p>
        </p:txBody>
      </p:sp>
      <p:sp>
        <p:nvSpPr>
          <p:cNvPr id="37" name="TextBox 36">
            <a:extLst>
              <a:ext uri="{FF2B5EF4-FFF2-40B4-BE49-F238E27FC236}">
                <a16:creationId xmlns:a16="http://schemas.microsoft.com/office/drawing/2014/main" xmlns="" id="{5FF47C85-AA58-49EA-9948-1CEF7D384CE2}"/>
              </a:ext>
            </a:extLst>
          </p:cNvPr>
          <p:cNvSpPr txBox="1"/>
          <p:nvPr>
            <p:custDataLst>
              <p:tags r:id="rId15"/>
            </p:custDataLst>
          </p:nvPr>
        </p:nvSpPr>
        <p:spPr>
          <a:xfrm>
            <a:off x="3389017" y="4732315"/>
            <a:ext cx="4264281" cy="369332"/>
          </a:xfrm>
          <a:prstGeom prst="rect">
            <a:avLst/>
          </a:prstGeom>
          <a:noFill/>
        </p:spPr>
        <p:txBody>
          <a:bodyPr wrap="square" rtlCol="0">
            <a:spAutoFit/>
          </a:bodyPr>
          <a:lstStyle/>
          <a:p>
            <a:r>
              <a:rPr lang="en-US" b="1" dirty="0">
                <a:ln w="19050">
                  <a:noFill/>
                </a:ln>
                <a:latin typeface="Century Gothic" panose="020B0502020202020204" pitchFamily="34" charset="0"/>
              </a:rPr>
              <a:t>FRENCH INDOCHINA</a:t>
            </a:r>
          </a:p>
        </p:txBody>
      </p:sp>
      <p:cxnSp>
        <p:nvCxnSpPr>
          <p:cNvPr id="38" name="Straight Arrow Connector 37">
            <a:extLst>
              <a:ext uri="{FF2B5EF4-FFF2-40B4-BE49-F238E27FC236}">
                <a16:creationId xmlns:a16="http://schemas.microsoft.com/office/drawing/2014/main" xmlns="" id="{53D26A1C-6258-405D-8F36-960C770B0036}"/>
              </a:ext>
            </a:extLst>
          </p:cNvPr>
          <p:cNvCxnSpPr>
            <a:cxnSpLocks/>
          </p:cNvCxnSpPr>
          <p:nvPr>
            <p:custDataLst>
              <p:tags r:id="rId16"/>
            </p:custDataLst>
          </p:nvPr>
        </p:nvCxnSpPr>
        <p:spPr>
          <a:xfrm flipH="1">
            <a:off x="2879909" y="4993811"/>
            <a:ext cx="608358" cy="3940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xmlns="" id="{F8687DAC-DCE1-47B0-AEC5-E854E45D7A79}"/>
              </a:ext>
            </a:extLst>
          </p:cNvPr>
          <p:cNvSpPr txBox="1"/>
          <p:nvPr>
            <p:custDataLst>
              <p:tags r:id="rId17"/>
            </p:custDataLst>
          </p:nvPr>
        </p:nvSpPr>
        <p:spPr>
          <a:xfrm>
            <a:off x="8396512" y="4216853"/>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HAWAII</a:t>
            </a:r>
          </a:p>
        </p:txBody>
      </p:sp>
      <p:sp>
        <p:nvSpPr>
          <p:cNvPr id="40" name="TextBox 39">
            <a:extLst>
              <a:ext uri="{FF2B5EF4-FFF2-40B4-BE49-F238E27FC236}">
                <a16:creationId xmlns:a16="http://schemas.microsoft.com/office/drawing/2014/main" xmlns="" id="{BD553A8C-84F3-4175-BC13-5D3E5AC9C394}"/>
              </a:ext>
            </a:extLst>
          </p:cNvPr>
          <p:cNvSpPr txBox="1"/>
          <p:nvPr>
            <p:custDataLst>
              <p:tags r:id="rId18"/>
            </p:custDataLst>
          </p:nvPr>
        </p:nvSpPr>
        <p:spPr>
          <a:xfrm>
            <a:off x="8430348" y="4471424"/>
            <a:ext cx="1817781"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cxnSp>
        <p:nvCxnSpPr>
          <p:cNvPr id="41" name="Straight Arrow Connector 40">
            <a:extLst>
              <a:ext uri="{FF2B5EF4-FFF2-40B4-BE49-F238E27FC236}">
                <a16:creationId xmlns:a16="http://schemas.microsoft.com/office/drawing/2014/main" xmlns="" id="{06B7904D-C754-4C9F-B77C-460F9D19526A}"/>
              </a:ext>
            </a:extLst>
          </p:cNvPr>
          <p:cNvCxnSpPr>
            <a:cxnSpLocks/>
          </p:cNvCxnSpPr>
          <p:nvPr>
            <p:custDataLst>
              <p:tags r:id="rId19"/>
            </p:custDataLst>
          </p:nvPr>
        </p:nvCxnSpPr>
        <p:spPr>
          <a:xfrm flipH="1">
            <a:off x="8319576" y="4680827"/>
            <a:ext cx="153873" cy="2532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xmlns="" id="{F79B8E8C-6606-4359-BF9E-795B5D7B319F}"/>
              </a:ext>
            </a:extLst>
          </p:cNvPr>
          <p:cNvSpPr txBox="1"/>
          <p:nvPr>
            <p:custDataLst>
              <p:tags r:id="rId20"/>
            </p:custDataLst>
          </p:nvPr>
        </p:nvSpPr>
        <p:spPr>
          <a:xfrm>
            <a:off x="710190" y="4291032"/>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INDIA</a:t>
            </a:r>
          </a:p>
        </p:txBody>
      </p:sp>
      <p:sp>
        <p:nvSpPr>
          <p:cNvPr id="43" name="TextBox 42">
            <a:extLst>
              <a:ext uri="{FF2B5EF4-FFF2-40B4-BE49-F238E27FC236}">
                <a16:creationId xmlns:a16="http://schemas.microsoft.com/office/drawing/2014/main" xmlns="" id="{3CF05310-A5A3-4E8D-A30A-854A4624EB16}"/>
              </a:ext>
            </a:extLst>
          </p:cNvPr>
          <p:cNvSpPr txBox="1"/>
          <p:nvPr>
            <p:custDataLst>
              <p:tags r:id="rId21"/>
            </p:custDataLst>
          </p:nvPr>
        </p:nvSpPr>
        <p:spPr>
          <a:xfrm>
            <a:off x="786925" y="4534521"/>
            <a:ext cx="2000553" cy="276999"/>
          </a:xfrm>
          <a:prstGeom prst="rect">
            <a:avLst/>
          </a:prstGeom>
          <a:noFill/>
        </p:spPr>
        <p:txBody>
          <a:bodyPr wrap="square" rtlCol="0">
            <a:spAutoFit/>
          </a:bodyPr>
          <a:lstStyle/>
          <a:p>
            <a:r>
              <a:rPr lang="en-US" sz="1200" b="1" dirty="0">
                <a:latin typeface="Century Gothic" panose="020B0502020202020204" pitchFamily="34" charset="0"/>
              </a:rPr>
              <a:t>(British Territory)</a:t>
            </a:r>
          </a:p>
        </p:txBody>
      </p:sp>
      <p:sp>
        <p:nvSpPr>
          <p:cNvPr id="45" name="TextBox 44">
            <a:extLst>
              <a:ext uri="{FF2B5EF4-FFF2-40B4-BE49-F238E27FC236}">
                <a16:creationId xmlns:a16="http://schemas.microsoft.com/office/drawing/2014/main" xmlns="" id="{F790947D-9202-4F98-9B7E-550B673B38E1}"/>
              </a:ext>
            </a:extLst>
          </p:cNvPr>
          <p:cNvSpPr txBox="1"/>
          <p:nvPr>
            <p:custDataLst>
              <p:tags r:id="rId22"/>
            </p:custDataLst>
          </p:nvPr>
        </p:nvSpPr>
        <p:spPr>
          <a:xfrm>
            <a:off x="3260396" y="2503395"/>
            <a:ext cx="1682263" cy="584775"/>
          </a:xfrm>
          <a:prstGeom prst="rect">
            <a:avLst/>
          </a:prstGeom>
          <a:noFill/>
        </p:spPr>
        <p:txBody>
          <a:bodyPr wrap="square" rtlCol="0">
            <a:spAutoFit/>
          </a:bodyPr>
          <a:lstStyle/>
          <a:p>
            <a:r>
              <a:rPr lang="en-US" sz="3200" b="1" dirty="0">
                <a:ln w="19050">
                  <a:solidFill>
                    <a:sysClr val="windowText" lastClr="000000"/>
                  </a:solidFill>
                </a:ln>
                <a:solidFill>
                  <a:srgbClr val="00B050"/>
                </a:solidFill>
                <a:latin typeface="Century Gothic" panose="020B0502020202020204" pitchFamily="34" charset="0"/>
              </a:rPr>
              <a:t>KOREA</a:t>
            </a:r>
          </a:p>
        </p:txBody>
      </p:sp>
      <p:cxnSp>
        <p:nvCxnSpPr>
          <p:cNvPr id="46" name="Straight Arrow Connector 45">
            <a:extLst>
              <a:ext uri="{FF2B5EF4-FFF2-40B4-BE49-F238E27FC236}">
                <a16:creationId xmlns:a16="http://schemas.microsoft.com/office/drawing/2014/main" xmlns="" id="{0DBF5272-B0CA-419B-B88A-818CD675E166}"/>
              </a:ext>
            </a:extLst>
          </p:cNvPr>
          <p:cNvCxnSpPr>
            <a:cxnSpLocks/>
          </p:cNvCxnSpPr>
          <p:nvPr>
            <p:custDataLst>
              <p:tags r:id="rId23"/>
            </p:custDataLst>
          </p:nvPr>
        </p:nvCxnSpPr>
        <p:spPr>
          <a:xfrm flipH="1">
            <a:off x="3984228" y="3003752"/>
            <a:ext cx="127541" cy="55910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xmlns="" id="{A15A3AA7-2671-48D0-893E-0E349CE5C68B}"/>
              </a:ext>
            </a:extLst>
          </p:cNvPr>
          <p:cNvSpPr txBox="1"/>
          <p:nvPr>
            <p:custDataLst>
              <p:tags r:id="rId24"/>
            </p:custDataLst>
          </p:nvPr>
        </p:nvSpPr>
        <p:spPr>
          <a:xfrm>
            <a:off x="5029200" y="3368226"/>
            <a:ext cx="1030330"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JAPAN</a:t>
            </a:r>
          </a:p>
        </p:txBody>
      </p:sp>
      <p:cxnSp>
        <p:nvCxnSpPr>
          <p:cNvPr id="48" name="Straight Arrow Connector 47">
            <a:extLst>
              <a:ext uri="{FF2B5EF4-FFF2-40B4-BE49-F238E27FC236}">
                <a16:creationId xmlns:a16="http://schemas.microsoft.com/office/drawing/2014/main" xmlns="" id="{4F6F3EE7-5ACA-45C9-8012-3D3B935800A1}"/>
              </a:ext>
            </a:extLst>
          </p:cNvPr>
          <p:cNvCxnSpPr>
            <a:cxnSpLocks/>
          </p:cNvCxnSpPr>
          <p:nvPr>
            <p:custDataLst>
              <p:tags r:id="rId25"/>
            </p:custDataLst>
          </p:nvPr>
        </p:nvCxnSpPr>
        <p:spPr>
          <a:xfrm flipH="1">
            <a:off x="4836775" y="3538788"/>
            <a:ext cx="255787" cy="1016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98626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up)">
                                      <p:cBhvr>
                                        <p:cTn id="7" dur="500"/>
                                        <p:tgtEl>
                                          <p:spTgt spid="45"/>
                                        </p:tgtEl>
                                      </p:cBhvr>
                                    </p:animEffect>
                                  </p:childTnLst>
                                </p:cTn>
                              </p:par>
                              <p:par>
                                <p:cTn id="8" presetID="22" presetClass="entr" presetSubtype="1"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wipe(up)">
                                      <p:cBhvr>
                                        <p:cTn id="1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a:blip r:embed="rId28"/>
          <a:stretch>
            <a:fillRect/>
          </a:stretch>
        </a:blip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xmlns="" id="{14FEBBA9-7563-4A80-A83B-C1659C504B80}"/>
              </a:ext>
            </a:extLst>
          </p:cNvPr>
          <p:cNvSpPr txBox="1"/>
          <p:nvPr>
            <p:custDataLst>
              <p:tags r:id="rId1"/>
            </p:custDataLst>
          </p:nvPr>
        </p:nvSpPr>
        <p:spPr>
          <a:xfrm>
            <a:off x="7948053" y="1249286"/>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ALASKA</a:t>
            </a:r>
          </a:p>
        </p:txBody>
      </p:sp>
      <p:sp>
        <p:nvSpPr>
          <p:cNvPr id="13" name="TextBox 12">
            <a:extLst>
              <a:ext uri="{FF2B5EF4-FFF2-40B4-BE49-F238E27FC236}">
                <a16:creationId xmlns:a16="http://schemas.microsoft.com/office/drawing/2014/main" xmlns="" id="{119D2D7C-0904-4137-BEE1-DD7E76EB4B55}"/>
              </a:ext>
            </a:extLst>
          </p:cNvPr>
          <p:cNvSpPr txBox="1"/>
          <p:nvPr>
            <p:custDataLst>
              <p:tags r:id="rId2"/>
            </p:custDataLst>
          </p:nvPr>
        </p:nvSpPr>
        <p:spPr>
          <a:xfrm>
            <a:off x="7851160" y="1452832"/>
            <a:ext cx="1246274"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sp>
        <p:nvSpPr>
          <p:cNvPr id="24" name="TextBox 23">
            <a:extLst>
              <a:ext uri="{FF2B5EF4-FFF2-40B4-BE49-F238E27FC236}">
                <a16:creationId xmlns:a16="http://schemas.microsoft.com/office/drawing/2014/main" xmlns="" id="{A89915E4-6F7B-4398-BF97-9E8ED49EB6FA}"/>
              </a:ext>
            </a:extLst>
          </p:cNvPr>
          <p:cNvSpPr txBox="1"/>
          <p:nvPr>
            <p:custDataLst>
              <p:tags r:id="rId3"/>
            </p:custDataLst>
          </p:nvPr>
        </p:nvSpPr>
        <p:spPr>
          <a:xfrm>
            <a:off x="3738519" y="7348176"/>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AUSTRALIA</a:t>
            </a:r>
          </a:p>
        </p:txBody>
      </p:sp>
      <p:sp>
        <p:nvSpPr>
          <p:cNvPr id="25" name="TextBox 24">
            <a:extLst>
              <a:ext uri="{FF2B5EF4-FFF2-40B4-BE49-F238E27FC236}">
                <a16:creationId xmlns:a16="http://schemas.microsoft.com/office/drawing/2014/main" xmlns="" id="{A721CCAF-A2FF-4E62-AA60-479EA2085999}"/>
              </a:ext>
            </a:extLst>
          </p:cNvPr>
          <p:cNvSpPr txBox="1"/>
          <p:nvPr>
            <p:custDataLst>
              <p:tags r:id="rId4"/>
            </p:custDataLst>
          </p:nvPr>
        </p:nvSpPr>
        <p:spPr>
          <a:xfrm>
            <a:off x="2534378" y="4416733"/>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BURMA</a:t>
            </a:r>
          </a:p>
        </p:txBody>
      </p:sp>
      <p:cxnSp>
        <p:nvCxnSpPr>
          <p:cNvPr id="18" name="Straight Arrow Connector 17">
            <a:extLst>
              <a:ext uri="{FF2B5EF4-FFF2-40B4-BE49-F238E27FC236}">
                <a16:creationId xmlns:a16="http://schemas.microsoft.com/office/drawing/2014/main" xmlns="" id="{DE976860-6C4D-4D80-ABF2-DAAE727F7FDE}"/>
              </a:ext>
            </a:extLst>
          </p:cNvPr>
          <p:cNvCxnSpPr>
            <a:cxnSpLocks/>
          </p:cNvCxnSpPr>
          <p:nvPr>
            <p:custDataLst>
              <p:tags r:id="rId5"/>
            </p:custDataLst>
          </p:nvPr>
        </p:nvCxnSpPr>
        <p:spPr>
          <a:xfrm flipH="1">
            <a:off x="3544542" y="5994051"/>
            <a:ext cx="316258" cy="1779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xmlns="" id="{F0B2564E-7849-4B62-8094-ADC0124340BC}"/>
              </a:ext>
            </a:extLst>
          </p:cNvPr>
          <p:cNvSpPr txBox="1"/>
          <p:nvPr>
            <p:custDataLst>
              <p:tags r:id="rId6"/>
            </p:custDataLst>
          </p:nvPr>
        </p:nvSpPr>
        <p:spPr>
          <a:xfrm>
            <a:off x="4793504" y="5843751"/>
            <a:ext cx="1455309" cy="276999"/>
          </a:xfrm>
          <a:prstGeom prst="rect">
            <a:avLst/>
          </a:prstGeom>
          <a:noFill/>
        </p:spPr>
        <p:txBody>
          <a:bodyPr wrap="square" rtlCol="0">
            <a:spAutoFit/>
          </a:bodyPr>
          <a:lstStyle/>
          <a:p>
            <a:r>
              <a:rPr lang="en-US" sz="1200" b="1" dirty="0">
                <a:latin typeface="Century Gothic" panose="020B0502020202020204" pitchFamily="34" charset="0"/>
              </a:rPr>
              <a:t>(British Territory)</a:t>
            </a:r>
          </a:p>
        </p:txBody>
      </p:sp>
      <p:sp>
        <p:nvSpPr>
          <p:cNvPr id="29" name="TextBox 28">
            <a:extLst>
              <a:ext uri="{FF2B5EF4-FFF2-40B4-BE49-F238E27FC236}">
                <a16:creationId xmlns:a16="http://schemas.microsoft.com/office/drawing/2014/main" xmlns="" id="{719CBDD6-2A78-4966-BF11-C0201ABA55D0}"/>
              </a:ext>
            </a:extLst>
          </p:cNvPr>
          <p:cNvSpPr txBox="1"/>
          <p:nvPr>
            <p:custDataLst>
              <p:tags r:id="rId7"/>
            </p:custDataLst>
          </p:nvPr>
        </p:nvSpPr>
        <p:spPr>
          <a:xfrm>
            <a:off x="2116580" y="3910496"/>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BHUTON</a:t>
            </a:r>
          </a:p>
        </p:txBody>
      </p:sp>
      <p:cxnSp>
        <p:nvCxnSpPr>
          <p:cNvPr id="30" name="Straight Arrow Connector 29">
            <a:extLst>
              <a:ext uri="{FF2B5EF4-FFF2-40B4-BE49-F238E27FC236}">
                <a16:creationId xmlns:a16="http://schemas.microsoft.com/office/drawing/2014/main" xmlns="" id="{2986C6B5-DD74-411F-978F-E80893658D28}"/>
              </a:ext>
            </a:extLst>
          </p:cNvPr>
          <p:cNvCxnSpPr>
            <a:cxnSpLocks/>
          </p:cNvCxnSpPr>
          <p:nvPr>
            <p:custDataLst>
              <p:tags r:id="rId8"/>
            </p:custDataLst>
          </p:nvPr>
        </p:nvCxnSpPr>
        <p:spPr>
          <a:xfrm flipH="1">
            <a:off x="2104338" y="4201336"/>
            <a:ext cx="113656" cy="1423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4C4B92AA-C020-4D6C-86DE-4EEAF4ED23D8}"/>
              </a:ext>
            </a:extLst>
          </p:cNvPr>
          <p:cNvCxnSpPr>
            <a:cxnSpLocks/>
          </p:cNvCxnSpPr>
          <p:nvPr>
            <p:custDataLst>
              <p:tags r:id="rId9"/>
            </p:custDataLst>
          </p:nvPr>
        </p:nvCxnSpPr>
        <p:spPr>
          <a:xfrm flipH="1">
            <a:off x="2382796" y="4648200"/>
            <a:ext cx="229171" cy="2091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xmlns="" id="{A2A2773F-4906-479F-A1E0-3F353AF496C8}"/>
              </a:ext>
            </a:extLst>
          </p:cNvPr>
          <p:cNvSpPr txBox="1"/>
          <p:nvPr>
            <p:custDataLst>
              <p:tags r:id="rId10"/>
            </p:custDataLst>
          </p:nvPr>
        </p:nvSpPr>
        <p:spPr>
          <a:xfrm>
            <a:off x="3786767" y="5809385"/>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BORNEO</a:t>
            </a:r>
          </a:p>
        </p:txBody>
      </p:sp>
      <p:sp>
        <p:nvSpPr>
          <p:cNvPr id="31" name="TextBox 30">
            <a:extLst>
              <a:ext uri="{FF2B5EF4-FFF2-40B4-BE49-F238E27FC236}">
                <a16:creationId xmlns:a16="http://schemas.microsoft.com/office/drawing/2014/main" xmlns="" id="{C3BBB0A4-8C87-461C-AC49-FF6A14FD598C}"/>
              </a:ext>
            </a:extLst>
          </p:cNvPr>
          <p:cNvSpPr txBox="1"/>
          <p:nvPr>
            <p:custDataLst>
              <p:tags r:id="rId11"/>
            </p:custDataLst>
          </p:nvPr>
        </p:nvSpPr>
        <p:spPr>
          <a:xfrm>
            <a:off x="8270281" y="2287043"/>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CANADA</a:t>
            </a:r>
          </a:p>
        </p:txBody>
      </p:sp>
      <p:cxnSp>
        <p:nvCxnSpPr>
          <p:cNvPr id="32" name="Straight Arrow Connector 31">
            <a:extLst>
              <a:ext uri="{FF2B5EF4-FFF2-40B4-BE49-F238E27FC236}">
                <a16:creationId xmlns:a16="http://schemas.microsoft.com/office/drawing/2014/main" xmlns="" id="{67998C00-B622-4B95-9832-AA94F03E9E78}"/>
              </a:ext>
            </a:extLst>
          </p:cNvPr>
          <p:cNvCxnSpPr>
            <a:cxnSpLocks/>
          </p:cNvCxnSpPr>
          <p:nvPr>
            <p:custDataLst>
              <p:tags r:id="rId12"/>
            </p:custDataLst>
          </p:nvPr>
        </p:nvCxnSpPr>
        <p:spPr>
          <a:xfrm flipV="1">
            <a:off x="9068498" y="2019300"/>
            <a:ext cx="270235" cy="35530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xmlns="" id="{A4CED55A-AD71-4CF0-97EC-330D4143C460}"/>
              </a:ext>
            </a:extLst>
          </p:cNvPr>
          <p:cNvSpPr txBox="1"/>
          <p:nvPr>
            <p:custDataLst>
              <p:tags r:id="rId13"/>
            </p:custDataLst>
          </p:nvPr>
        </p:nvSpPr>
        <p:spPr>
          <a:xfrm>
            <a:off x="2611967" y="3516239"/>
            <a:ext cx="964829" cy="369332"/>
          </a:xfrm>
          <a:prstGeom prst="rect">
            <a:avLst/>
          </a:prstGeom>
          <a:noFill/>
        </p:spPr>
        <p:txBody>
          <a:bodyPr wrap="square" rtlCol="0">
            <a:spAutoFit/>
          </a:bodyPr>
          <a:lstStyle/>
          <a:p>
            <a:r>
              <a:rPr lang="en-US" b="1" dirty="0">
                <a:ln w="19050">
                  <a:noFill/>
                </a:ln>
                <a:latin typeface="Century Gothic" panose="020B0502020202020204" pitchFamily="34" charset="0"/>
              </a:rPr>
              <a:t>CHINA</a:t>
            </a:r>
          </a:p>
        </p:txBody>
      </p:sp>
      <p:sp>
        <p:nvSpPr>
          <p:cNvPr id="35" name="TextBox 34">
            <a:extLst>
              <a:ext uri="{FF2B5EF4-FFF2-40B4-BE49-F238E27FC236}">
                <a16:creationId xmlns:a16="http://schemas.microsoft.com/office/drawing/2014/main" xmlns="" id="{8F3D8801-762D-4AD7-96CE-8D28822970DC}"/>
              </a:ext>
            </a:extLst>
          </p:cNvPr>
          <p:cNvSpPr txBox="1"/>
          <p:nvPr>
            <p:custDataLst>
              <p:tags r:id="rId14"/>
            </p:custDataLst>
          </p:nvPr>
        </p:nvSpPr>
        <p:spPr>
          <a:xfrm>
            <a:off x="1852088" y="6465736"/>
            <a:ext cx="4264281" cy="646331"/>
          </a:xfrm>
          <a:prstGeom prst="rect">
            <a:avLst/>
          </a:prstGeom>
          <a:noFill/>
        </p:spPr>
        <p:txBody>
          <a:bodyPr wrap="square" rtlCol="0">
            <a:spAutoFit/>
          </a:bodyPr>
          <a:lstStyle/>
          <a:p>
            <a:r>
              <a:rPr lang="en-US" b="1" dirty="0">
                <a:ln w="19050">
                  <a:noFill/>
                </a:ln>
                <a:latin typeface="Century Gothic" panose="020B0502020202020204" pitchFamily="34" charset="0"/>
              </a:rPr>
              <a:t>DUTCH </a:t>
            </a:r>
          </a:p>
          <a:p>
            <a:r>
              <a:rPr lang="en-US" b="1" dirty="0">
                <a:ln w="19050">
                  <a:noFill/>
                </a:ln>
                <a:latin typeface="Century Gothic" panose="020B0502020202020204" pitchFamily="34" charset="0"/>
              </a:rPr>
              <a:t>EAST INDIES</a:t>
            </a:r>
          </a:p>
        </p:txBody>
      </p:sp>
      <p:sp>
        <p:nvSpPr>
          <p:cNvPr id="37" name="TextBox 36">
            <a:extLst>
              <a:ext uri="{FF2B5EF4-FFF2-40B4-BE49-F238E27FC236}">
                <a16:creationId xmlns:a16="http://schemas.microsoft.com/office/drawing/2014/main" xmlns="" id="{5FF47C85-AA58-49EA-9948-1CEF7D384CE2}"/>
              </a:ext>
            </a:extLst>
          </p:cNvPr>
          <p:cNvSpPr txBox="1"/>
          <p:nvPr>
            <p:custDataLst>
              <p:tags r:id="rId15"/>
            </p:custDataLst>
          </p:nvPr>
        </p:nvSpPr>
        <p:spPr>
          <a:xfrm>
            <a:off x="3389017" y="4732315"/>
            <a:ext cx="4264281" cy="369332"/>
          </a:xfrm>
          <a:prstGeom prst="rect">
            <a:avLst/>
          </a:prstGeom>
          <a:noFill/>
        </p:spPr>
        <p:txBody>
          <a:bodyPr wrap="square" rtlCol="0">
            <a:spAutoFit/>
          </a:bodyPr>
          <a:lstStyle/>
          <a:p>
            <a:r>
              <a:rPr lang="en-US" b="1" dirty="0">
                <a:ln w="19050">
                  <a:noFill/>
                </a:ln>
                <a:latin typeface="Century Gothic" panose="020B0502020202020204" pitchFamily="34" charset="0"/>
              </a:rPr>
              <a:t>FRENCH INDOCHINA</a:t>
            </a:r>
          </a:p>
        </p:txBody>
      </p:sp>
      <p:cxnSp>
        <p:nvCxnSpPr>
          <p:cNvPr id="38" name="Straight Arrow Connector 37">
            <a:extLst>
              <a:ext uri="{FF2B5EF4-FFF2-40B4-BE49-F238E27FC236}">
                <a16:creationId xmlns:a16="http://schemas.microsoft.com/office/drawing/2014/main" xmlns="" id="{53D26A1C-6258-405D-8F36-960C770B0036}"/>
              </a:ext>
            </a:extLst>
          </p:cNvPr>
          <p:cNvCxnSpPr>
            <a:cxnSpLocks/>
          </p:cNvCxnSpPr>
          <p:nvPr>
            <p:custDataLst>
              <p:tags r:id="rId16"/>
            </p:custDataLst>
          </p:nvPr>
        </p:nvCxnSpPr>
        <p:spPr>
          <a:xfrm flipH="1">
            <a:off x="2879909" y="4993811"/>
            <a:ext cx="608358" cy="3940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xmlns="" id="{F8687DAC-DCE1-47B0-AEC5-E854E45D7A79}"/>
              </a:ext>
            </a:extLst>
          </p:cNvPr>
          <p:cNvSpPr txBox="1"/>
          <p:nvPr>
            <p:custDataLst>
              <p:tags r:id="rId17"/>
            </p:custDataLst>
          </p:nvPr>
        </p:nvSpPr>
        <p:spPr>
          <a:xfrm>
            <a:off x="8396512" y="4216853"/>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HAWAII</a:t>
            </a:r>
          </a:p>
        </p:txBody>
      </p:sp>
      <p:sp>
        <p:nvSpPr>
          <p:cNvPr id="40" name="TextBox 39">
            <a:extLst>
              <a:ext uri="{FF2B5EF4-FFF2-40B4-BE49-F238E27FC236}">
                <a16:creationId xmlns:a16="http://schemas.microsoft.com/office/drawing/2014/main" xmlns="" id="{BD553A8C-84F3-4175-BC13-5D3E5AC9C394}"/>
              </a:ext>
            </a:extLst>
          </p:cNvPr>
          <p:cNvSpPr txBox="1"/>
          <p:nvPr>
            <p:custDataLst>
              <p:tags r:id="rId18"/>
            </p:custDataLst>
          </p:nvPr>
        </p:nvSpPr>
        <p:spPr>
          <a:xfrm>
            <a:off x="8430348" y="4471424"/>
            <a:ext cx="1817781"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cxnSp>
        <p:nvCxnSpPr>
          <p:cNvPr id="41" name="Straight Arrow Connector 40">
            <a:extLst>
              <a:ext uri="{FF2B5EF4-FFF2-40B4-BE49-F238E27FC236}">
                <a16:creationId xmlns:a16="http://schemas.microsoft.com/office/drawing/2014/main" xmlns="" id="{06B7904D-C754-4C9F-B77C-460F9D19526A}"/>
              </a:ext>
            </a:extLst>
          </p:cNvPr>
          <p:cNvCxnSpPr>
            <a:cxnSpLocks/>
          </p:cNvCxnSpPr>
          <p:nvPr>
            <p:custDataLst>
              <p:tags r:id="rId19"/>
            </p:custDataLst>
          </p:nvPr>
        </p:nvCxnSpPr>
        <p:spPr>
          <a:xfrm flipH="1">
            <a:off x="8319576" y="4680827"/>
            <a:ext cx="153873" cy="2532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xmlns="" id="{F79B8E8C-6606-4359-BF9E-795B5D7B319F}"/>
              </a:ext>
            </a:extLst>
          </p:cNvPr>
          <p:cNvSpPr txBox="1"/>
          <p:nvPr>
            <p:custDataLst>
              <p:tags r:id="rId20"/>
            </p:custDataLst>
          </p:nvPr>
        </p:nvSpPr>
        <p:spPr>
          <a:xfrm>
            <a:off x="710190" y="4291032"/>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INDIA</a:t>
            </a:r>
          </a:p>
        </p:txBody>
      </p:sp>
      <p:sp>
        <p:nvSpPr>
          <p:cNvPr id="43" name="TextBox 42">
            <a:extLst>
              <a:ext uri="{FF2B5EF4-FFF2-40B4-BE49-F238E27FC236}">
                <a16:creationId xmlns:a16="http://schemas.microsoft.com/office/drawing/2014/main" xmlns="" id="{3CF05310-A5A3-4E8D-A30A-854A4624EB16}"/>
              </a:ext>
            </a:extLst>
          </p:cNvPr>
          <p:cNvSpPr txBox="1"/>
          <p:nvPr>
            <p:custDataLst>
              <p:tags r:id="rId21"/>
            </p:custDataLst>
          </p:nvPr>
        </p:nvSpPr>
        <p:spPr>
          <a:xfrm>
            <a:off x="786925" y="4534521"/>
            <a:ext cx="2000553" cy="276999"/>
          </a:xfrm>
          <a:prstGeom prst="rect">
            <a:avLst/>
          </a:prstGeom>
          <a:noFill/>
        </p:spPr>
        <p:txBody>
          <a:bodyPr wrap="square" rtlCol="0">
            <a:spAutoFit/>
          </a:bodyPr>
          <a:lstStyle/>
          <a:p>
            <a:r>
              <a:rPr lang="en-US" sz="1200" b="1" dirty="0">
                <a:latin typeface="Century Gothic" panose="020B0502020202020204" pitchFamily="34" charset="0"/>
              </a:rPr>
              <a:t>(British Territory)</a:t>
            </a:r>
          </a:p>
        </p:txBody>
      </p:sp>
      <p:sp>
        <p:nvSpPr>
          <p:cNvPr id="44" name="TextBox 43">
            <a:extLst>
              <a:ext uri="{FF2B5EF4-FFF2-40B4-BE49-F238E27FC236}">
                <a16:creationId xmlns:a16="http://schemas.microsoft.com/office/drawing/2014/main" xmlns="" id="{18528A53-A357-467C-BAA2-6D4B72DED12D}"/>
              </a:ext>
            </a:extLst>
          </p:cNvPr>
          <p:cNvSpPr txBox="1"/>
          <p:nvPr>
            <p:custDataLst>
              <p:tags r:id="rId22"/>
            </p:custDataLst>
          </p:nvPr>
        </p:nvSpPr>
        <p:spPr>
          <a:xfrm>
            <a:off x="5029200" y="3368226"/>
            <a:ext cx="1030330"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JAPAN</a:t>
            </a:r>
          </a:p>
        </p:txBody>
      </p:sp>
      <p:sp>
        <p:nvSpPr>
          <p:cNvPr id="45" name="TextBox 44">
            <a:extLst>
              <a:ext uri="{FF2B5EF4-FFF2-40B4-BE49-F238E27FC236}">
                <a16:creationId xmlns:a16="http://schemas.microsoft.com/office/drawing/2014/main" xmlns="" id="{F790947D-9202-4F98-9B7E-550B673B38E1}"/>
              </a:ext>
            </a:extLst>
          </p:cNvPr>
          <p:cNvSpPr txBox="1"/>
          <p:nvPr>
            <p:custDataLst>
              <p:tags r:id="rId23"/>
            </p:custDataLst>
          </p:nvPr>
        </p:nvSpPr>
        <p:spPr>
          <a:xfrm>
            <a:off x="3654456" y="3480502"/>
            <a:ext cx="964829"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KOREA</a:t>
            </a:r>
          </a:p>
        </p:txBody>
      </p:sp>
      <p:sp>
        <p:nvSpPr>
          <p:cNvPr id="47" name="TextBox 46">
            <a:extLst>
              <a:ext uri="{FF2B5EF4-FFF2-40B4-BE49-F238E27FC236}">
                <a16:creationId xmlns:a16="http://schemas.microsoft.com/office/drawing/2014/main" xmlns="" id="{F8BD14EE-003B-484B-BA28-1199B207E55F}"/>
              </a:ext>
            </a:extLst>
          </p:cNvPr>
          <p:cNvSpPr txBox="1"/>
          <p:nvPr>
            <p:custDataLst>
              <p:tags r:id="rId24"/>
            </p:custDataLst>
          </p:nvPr>
        </p:nvSpPr>
        <p:spPr>
          <a:xfrm>
            <a:off x="432738" y="5346240"/>
            <a:ext cx="1887304" cy="584775"/>
          </a:xfrm>
          <a:prstGeom prst="rect">
            <a:avLst/>
          </a:prstGeom>
          <a:noFill/>
        </p:spPr>
        <p:txBody>
          <a:bodyPr wrap="square" rtlCol="0">
            <a:spAutoFit/>
          </a:bodyPr>
          <a:lstStyle/>
          <a:p>
            <a:r>
              <a:rPr lang="en-US" sz="3200" b="1" dirty="0">
                <a:ln w="19050">
                  <a:solidFill>
                    <a:sysClr val="windowText" lastClr="000000"/>
                  </a:solidFill>
                </a:ln>
                <a:solidFill>
                  <a:srgbClr val="00B050"/>
                </a:solidFill>
                <a:latin typeface="Century Gothic" panose="020B0502020202020204" pitchFamily="34" charset="0"/>
              </a:rPr>
              <a:t>MALAYA</a:t>
            </a:r>
          </a:p>
        </p:txBody>
      </p:sp>
      <p:cxnSp>
        <p:nvCxnSpPr>
          <p:cNvPr id="48" name="Straight Arrow Connector 47">
            <a:extLst>
              <a:ext uri="{FF2B5EF4-FFF2-40B4-BE49-F238E27FC236}">
                <a16:creationId xmlns:a16="http://schemas.microsoft.com/office/drawing/2014/main" xmlns="" id="{E2DC9C66-E151-4AC9-9F61-0B4DB6193577}"/>
              </a:ext>
            </a:extLst>
          </p:cNvPr>
          <p:cNvCxnSpPr>
            <a:cxnSpLocks/>
          </p:cNvCxnSpPr>
          <p:nvPr>
            <p:custDataLst>
              <p:tags r:id="rId25"/>
            </p:custDataLst>
          </p:nvPr>
        </p:nvCxnSpPr>
        <p:spPr>
          <a:xfrm>
            <a:off x="2222532" y="5619978"/>
            <a:ext cx="362875" cy="1936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xmlns="" id="{91360716-9E08-469F-A668-89B2CD4236C4}"/>
              </a:ext>
            </a:extLst>
          </p:cNvPr>
          <p:cNvCxnSpPr>
            <a:cxnSpLocks/>
          </p:cNvCxnSpPr>
          <p:nvPr>
            <p:custDataLst>
              <p:tags r:id="rId26"/>
            </p:custDataLst>
          </p:nvPr>
        </p:nvCxnSpPr>
        <p:spPr>
          <a:xfrm flipH="1">
            <a:off x="4836775" y="3538788"/>
            <a:ext cx="255787" cy="1016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38049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left)">
                                      <p:cBhvr>
                                        <p:cTn id="1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a:blip r:embed="rId29"/>
          <a:stretch>
            <a:fillRect/>
          </a:stretch>
        </a:blip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xmlns="" id="{14FEBBA9-7563-4A80-A83B-C1659C504B80}"/>
              </a:ext>
            </a:extLst>
          </p:cNvPr>
          <p:cNvSpPr txBox="1"/>
          <p:nvPr>
            <p:custDataLst>
              <p:tags r:id="rId1"/>
            </p:custDataLst>
          </p:nvPr>
        </p:nvSpPr>
        <p:spPr>
          <a:xfrm>
            <a:off x="7948053" y="1249286"/>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ALASKA</a:t>
            </a:r>
          </a:p>
        </p:txBody>
      </p:sp>
      <p:sp>
        <p:nvSpPr>
          <p:cNvPr id="13" name="TextBox 12">
            <a:extLst>
              <a:ext uri="{FF2B5EF4-FFF2-40B4-BE49-F238E27FC236}">
                <a16:creationId xmlns:a16="http://schemas.microsoft.com/office/drawing/2014/main" xmlns="" id="{119D2D7C-0904-4137-BEE1-DD7E76EB4B55}"/>
              </a:ext>
            </a:extLst>
          </p:cNvPr>
          <p:cNvSpPr txBox="1"/>
          <p:nvPr>
            <p:custDataLst>
              <p:tags r:id="rId2"/>
            </p:custDataLst>
          </p:nvPr>
        </p:nvSpPr>
        <p:spPr>
          <a:xfrm>
            <a:off x="7851160" y="1452832"/>
            <a:ext cx="1246274"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sp>
        <p:nvSpPr>
          <p:cNvPr id="24" name="TextBox 23">
            <a:extLst>
              <a:ext uri="{FF2B5EF4-FFF2-40B4-BE49-F238E27FC236}">
                <a16:creationId xmlns:a16="http://schemas.microsoft.com/office/drawing/2014/main" xmlns="" id="{A89915E4-6F7B-4398-BF97-9E8ED49EB6FA}"/>
              </a:ext>
            </a:extLst>
          </p:cNvPr>
          <p:cNvSpPr txBox="1"/>
          <p:nvPr>
            <p:custDataLst>
              <p:tags r:id="rId3"/>
            </p:custDataLst>
          </p:nvPr>
        </p:nvSpPr>
        <p:spPr>
          <a:xfrm>
            <a:off x="3738519" y="7348176"/>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AUSTRALIA</a:t>
            </a:r>
          </a:p>
        </p:txBody>
      </p:sp>
      <p:sp>
        <p:nvSpPr>
          <p:cNvPr id="25" name="TextBox 24">
            <a:extLst>
              <a:ext uri="{FF2B5EF4-FFF2-40B4-BE49-F238E27FC236}">
                <a16:creationId xmlns:a16="http://schemas.microsoft.com/office/drawing/2014/main" xmlns="" id="{A721CCAF-A2FF-4E62-AA60-479EA2085999}"/>
              </a:ext>
            </a:extLst>
          </p:cNvPr>
          <p:cNvSpPr txBox="1"/>
          <p:nvPr>
            <p:custDataLst>
              <p:tags r:id="rId4"/>
            </p:custDataLst>
          </p:nvPr>
        </p:nvSpPr>
        <p:spPr>
          <a:xfrm>
            <a:off x="2534378" y="4416733"/>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BURMA</a:t>
            </a:r>
          </a:p>
        </p:txBody>
      </p:sp>
      <p:cxnSp>
        <p:nvCxnSpPr>
          <p:cNvPr id="18" name="Straight Arrow Connector 17">
            <a:extLst>
              <a:ext uri="{FF2B5EF4-FFF2-40B4-BE49-F238E27FC236}">
                <a16:creationId xmlns:a16="http://schemas.microsoft.com/office/drawing/2014/main" xmlns="" id="{DE976860-6C4D-4D80-ABF2-DAAE727F7FDE}"/>
              </a:ext>
            </a:extLst>
          </p:cNvPr>
          <p:cNvCxnSpPr>
            <a:cxnSpLocks/>
          </p:cNvCxnSpPr>
          <p:nvPr>
            <p:custDataLst>
              <p:tags r:id="rId5"/>
            </p:custDataLst>
          </p:nvPr>
        </p:nvCxnSpPr>
        <p:spPr>
          <a:xfrm flipH="1">
            <a:off x="3597038" y="5928535"/>
            <a:ext cx="316258" cy="1779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xmlns="" id="{F0B2564E-7849-4B62-8094-ADC0124340BC}"/>
              </a:ext>
            </a:extLst>
          </p:cNvPr>
          <p:cNvSpPr txBox="1"/>
          <p:nvPr>
            <p:custDataLst>
              <p:tags r:id="rId6"/>
            </p:custDataLst>
          </p:nvPr>
        </p:nvSpPr>
        <p:spPr>
          <a:xfrm>
            <a:off x="4055157" y="5985795"/>
            <a:ext cx="1455309" cy="276999"/>
          </a:xfrm>
          <a:prstGeom prst="rect">
            <a:avLst/>
          </a:prstGeom>
          <a:noFill/>
        </p:spPr>
        <p:txBody>
          <a:bodyPr wrap="square" rtlCol="0">
            <a:spAutoFit/>
          </a:bodyPr>
          <a:lstStyle/>
          <a:p>
            <a:r>
              <a:rPr lang="en-US" sz="1200" b="1" dirty="0">
                <a:latin typeface="Century Gothic" panose="020B0502020202020204" pitchFamily="34" charset="0"/>
              </a:rPr>
              <a:t>(British Territory)</a:t>
            </a:r>
          </a:p>
        </p:txBody>
      </p:sp>
      <p:sp>
        <p:nvSpPr>
          <p:cNvPr id="29" name="TextBox 28">
            <a:extLst>
              <a:ext uri="{FF2B5EF4-FFF2-40B4-BE49-F238E27FC236}">
                <a16:creationId xmlns:a16="http://schemas.microsoft.com/office/drawing/2014/main" xmlns="" id="{719CBDD6-2A78-4966-BF11-C0201ABA55D0}"/>
              </a:ext>
            </a:extLst>
          </p:cNvPr>
          <p:cNvSpPr txBox="1"/>
          <p:nvPr>
            <p:custDataLst>
              <p:tags r:id="rId7"/>
            </p:custDataLst>
          </p:nvPr>
        </p:nvSpPr>
        <p:spPr>
          <a:xfrm>
            <a:off x="2143347" y="3942435"/>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BHUTON</a:t>
            </a:r>
          </a:p>
        </p:txBody>
      </p:sp>
      <p:cxnSp>
        <p:nvCxnSpPr>
          <p:cNvPr id="30" name="Straight Arrow Connector 29">
            <a:extLst>
              <a:ext uri="{FF2B5EF4-FFF2-40B4-BE49-F238E27FC236}">
                <a16:creationId xmlns:a16="http://schemas.microsoft.com/office/drawing/2014/main" xmlns="" id="{2986C6B5-DD74-411F-978F-E80893658D28}"/>
              </a:ext>
            </a:extLst>
          </p:cNvPr>
          <p:cNvCxnSpPr>
            <a:cxnSpLocks/>
          </p:cNvCxnSpPr>
          <p:nvPr>
            <p:custDataLst>
              <p:tags r:id="rId8"/>
            </p:custDataLst>
          </p:nvPr>
        </p:nvCxnSpPr>
        <p:spPr>
          <a:xfrm flipH="1">
            <a:off x="2104338" y="4201336"/>
            <a:ext cx="113656" cy="1423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4C4B92AA-C020-4D6C-86DE-4EEAF4ED23D8}"/>
              </a:ext>
            </a:extLst>
          </p:cNvPr>
          <p:cNvCxnSpPr>
            <a:cxnSpLocks/>
          </p:cNvCxnSpPr>
          <p:nvPr>
            <p:custDataLst>
              <p:tags r:id="rId9"/>
            </p:custDataLst>
          </p:nvPr>
        </p:nvCxnSpPr>
        <p:spPr>
          <a:xfrm flipH="1">
            <a:off x="2382796" y="4648200"/>
            <a:ext cx="229171" cy="2091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xmlns="" id="{A2A2773F-4906-479F-A1E0-3F353AF496C8}"/>
              </a:ext>
            </a:extLst>
          </p:cNvPr>
          <p:cNvSpPr txBox="1"/>
          <p:nvPr>
            <p:custDataLst>
              <p:tags r:id="rId10"/>
            </p:custDataLst>
          </p:nvPr>
        </p:nvSpPr>
        <p:spPr>
          <a:xfrm>
            <a:off x="3856455" y="5757850"/>
            <a:ext cx="1172745" cy="369332"/>
          </a:xfrm>
          <a:prstGeom prst="rect">
            <a:avLst/>
          </a:prstGeom>
          <a:noFill/>
        </p:spPr>
        <p:txBody>
          <a:bodyPr wrap="square" rtlCol="0">
            <a:spAutoFit/>
          </a:bodyPr>
          <a:lstStyle/>
          <a:p>
            <a:r>
              <a:rPr lang="en-US" b="1" dirty="0">
                <a:ln w="19050">
                  <a:noFill/>
                </a:ln>
                <a:latin typeface="Century Gothic" panose="020B0502020202020204" pitchFamily="34" charset="0"/>
              </a:rPr>
              <a:t>BORNEO</a:t>
            </a:r>
          </a:p>
        </p:txBody>
      </p:sp>
      <p:sp>
        <p:nvSpPr>
          <p:cNvPr id="31" name="TextBox 30">
            <a:extLst>
              <a:ext uri="{FF2B5EF4-FFF2-40B4-BE49-F238E27FC236}">
                <a16:creationId xmlns:a16="http://schemas.microsoft.com/office/drawing/2014/main" xmlns="" id="{C3BBB0A4-8C87-461C-AC49-FF6A14FD598C}"/>
              </a:ext>
            </a:extLst>
          </p:cNvPr>
          <p:cNvSpPr txBox="1"/>
          <p:nvPr>
            <p:custDataLst>
              <p:tags r:id="rId11"/>
            </p:custDataLst>
          </p:nvPr>
        </p:nvSpPr>
        <p:spPr>
          <a:xfrm>
            <a:off x="8270281" y="2287043"/>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CANADA</a:t>
            </a:r>
          </a:p>
        </p:txBody>
      </p:sp>
      <p:cxnSp>
        <p:nvCxnSpPr>
          <p:cNvPr id="32" name="Straight Arrow Connector 31">
            <a:extLst>
              <a:ext uri="{FF2B5EF4-FFF2-40B4-BE49-F238E27FC236}">
                <a16:creationId xmlns:a16="http://schemas.microsoft.com/office/drawing/2014/main" xmlns="" id="{67998C00-B622-4B95-9832-AA94F03E9E78}"/>
              </a:ext>
            </a:extLst>
          </p:cNvPr>
          <p:cNvCxnSpPr>
            <a:cxnSpLocks/>
          </p:cNvCxnSpPr>
          <p:nvPr>
            <p:custDataLst>
              <p:tags r:id="rId12"/>
            </p:custDataLst>
          </p:nvPr>
        </p:nvCxnSpPr>
        <p:spPr>
          <a:xfrm flipV="1">
            <a:off x="9068498" y="2044700"/>
            <a:ext cx="249069" cy="32990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xmlns="" id="{A4CED55A-AD71-4CF0-97EC-330D4143C460}"/>
              </a:ext>
            </a:extLst>
          </p:cNvPr>
          <p:cNvSpPr txBox="1"/>
          <p:nvPr>
            <p:custDataLst>
              <p:tags r:id="rId13"/>
            </p:custDataLst>
          </p:nvPr>
        </p:nvSpPr>
        <p:spPr>
          <a:xfrm>
            <a:off x="2611967" y="3516239"/>
            <a:ext cx="964829" cy="369332"/>
          </a:xfrm>
          <a:prstGeom prst="rect">
            <a:avLst/>
          </a:prstGeom>
          <a:noFill/>
        </p:spPr>
        <p:txBody>
          <a:bodyPr wrap="square" rtlCol="0">
            <a:spAutoFit/>
          </a:bodyPr>
          <a:lstStyle/>
          <a:p>
            <a:r>
              <a:rPr lang="en-US" b="1" dirty="0">
                <a:ln w="19050">
                  <a:noFill/>
                </a:ln>
                <a:latin typeface="Century Gothic" panose="020B0502020202020204" pitchFamily="34" charset="0"/>
              </a:rPr>
              <a:t>CHINA</a:t>
            </a:r>
          </a:p>
        </p:txBody>
      </p:sp>
      <p:sp>
        <p:nvSpPr>
          <p:cNvPr id="35" name="TextBox 34">
            <a:extLst>
              <a:ext uri="{FF2B5EF4-FFF2-40B4-BE49-F238E27FC236}">
                <a16:creationId xmlns:a16="http://schemas.microsoft.com/office/drawing/2014/main" xmlns="" id="{8F3D8801-762D-4AD7-96CE-8D28822970DC}"/>
              </a:ext>
            </a:extLst>
          </p:cNvPr>
          <p:cNvSpPr txBox="1"/>
          <p:nvPr>
            <p:custDataLst>
              <p:tags r:id="rId14"/>
            </p:custDataLst>
          </p:nvPr>
        </p:nvSpPr>
        <p:spPr>
          <a:xfrm>
            <a:off x="1852088" y="6465736"/>
            <a:ext cx="4264281" cy="646331"/>
          </a:xfrm>
          <a:prstGeom prst="rect">
            <a:avLst/>
          </a:prstGeom>
          <a:noFill/>
        </p:spPr>
        <p:txBody>
          <a:bodyPr wrap="square" rtlCol="0">
            <a:spAutoFit/>
          </a:bodyPr>
          <a:lstStyle/>
          <a:p>
            <a:r>
              <a:rPr lang="en-US" b="1" dirty="0">
                <a:ln w="19050">
                  <a:noFill/>
                </a:ln>
                <a:latin typeface="Century Gothic" panose="020B0502020202020204" pitchFamily="34" charset="0"/>
              </a:rPr>
              <a:t>DUTCH </a:t>
            </a:r>
          </a:p>
          <a:p>
            <a:r>
              <a:rPr lang="en-US" b="1" dirty="0">
                <a:ln w="19050">
                  <a:noFill/>
                </a:ln>
                <a:latin typeface="Century Gothic" panose="020B0502020202020204" pitchFamily="34" charset="0"/>
              </a:rPr>
              <a:t>EAST INDIES</a:t>
            </a:r>
          </a:p>
        </p:txBody>
      </p:sp>
      <p:sp>
        <p:nvSpPr>
          <p:cNvPr id="37" name="TextBox 36">
            <a:extLst>
              <a:ext uri="{FF2B5EF4-FFF2-40B4-BE49-F238E27FC236}">
                <a16:creationId xmlns:a16="http://schemas.microsoft.com/office/drawing/2014/main" xmlns="" id="{5FF47C85-AA58-49EA-9948-1CEF7D384CE2}"/>
              </a:ext>
            </a:extLst>
          </p:cNvPr>
          <p:cNvSpPr txBox="1"/>
          <p:nvPr>
            <p:custDataLst>
              <p:tags r:id="rId15"/>
            </p:custDataLst>
          </p:nvPr>
        </p:nvSpPr>
        <p:spPr>
          <a:xfrm>
            <a:off x="3389017" y="4732315"/>
            <a:ext cx="4264281" cy="369332"/>
          </a:xfrm>
          <a:prstGeom prst="rect">
            <a:avLst/>
          </a:prstGeom>
          <a:noFill/>
        </p:spPr>
        <p:txBody>
          <a:bodyPr wrap="square" rtlCol="0">
            <a:spAutoFit/>
          </a:bodyPr>
          <a:lstStyle/>
          <a:p>
            <a:r>
              <a:rPr lang="en-US" b="1" dirty="0">
                <a:ln w="19050">
                  <a:noFill/>
                </a:ln>
                <a:latin typeface="Century Gothic" panose="020B0502020202020204" pitchFamily="34" charset="0"/>
              </a:rPr>
              <a:t>FRENCH INDOCHINA</a:t>
            </a:r>
          </a:p>
        </p:txBody>
      </p:sp>
      <p:cxnSp>
        <p:nvCxnSpPr>
          <p:cNvPr id="38" name="Straight Arrow Connector 37">
            <a:extLst>
              <a:ext uri="{FF2B5EF4-FFF2-40B4-BE49-F238E27FC236}">
                <a16:creationId xmlns:a16="http://schemas.microsoft.com/office/drawing/2014/main" xmlns="" id="{53D26A1C-6258-405D-8F36-960C770B0036}"/>
              </a:ext>
            </a:extLst>
          </p:cNvPr>
          <p:cNvCxnSpPr>
            <a:cxnSpLocks/>
          </p:cNvCxnSpPr>
          <p:nvPr>
            <p:custDataLst>
              <p:tags r:id="rId16"/>
            </p:custDataLst>
          </p:nvPr>
        </p:nvCxnSpPr>
        <p:spPr>
          <a:xfrm flipH="1">
            <a:off x="2879909" y="4993811"/>
            <a:ext cx="608358" cy="3940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xmlns="" id="{F8687DAC-DCE1-47B0-AEC5-E854E45D7A79}"/>
              </a:ext>
            </a:extLst>
          </p:cNvPr>
          <p:cNvSpPr txBox="1"/>
          <p:nvPr>
            <p:custDataLst>
              <p:tags r:id="rId17"/>
            </p:custDataLst>
          </p:nvPr>
        </p:nvSpPr>
        <p:spPr>
          <a:xfrm>
            <a:off x="8396512" y="4216853"/>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HAWAII</a:t>
            </a:r>
          </a:p>
        </p:txBody>
      </p:sp>
      <p:sp>
        <p:nvSpPr>
          <p:cNvPr id="40" name="TextBox 39">
            <a:extLst>
              <a:ext uri="{FF2B5EF4-FFF2-40B4-BE49-F238E27FC236}">
                <a16:creationId xmlns:a16="http://schemas.microsoft.com/office/drawing/2014/main" xmlns="" id="{BD553A8C-84F3-4175-BC13-5D3E5AC9C394}"/>
              </a:ext>
            </a:extLst>
          </p:cNvPr>
          <p:cNvSpPr txBox="1"/>
          <p:nvPr>
            <p:custDataLst>
              <p:tags r:id="rId18"/>
            </p:custDataLst>
          </p:nvPr>
        </p:nvSpPr>
        <p:spPr>
          <a:xfrm>
            <a:off x="8430348" y="4471424"/>
            <a:ext cx="1817781"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cxnSp>
        <p:nvCxnSpPr>
          <p:cNvPr id="41" name="Straight Arrow Connector 40">
            <a:extLst>
              <a:ext uri="{FF2B5EF4-FFF2-40B4-BE49-F238E27FC236}">
                <a16:creationId xmlns:a16="http://schemas.microsoft.com/office/drawing/2014/main" xmlns="" id="{06B7904D-C754-4C9F-B77C-460F9D19526A}"/>
              </a:ext>
            </a:extLst>
          </p:cNvPr>
          <p:cNvCxnSpPr>
            <a:cxnSpLocks/>
          </p:cNvCxnSpPr>
          <p:nvPr>
            <p:custDataLst>
              <p:tags r:id="rId19"/>
            </p:custDataLst>
          </p:nvPr>
        </p:nvCxnSpPr>
        <p:spPr>
          <a:xfrm flipH="1">
            <a:off x="8319576" y="4680827"/>
            <a:ext cx="153873" cy="2532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xmlns="" id="{F79B8E8C-6606-4359-BF9E-795B5D7B319F}"/>
              </a:ext>
            </a:extLst>
          </p:cNvPr>
          <p:cNvSpPr txBox="1"/>
          <p:nvPr>
            <p:custDataLst>
              <p:tags r:id="rId20"/>
            </p:custDataLst>
          </p:nvPr>
        </p:nvSpPr>
        <p:spPr>
          <a:xfrm>
            <a:off x="710190" y="4291032"/>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INDIA</a:t>
            </a:r>
          </a:p>
        </p:txBody>
      </p:sp>
      <p:sp>
        <p:nvSpPr>
          <p:cNvPr id="43" name="TextBox 42">
            <a:extLst>
              <a:ext uri="{FF2B5EF4-FFF2-40B4-BE49-F238E27FC236}">
                <a16:creationId xmlns:a16="http://schemas.microsoft.com/office/drawing/2014/main" xmlns="" id="{3CF05310-A5A3-4E8D-A30A-854A4624EB16}"/>
              </a:ext>
            </a:extLst>
          </p:cNvPr>
          <p:cNvSpPr txBox="1"/>
          <p:nvPr>
            <p:custDataLst>
              <p:tags r:id="rId21"/>
            </p:custDataLst>
          </p:nvPr>
        </p:nvSpPr>
        <p:spPr>
          <a:xfrm>
            <a:off x="786925" y="4534521"/>
            <a:ext cx="2000553" cy="276999"/>
          </a:xfrm>
          <a:prstGeom prst="rect">
            <a:avLst/>
          </a:prstGeom>
          <a:noFill/>
        </p:spPr>
        <p:txBody>
          <a:bodyPr wrap="square" rtlCol="0">
            <a:spAutoFit/>
          </a:bodyPr>
          <a:lstStyle/>
          <a:p>
            <a:r>
              <a:rPr lang="en-US" sz="1200" b="1" dirty="0">
                <a:latin typeface="Century Gothic" panose="020B0502020202020204" pitchFamily="34" charset="0"/>
              </a:rPr>
              <a:t>(British Territory)</a:t>
            </a:r>
          </a:p>
        </p:txBody>
      </p:sp>
      <p:sp>
        <p:nvSpPr>
          <p:cNvPr id="45" name="TextBox 44">
            <a:extLst>
              <a:ext uri="{FF2B5EF4-FFF2-40B4-BE49-F238E27FC236}">
                <a16:creationId xmlns:a16="http://schemas.microsoft.com/office/drawing/2014/main" xmlns="" id="{F790947D-9202-4F98-9B7E-550B673B38E1}"/>
              </a:ext>
            </a:extLst>
          </p:cNvPr>
          <p:cNvSpPr txBox="1"/>
          <p:nvPr>
            <p:custDataLst>
              <p:tags r:id="rId22"/>
            </p:custDataLst>
          </p:nvPr>
        </p:nvSpPr>
        <p:spPr>
          <a:xfrm>
            <a:off x="3673525" y="3445886"/>
            <a:ext cx="964829"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KOREA</a:t>
            </a:r>
          </a:p>
        </p:txBody>
      </p:sp>
      <p:sp>
        <p:nvSpPr>
          <p:cNvPr id="47" name="TextBox 46">
            <a:extLst>
              <a:ext uri="{FF2B5EF4-FFF2-40B4-BE49-F238E27FC236}">
                <a16:creationId xmlns:a16="http://schemas.microsoft.com/office/drawing/2014/main" xmlns="" id="{F8BD14EE-003B-484B-BA28-1199B207E55F}"/>
              </a:ext>
            </a:extLst>
          </p:cNvPr>
          <p:cNvSpPr txBox="1"/>
          <p:nvPr>
            <p:custDataLst>
              <p:tags r:id="rId23"/>
            </p:custDataLst>
          </p:nvPr>
        </p:nvSpPr>
        <p:spPr>
          <a:xfrm>
            <a:off x="1406312" y="5350723"/>
            <a:ext cx="1044695"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MALAYA</a:t>
            </a:r>
          </a:p>
        </p:txBody>
      </p:sp>
      <p:cxnSp>
        <p:nvCxnSpPr>
          <p:cNvPr id="48" name="Straight Arrow Connector 47">
            <a:extLst>
              <a:ext uri="{FF2B5EF4-FFF2-40B4-BE49-F238E27FC236}">
                <a16:creationId xmlns:a16="http://schemas.microsoft.com/office/drawing/2014/main" xmlns="" id="{E2DC9C66-E151-4AC9-9F61-0B4DB6193577}"/>
              </a:ext>
            </a:extLst>
          </p:cNvPr>
          <p:cNvCxnSpPr>
            <a:cxnSpLocks/>
          </p:cNvCxnSpPr>
          <p:nvPr>
            <p:custDataLst>
              <p:tags r:id="rId24"/>
            </p:custDataLst>
          </p:nvPr>
        </p:nvCxnSpPr>
        <p:spPr>
          <a:xfrm>
            <a:off x="2222532" y="5619978"/>
            <a:ext cx="362875" cy="1936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xmlns="" id="{ECF62820-8B64-4001-9546-851A80A049E2}"/>
              </a:ext>
            </a:extLst>
          </p:cNvPr>
          <p:cNvSpPr txBox="1"/>
          <p:nvPr>
            <p:custDataLst>
              <p:tags r:id="rId25"/>
            </p:custDataLst>
          </p:nvPr>
        </p:nvSpPr>
        <p:spPr>
          <a:xfrm>
            <a:off x="2710953" y="2423381"/>
            <a:ext cx="2810204" cy="584775"/>
          </a:xfrm>
          <a:prstGeom prst="rect">
            <a:avLst/>
          </a:prstGeom>
          <a:noFill/>
        </p:spPr>
        <p:txBody>
          <a:bodyPr wrap="square" rtlCol="0">
            <a:spAutoFit/>
          </a:bodyPr>
          <a:lstStyle/>
          <a:p>
            <a:r>
              <a:rPr lang="en-US" sz="3200" b="1" dirty="0">
                <a:ln w="19050">
                  <a:solidFill>
                    <a:sysClr val="windowText" lastClr="000000"/>
                  </a:solidFill>
                </a:ln>
                <a:solidFill>
                  <a:srgbClr val="00B050"/>
                </a:solidFill>
                <a:latin typeface="Century Gothic" panose="020B0502020202020204" pitchFamily="34" charset="0"/>
              </a:rPr>
              <a:t>MANCHURIA</a:t>
            </a:r>
          </a:p>
        </p:txBody>
      </p:sp>
      <p:sp>
        <p:nvSpPr>
          <p:cNvPr id="49" name="TextBox 48">
            <a:extLst>
              <a:ext uri="{FF2B5EF4-FFF2-40B4-BE49-F238E27FC236}">
                <a16:creationId xmlns:a16="http://schemas.microsoft.com/office/drawing/2014/main" xmlns="" id="{0E9BD960-2AD4-4C41-8FEB-DF759A800A5E}"/>
              </a:ext>
            </a:extLst>
          </p:cNvPr>
          <p:cNvSpPr txBox="1"/>
          <p:nvPr>
            <p:custDataLst>
              <p:tags r:id="rId26"/>
            </p:custDataLst>
          </p:nvPr>
        </p:nvSpPr>
        <p:spPr>
          <a:xfrm>
            <a:off x="5029200" y="3368226"/>
            <a:ext cx="1030330"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JAPAN</a:t>
            </a:r>
          </a:p>
        </p:txBody>
      </p:sp>
      <p:cxnSp>
        <p:nvCxnSpPr>
          <p:cNvPr id="50" name="Straight Arrow Connector 49">
            <a:extLst>
              <a:ext uri="{FF2B5EF4-FFF2-40B4-BE49-F238E27FC236}">
                <a16:creationId xmlns:a16="http://schemas.microsoft.com/office/drawing/2014/main" xmlns="" id="{E3440D4C-0511-412D-9546-A569B5854222}"/>
              </a:ext>
            </a:extLst>
          </p:cNvPr>
          <p:cNvCxnSpPr>
            <a:cxnSpLocks/>
          </p:cNvCxnSpPr>
          <p:nvPr>
            <p:custDataLst>
              <p:tags r:id="rId27"/>
            </p:custDataLst>
          </p:nvPr>
        </p:nvCxnSpPr>
        <p:spPr>
          <a:xfrm flipH="1">
            <a:off x="4836775" y="3538788"/>
            <a:ext cx="255787" cy="1016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45085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1000" fill="hold"/>
                                        <p:tgtEl>
                                          <p:spTgt spid="46"/>
                                        </p:tgtEl>
                                        <p:attrNameLst>
                                          <p:attrName>ppt_w</p:attrName>
                                        </p:attrNameLst>
                                      </p:cBhvr>
                                      <p:tavLst>
                                        <p:tav tm="0">
                                          <p:val>
                                            <p:fltVal val="0"/>
                                          </p:val>
                                        </p:tav>
                                        <p:tav tm="100000">
                                          <p:val>
                                            <p:strVal val="#ppt_w"/>
                                          </p:val>
                                        </p:tav>
                                      </p:tavLst>
                                    </p:anim>
                                    <p:anim calcmode="lin" valueType="num">
                                      <p:cBhvr>
                                        <p:cTn id="8" dur="1000" fill="hold"/>
                                        <p:tgtEl>
                                          <p:spTgt spid="46"/>
                                        </p:tgtEl>
                                        <p:attrNameLst>
                                          <p:attrName>ppt_h</p:attrName>
                                        </p:attrNameLst>
                                      </p:cBhvr>
                                      <p:tavLst>
                                        <p:tav tm="0">
                                          <p:val>
                                            <p:fltVal val="0"/>
                                          </p:val>
                                        </p:tav>
                                        <p:tav tm="100000">
                                          <p:val>
                                            <p:strVal val="#ppt_h"/>
                                          </p:val>
                                        </p:tav>
                                      </p:tavLst>
                                    </p:anim>
                                    <p:anim calcmode="lin" valueType="num">
                                      <p:cBhvr>
                                        <p:cTn id="9" dur="1000" fill="hold"/>
                                        <p:tgtEl>
                                          <p:spTgt spid="46"/>
                                        </p:tgtEl>
                                        <p:attrNameLst>
                                          <p:attrName>style.rotation</p:attrName>
                                        </p:attrNameLst>
                                      </p:cBhvr>
                                      <p:tavLst>
                                        <p:tav tm="0">
                                          <p:val>
                                            <p:fltVal val="90"/>
                                          </p:val>
                                        </p:tav>
                                        <p:tav tm="100000">
                                          <p:val>
                                            <p:fltVal val="0"/>
                                          </p:val>
                                        </p:tav>
                                      </p:tavLst>
                                    </p:anim>
                                    <p:animEffect transition="in" filter="fade">
                                      <p:cBhvr>
                                        <p:cTn id="10"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a:blip r:embed="rId31"/>
          <a:stretch>
            <a:fillRect/>
          </a:stretch>
        </a:blip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xmlns="" id="{14FEBBA9-7563-4A80-A83B-C1659C504B80}"/>
              </a:ext>
            </a:extLst>
          </p:cNvPr>
          <p:cNvSpPr txBox="1"/>
          <p:nvPr>
            <p:custDataLst>
              <p:tags r:id="rId1"/>
            </p:custDataLst>
          </p:nvPr>
        </p:nvSpPr>
        <p:spPr>
          <a:xfrm>
            <a:off x="7948053" y="1249286"/>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ALASKA</a:t>
            </a:r>
          </a:p>
        </p:txBody>
      </p:sp>
      <p:sp>
        <p:nvSpPr>
          <p:cNvPr id="13" name="TextBox 12">
            <a:extLst>
              <a:ext uri="{FF2B5EF4-FFF2-40B4-BE49-F238E27FC236}">
                <a16:creationId xmlns:a16="http://schemas.microsoft.com/office/drawing/2014/main" xmlns="" id="{119D2D7C-0904-4137-BEE1-DD7E76EB4B55}"/>
              </a:ext>
            </a:extLst>
          </p:cNvPr>
          <p:cNvSpPr txBox="1"/>
          <p:nvPr>
            <p:custDataLst>
              <p:tags r:id="rId2"/>
            </p:custDataLst>
          </p:nvPr>
        </p:nvSpPr>
        <p:spPr>
          <a:xfrm>
            <a:off x="7851160" y="1452832"/>
            <a:ext cx="1246274"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sp>
        <p:nvSpPr>
          <p:cNvPr id="24" name="TextBox 23">
            <a:extLst>
              <a:ext uri="{FF2B5EF4-FFF2-40B4-BE49-F238E27FC236}">
                <a16:creationId xmlns:a16="http://schemas.microsoft.com/office/drawing/2014/main" xmlns="" id="{A89915E4-6F7B-4398-BF97-9E8ED49EB6FA}"/>
              </a:ext>
            </a:extLst>
          </p:cNvPr>
          <p:cNvSpPr txBox="1"/>
          <p:nvPr>
            <p:custDataLst>
              <p:tags r:id="rId3"/>
            </p:custDataLst>
          </p:nvPr>
        </p:nvSpPr>
        <p:spPr>
          <a:xfrm>
            <a:off x="3738519" y="7348176"/>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AUSTRALIA</a:t>
            </a:r>
          </a:p>
        </p:txBody>
      </p:sp>
      <p:sp>
        <p:nvSpPr>
          <p:cNvPr id="25" name="TextBox 24">
            <a:extLst>
              <a:ext uri="{FF2B5EF4-FFF2-40B4-BE49-F238E27FC236}">
                <a16:creationId xmlns:a16="http://schemas.microsoft.com/office/drawing/2014/main" xmlns="" id="{A721CCAF-A2FF-4E62-AA60-479EA2085999}"/>
              </a:ext>
            </a:extLst>
          </p:cNvPr>
          <p:cNvSpPr txBox="1"/>
          <p:nvPr>
            <p:custDataLst>
              <p:tags r:id="rId4"/>
            </p:custDataLst>
          </p:nvPr>
        </p:nvSpPr>
        <p:spPr>
          <a:xfrm>
            <a:off x="2534378" y="4416733"/>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BURMA</a:t>
            </a:r>
          </a:p>
        </p:txBody>
      </p:sp>
      <p:cxnSp>
        <p:nvCxnSpPr>
          <p:cNvPr id="18" name="Straight Arrow Connector 17">
            <a:extLst>
              <a:ext uri="{FF2B5EF4-FFF2-40B4-BE49-F238E27FC236}">
                <a16:creationId xmlns:a16="http://schemas.microsoft.com/office/drawing/2014/main" xmlns="" id="{DE976860-6C4D-4D80-ABF2-DAAE727F7FDE}"/>
              </a:ext>
            </a:extLst>
          </p:cNvPr>
          <p:cNvCxnSpPr>
            <a:cxnSpLocks/>
          </p:cNvCxnSpPr>
          <p:nvPr>
            <p:custDataLst>
              <p:tags r:id="rId5"/>
            </p:custDataLst>
          </p:nvPr>
        </p:nvCxnSpPr>
        <p:spPr>
          <a:xfrm flipH="1">
            <a:off x="3605990" y="5900113"/>
            <a:ext cx="316258" cy="1779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xmlns="" id="{F0B2564E-7849-4B62-8094-ADC0124340BC}"/>
              </a:ext>
            </a:extLst>
          </p:cNvPr>
          <p:cNvSpPr txBox="1"/>
          <p:nvPr>
            <p:custDataLst>
              <p:tags r:id="rId6"/>
            </p:custDataLst>
          </p:nvPr>
        </p:nvSpPr>
        <p:spPr>
          <a:xfrm>
            <a:off x="4056680" y="5955178"/>
            <a:ext cx="1455309" cy="276999"/>
          </a:xfrm>
          <a:prstGeom prst="rect">
            <a:avLst/>
          </a:prstGeom>
          <a:noFill/>
        </p:spPr>
        <p:txBody>
          <a:bodyPr wrap="square" rtlCol="0">
            <a:spAutoFit/>
          </a:bodyPr>
          <a:lstStyle/>
          <a:p>
            <a:r>
              <a:rPr lang="en-US" sz="1200" b="1" dirty="0">
                <a:latin typeface="Century Gothic" panose="020B0502020202020204" pitchFamily="34" charset="0"/>
              </a:rPr>
              <a:t>(British Territory)</a:t>
            </a:r>
          </a:p>
        </p:txBody>
      </p:sp>
      <p:sp>
        <p:nvSpPr>
          <p:cNvPr id="29" name="TextBox 28">
            <a:extLst>
              <a:ext uri="{FF2B5EF4-FFF2-40B4-BE49-F238E27FC236}">
                <a16:creationId xmlns:a16="http://schemas.microsoft.com/office/drawing/2014/main" xmlns="" id="{719CBDD6-2A78-4966-BF11-C0201ABA55D0}"/>
              </a:ext>
            </a:extLst>
          </p:cNvPr>
          <p:cNvSpPr txBox="1"/>
          <p:nvPr>
            <p:custDataLst>
              <p:tags r:id="rId7"/>
            </p:custDataLst>
          </p:nvPr>
        </p:nvSpPr>
        <p:spPr>
          <a:xfrm>
            <a:off x="2169347" y="3891277"/>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BHUTON</a:t>
            </a:r>
          </a:p>
        </p:txBody>
      </p:sp>
      <p:cxnSp>
        <p:nvCxnSpPr>
          <p:cNvPr id="30" name="Straight Arrow Connector 29">
            <a:extLst>
              <a:ext uri="{FF2B5EF4-FFF2-40B4-BE49-F238E27FC236}">
                <a16:creationId xmlns:a16="http://schemas.microsoft.com/office/drawing/2014/main" xmlns="" id="{2986C6B5-DD74-411F-978F-E80893658D28}"/>
              </a:ext>
            </a:extLst>
          </p:cNvPr>
          <p:cNvCxnSpPr>
            <a:cxnSpLocks/>
          </p:cNvCxnSpPr>
          <p:nvPr>
            <p:custDataLst>
              <p:tags r:id="rId8"/>
            </p:custDataLst>
          </p:nvPr>
        </p:nvCxnSpPr>
        <p:spPr>
          <a:xfrm flipH="1">
            <a:off x="2137495" y="4159099"/>
            <a:ext cx="113656" cy="1423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4C4B92AA-C020-4D6C-86DE-4EEAF4ED23D8}"/>
              </a:ext>
            </a:extLst>
          </p:cNvPr>
          <p:cNvCxnSpPr>
            <a:cxnSpLocks/>
          </p:cNvCxnSpPr>
          <p:nvPr>
            <p:custDataLst>
              <p:tags r:id="rId9"/>
            </p:custDataLst>
          </p:nvPr>
        </p:nvCxnSpPr>
        <p:spPr>
          <a:xfrm flipH="1">
            <a:off x="2382796" y="4648200"/>
            <a:ext cx="229171" cy="2091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xmlns="" id="{A2A2773F-4906-479F-A1E0-3F353AF496C8}"/>
              </a:ext>
            </a:extLst>
          </p:cNvPr>
          <p:cNvSpPr txBox="1"/>
          <p:nvPr>
            <p:custDataLst>
              <p:tags r:id="rId10"/>
            </p:custDataLst>
          </p:nvPr>
        </p:nvSpPr>
        <p:spPr>
          <a:xfrm>
            <a:off x="3870695" y="5724346"/>
            <a:ext cx="1158505" cy="369332"/>
          </a:xfrm>
          <a:prstGeom prst="rect">
            <a:avLst/>
          </a:prstGeom>
          <a:noFill/>
        </p:spPr>
        <p:txBody>
          <a:bodyPr wrap="square" rtlCol="0">
            <a:spAutoFit/>
          </a:bodyPr>
          <a:lstStyle/>
          <a:p>
            <a:r>
              <a:rPr lang="en-US" b="1" dirty="0">
                <a:ln w="19050">
                  <a:noFill/>
                </a:ln>
                <a:latin typeface="Century Gothic" panose="020B0502020202020204" pitchFamily="34" charset="0"/>
              </a:rPr>
              <a:t>BORNEO</a:t>
            </a:r>
          </a:p>
        </p:txBody>
      </p:sp>
      <p:sp>
        <p:nvSpPr>
          <p:cNvPr id="31" name="TextBox 30">
            <a:extLst>
              <a:ext uri="{FF2B5EF4-FFF2-40B4-BE49-F238E27FC236}">
                <a16:creationId xmlns:a16="http://schemas.microsoft.com/office/drawing/2014/main" xmlns="" id="{C3BBB0A4-8C87-461C-AC49-FF6A14FD598C}"/>
              </a:ext>
            </a:extLst>
          </p:cNvPr>
          <p:cNvSpPr txBox="1"/>
          <p:nvPr>
            <p:custDataLst>
              <p:tags r:id="rId11"/>
            </p:custDataLst>
          </p:nvPr>
        </p:nvSpPr>
        <p:spPr>
          <a:xfrm>
            <a:off x="8270281" y="2287043"/>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CANADA</a:t>
            </a:r>
          </a:p>
        </p:txBody>
      </p:sp>
      <p:cxnSp>
        <p:nvCxnSpPr>
          <p:cNvPr id="32" name="Straight Arrow Connector 31">
            <a:extLst>
              <a:ext uri="{FF2B5EF4-FFF2-40B4-BE49-F238E27FC236}">
                <a16:creationId xmlns:a16="http://schemas.microsoft.com/office/drawing/2014/main" xmlns="" id="{67998C00-B622-4B95-9832-AA94F03E9E78}"/>
              </a:ext>
            </a:extLst>
          </p:cNvPr>
          <p:cNvCxnSpPr>
            <a:cxnSpLocks/>
          </p:cNvCxnSpPr>
          <p:nvPr>
            <p:custDataLst>
              <p:tags r:id="rId12"/>
            </p:custDataLst>
          </p:nvPr>
        </p:nvCxnSpPr>
        <p:spPr>
          <a:xfrm flipV="1">
            <a:off x="9068498" y="2091267"/>
            <a:ext cx="257535" cy="28334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xmlns="" id="{A4CED55A-AD71-4CF0-97EC-330D4143C460}"/>
              </a:ext>
            </a:extLst>
          </p:cNvPr>
          <p:cNvSpPr txBox="1"/>
          <p:nvPr>
            <p:custDataLst>
              <p:tags r:id="rId13"/>
            </p:custDataLst>
          </p:nvPr>
        </p:nvSpPr>
        <p:spPr>
          <a:xfrm>
            <a:off x="2611967" y="3516239"/>
            <a:ext cx="964829" cy="369332"/>
          </a:xfrm>
          <a:prstGeom prst="rect">
            <a:avLst/>
          </a:prstGeom>
          <a:noFill/>
        </p:spPr>
        <p:txBody>
          <a:bodyPr wrap="square" rtlCol="0">
            <a:spAutoFit/>
          </a:bodyPr>
          <a:lstStyle/>
          <a:p>
            <a:r>
              <a:rPr lang="en-US" b="1" dirty="0">
                <a:ln w="19050">
                  <a:noFill/>
                </a:ln>
                <a:latin typeface="Century Gothic" panose="020B0502020202020204" pitchFamily="34" charset="0"/>
              </a:rPr>
              <a:t>CHINA</a:t>
            </a:r>
          </a:p>
        </p:txBody>
      </p:sp>
      <p:sp>
        <p:nvSpPr>
          <p:cNvPr id="35" name="TextBox 34">
            <a:extLst>
              <a:ext uri="{FF2B5EF4-FFF2-40B4-BE49-F238E27FC236}">
                <a16:creationId xmlns:a16="http://schemas.microsoft.com/office/drawing/2014/main" xmlns="" id="{8F3D8801-762D-4AD7-96CE-8D28822970DC}"/>
              </a:ext>
            </a:extLst>
          </p:cNvPr>
          <p:cNvSpPr txBox="1"/>
          <p:nvPr>
            <p:custDataLst>
              <p:tags r:id="rId14"/>
            </p:custDataLst>
          </p:nvPr>
        </p:nvSpPr>
        <p:spPr>
          <a:xfrm>
            <a:off x="1852088" y="6465736"/>
            <a:ext cx="4264281" cy="646331"/>
          </a:xfrm>
          <a:prstGeom prst="rect">
            <a:avLst/>
          </a:prstGeom>
          <a:noFill/>
        </p:spPr>
        <p:txBody>
          <a:bodyPr wrap="square" rtlCol="0">
            <a:spAutoFit/>
          </a:bodyPr>
          <a:lstStyle/>
          <a:p>
            <a:r>
              <a:rPr lang="en-US" b="1" dirty="0">
                <a:ln w="19050">
                  <a:noFill/>
                </a:ln>
                <a:latin typeface="Century Gothic" panose="020B0502020202020204" pitchFamily="34" charset="0"/>
              </a:rPr>
              <a:t>DUTCH </a:t>
            </a:r>
          </a:p>
          <a:p>
            <a:r>
              <a:rPr lang="en-US" b="1" dirty="0">
                <a:ln w="19050">
                  <a:noFill/>
                </a:ln>
                <a:latin typeface="Century Gothic" panose="020B0502020202020204" pitchFamily="34" charset="0"/>
              </a:rPr>
              <a:t>EAST INDIES</a:t>
            </a:r>
          </a:p>
        </p:txBody>
      </p:sp>
      <p:sp>
        <p:nvSpPr>
          <p:cNvPr id="37" name="TextBox 36">
            <a:extLst>
              <a:ext uri="{FF2B5EF4-FFF2-40B4-BE49-F238E27FC236}">
                <a16:creationId xmlns:a16="http://schemas.microsoft.com/office/drawing/2014/main" xmlns="" id="{5FF47C85-AA58-49EA-9948-1CEF7D384CE2}"/>
              </a:ext>
            </a:extLst>
          </p:cNvPr>
          <p:cNvSpPr txBox="1"/>
          <p:nvPr>
            <p:custDataLst>
              <p:tags r:id="rId15"/>
            </p:custDataLst>
          </p:nvPr>
        </p:nvSpPr>
        <p:spPr>
          <a:xfrm>
            <a:off x="3389017" y="4732315"/>
            <a:ext cx="4264281" cy="369332"/>
          </a:xfrm>
          <a:prstGeom prst="rect">
            <a:avLst/>
          </a:prstGeom>
          <a:noFill/>
        </p:spPr>
        <p:txBody>
          <a:bodyPr wrap="square" rtlCol="0">
            <a:spAutoFit/>
          </a:bodyPr>
          <a:lstStyle/>
          <a:p>
            <a:r>
              <a:rPr lang="en-US" b="1" dirty="0">
                <a:ln w="19050">
                  <a:noFill/>
                </a:ln>
                <a:latin typeface="Century Gothic" panose="020B0502020202020204" pitchFamily="34" charset="0"/>
              </a:rPr>
              <a:t>FRENCH INDOCHINA</a:t>
            </a:r>
          </a:p>
        </p:txBody>
      </p:sp>
      <p:cxnSp>
        <p:nvCxnSpPr>
          <p:cNvPr id="38" name="Straight Arrow Connector 37">
            <a:extLst>
              <a:ext uri="{FF2B5EF4-FFF2-40B4-BE49-F238E27FC236}">
                <a16:creationId xmlns:a16="http://schemas.microsoft.com/office/drawing/2014/main" xmlns="" id="{53D26A1C-6258-405D-8F36-960C770B0036}"/>
              </a:ext>
            </a:extLst>
          </p:cNvPr>
          <p:cNvCxnSpPr>
            <a:cxnSpLocks/>
          </p:cNvCxnSpPr>
          <p:nvPr>
            <p:custDataLst>
              <p:tags r:id="rId16"/>
            </p:custDataLst>
          </p:nvPr>
        </p:nvCxnSpPr>
        <p:spPr>
          <a:xfrm flipH="1">
            <a:off x="2879909" y="4993811"/>
            <a:ext cx="608358" cy="3940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xmlns="" id="{F8687DAC-DCE1-47B0-AEC5-E854E45D7A79}"/>
              </a:ext>
            </a:extLst>
          </p:cNvPr>
          <p:cNvSpPr txBox="1"/>
          <p:nvPr>
            <p:custDataLst>
              <p:tags r:id="rId17"/>
            </p:custDataLst>
          </p:nvPr>
        </p:nvSpPr>
        <p:spPr>
          <a:xfrm>
            <a:off x="8396512" y="4216853"/>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HAWAII</a:t>
            </a:r>
          </a:p>
        </p:txBody>
      </p:sp>
      <p:sp>
        <p:nvSpPr>
          <p:cNvPr id="40" name="TextBox 39">
            <a:extLst>
              <a:ext uri="{FF2B5EF4-FFF2-40B4-BE49-F238E27FC236}">
                <a16:creationId xmlns:a16="http://schemas.microsoft.com/office/drawing/2014/main" xmlns="" id="{BD553A8C-84F3-4175-BC13-5D3E5AC9C394}"/>
              </a:ext>
            </a:extLst>
          </p:cNvPr>
          <p:cNvSpPr txBox="1"/>
          <p:nvPr>
            <p:custDataLst>
              <p:tags r:id="rId18"/>
            </p:custDataLst>
          </p:nvPr>
        </p:nvSpPr>
        <p:spPr>
          <a:xfrm>
            <a:off x="8430348" y="4471424"/>
            <a:ext cx="1817781"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cxnSp>
        <p:nvCxnSpPr>
          <p:cNvPr id="41" name="Straight Arrow Connector 40">
            <a:extLst>
              <a:ext uri="{FF2B5EF4-FFF2-40B4-BE49-F238E27FC236}">
                <a16:creationId xmlns:a16="http://schemas.microsoft.com/office/drawing/2014/main" xmlns="" id="{06B7904D-C754-4C9F-B77C-460F9D19526A}"/>
              </a:ext>
            </a:extLst>
          </p:cNvPr>
          <p:cNvCxnSpPr>
            <a:cxnSpLocks/>
          </p:cNvCxnSpPr>
          <p:nvPr>
            <p:custDataLst>
              <p:tags r:id="rId19"/>
            </p:custDataLst>
          </p:nvPr>
        </p:nvCxnSpPr>
        <p:spPr>
          <a:xfrm flipH="1">
            <a:off x="8319576" y="4680827"/>
            <a:ext cx="153873" cy="2532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xmlns="" id="{F79B8E8C-6606-4359-BF9E-795B5D7B319F}"/>
              </a:ext>
            </a:extLst>
          </p:cNvPr>
          <p:cNvSpPr txBox="1"/>
          <p:nvPr>
            <p:custDataLst>
              <p:tags r:id="rId20"/>
            </p:custDataLst>
          </p:nvPr>
        </p:nvSpPr>
        <p:spPr>
          <a:xfrm>
            <a:off x="710190" y="4291032"/>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INDIA</a:t>
            </a:r>
          </a:p>
        </p:txBody>
      </p:sp>
      <p:sp>
        <p:nvSpPr>
          <p:cNvPr id="43" name="TextBox 42">
            <a:extLst>
              <a:ext uri="{FF2B5EF4-FFF2-40B4-BE49-F238E27FC236}">
                <a16:creationId xmlns:a16="http://schemas.microsoft.com/office/drawing/2014/main" xmlns="" id="{3CF05310-A5A3-4E8D-A30A-854A4624EB16}"/>
              </a:ext>
            </a:extLst>
          </p:cNvPr>
          <p:cNvSpPr txBox="1"/>
          <p:nvPr>
            <p:custDataLst>
              <p:tags r:id="rId21"/>
            </p:custDataLst>
          </p:nvPr>
        </p:nvSpPr>
        <p:spPr>
          <a:xfrm>
            <a:off x="786925" y="4534521"/>
            <a:ext cx="2000553" cy="276999"/>
          </a:xfrm>
          <a:prstGeom prst="rect">
            <a:avLst/>
          </a:prstGeom>
          <a:noFill/>
        </p:spPr>
        <p:txBody>
          <a:bodyPr wrap="square" rtlCol="0">
            <a:spAutoFit/>
          </a:bodyPr>
          <a:lstStyle/>
          <a:p>
            <a:r>
              <a:rPr lang="en-US" sz="1200" b="1" dirty="0">
                <a:latin typeface="Century Gothic" panose="020B0502020202020204" pitchFamily="34" charset="0"/>
              </a:rPr>
              <a:t>(British Territory)</a:t>
            </a:r>
          </a:p>
        </p:txBody>
      </p:sp>
      <p:sp>
        <p:nvSpPr>
          <p:cNvPr id="45" name="TextBox 44">
            <a:extLst>
              <a:ext uri="{FF2B5EF4-FFF2-40B4-BE49-F238E27FC236}">
                <a16:creationId xmlns:a16="http://schemas.microsoft.com/office/drawing/2014/main" xmlns="" id="{F790947D-9202-4F98-9B7E-550B673B38E1}"/>
              </a:ext>
            </a:extLst>
          </p:cNvPr>
          <p:cNvSpPr txBox="1"/>
          <p:nvPr>
            <p:custDataLst>
              <p:tags r:id="rId22"/>
            </p:custDataLst>
          </p:nvPr>
        </p:nvSpPr>
        <p:spPr>
          <a:xfrm>
            <a:off x="3654456" y="3480502"/>
            <a:ext cx="964829"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KOREA</a:t>
            </a:r>
          </a:p>
        </p:txBody>
      </p:sp>
      <p:sp>
        <p:nvSpPr>
          <p:cNvPr id="47" name="TextBox 46">
            <a:extLst>
              <a:ext uri="{FF2B5EF4-FFF2-40B4-BE49-F238E27FC236}">
                <a16:creationId xmlns:a16="http://schemas.microsoft.com/office/drawing/2014/main" xmlns="" id="{F8BD14EE-003B-484B-BA28-1199B207E55F}"/>
              </a:ext>
            </a:extLst>
          </p:cNvPr>
          <p:cNvSpPr txBox="1"/>
          <p:nvPr>
            <p:custDataLst>
              <p:tags r:id="rId23"/>
            </p:custDataLst>
          </p:nvPr>
        </p:nvSpPr>
        <p:spPr>
          <a:xfrm>
            <a:off x="1406312" y="5350723"/>
            <a:ext cx="1044695"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MALAYA</a:t>
            </a:r>
          </a:p>
        </p:txBody>
      </p:sp>
      <p:cxnSp>
        <p:nvCxnSpPr>
          <p:cNvPr id="48" name="Straight Arrow Connector 47">
            <a:extLst>
              <a:ext uri="{FF2B5EF4-FFF2-40B4-BE49-F238E27FC236}">
                <a16:creationId xmlns:a16="http://schemas.microsoft.com/office/drawing/2014/main" xmlns="" id="{E2DC9C66-E151-4AC9-9F61-0B4DB6193577}"/>
              </a:ext>
            </a:extLst>
          </p:cNvPr>
          <p:cNvCxnSpPr>
            <a:cxnSpLocks/>
          </p:cNvCxnSpPr>
          <p:nvPr>
            <p:custDataLst>
              <p:tags r:id="rId24"/>
            </p:custDataLst>
          </p:nvPr>
        </p:nvCxnSpPr>
        <p:spPr>
          <a:xfrm>
            <a:off x="2222532" y="5619978"/>
            <a:ext cx="362875" cy="1936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xmlns="" id="{ECF62820-8B64-4001-9546-851A80A049E2}"/>
              </a:ext>
            </a:extLst>
          </p:cNvPr>
          <p:cNvSpPr txBox="1"/>
          <p:nvPr>
            <p:custDataLst>
              <p:tags r:id="rId25"/>
            </p:custDataLst>
          </p:nvPr>
        </p:nvSpPr>
        <p:spPr>
          <a:xfrm rot="1186504">
            <a:off x="3358856" y="2997661"/>
            <a:ext cx="2810204"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MANCHURIA</a:t>
            </a:r>
          </a:p>
        </p:txBody>
      </p:sp>
      <p:sp>
        <p:nvSpPr>
          <p:cNvPr id="49" name="TextBox 48">
            <a:extLst>
              <a:ext uri="{FF2B5EF4-FFF2-40B4-BE49-F238E27FC236}">
                <a16:creationId xmlns:a16="http://schemas.microsoft.com/office/drawing/2014/main" xmlns="" id="{6B1D6FC1-DAAF-45E3-B2BC-0A56EB6A900A}"/>
              </a:ext>
            </a:extLst>
          </p:cNvPr>
          <p:cNvSpPr txBox="1"/>
          <p:nvPr>
            <p:custDataLst>
              <p:tags r:id="rId26"/>
            </p:custDataLst>
          </p:nvPr>
        </p:nvSpPr>
        <p:spPr>
          <a:xfrm>
            <a:off x="559367" y="1782300"/>
            <a:ext cx="2611928" cy="584775"/>
          </a:xfrm>
          <a:prstGeom prst="rect">
            <a:avLst/>
          </a:prstGeom>
          <a:noFill/>
        </p:spPr>
        <p:txBody>
          <a:bodyPr wrap="square" rtlCol="0">
            <a:spAutoFit/>
          </a:bodyPr>
          <a:lstStyle/>
          <a:p>
            <a:r>
              <a:rPr lang="en-US" sz="3200" b="1" dirty="0">
                <a:ln w="19050">
                  <a:solidFill>
                    <a:sysClr val="windowText" lastClr="000000"/>
                  </a:solidFill>
                </a:ln>
                <a:solidFill>
                  <a:srgbClr val="FFC000"/>
                </a:solidFill>
                <a:latin typeface="Century Gothic" panose="020B0502020202020204" pitchFamily="34" charset="0"/>
              </a:rPr>
              <a:t>MONGOLIA</a:t>
            </a:r>
          </a:p>
        </p:txBody>
      </p:sp>
      <p:cxnSp>
        <p:nvCxnSpPr>
          <p:cNvPr id="50" name="Straight Arrow Connector 49">
            <a:extLst>
              <a:ext uri="{FF2B5EF4-FFF2-40B4-BE49-F238E27FC236}">
                <a16:creationId xmlns:a16="http://schemas.microsoft.com/office/drawing/2014/main" xmlns="" id="{4D6C707C-9B64-4985-8931-413DFEF95EF9}"/>
              </a:ext>
            </a:extLst>
          </p:cNvPr>
          <p:cNvCxnSpPr>
            <a:cxnSpLocks/>
          </p:cNvCxnSpPr>
          <p:nvPr>
            <p:custDataLst>
              <p:tags r:id="rId27"/>
            </p:custDataLst>
          </p:nvPr>
        </p:nvCxnSpPr>
        <p:spPr>
          <a:xfrm>
            <a:off x="2161167" y="2265370"/>
            <a:ext cx="184100" cy="62307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xmlns="" id="{2051C77A-3717-4B53-8989-7E0E0E4B783B}"/>
              </a:ext>
            </a:extLst>
          </p:cNvPr>
          <p:cNvSpPr txBox="1"/>
          <p:nvPr>
            <p:custDataLst>
              <p:tags r:id="rId28"/>
            </p:custDataLst>
          </p:nvPr>
        </p:nvSpPr>
        <p:spPr>
          <a:xfrm>
            <a:off x="5029200" y="3368226"/>
            <a:ext cx="1030330"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JAPAN</a:t>
            </a:r>
          </a:p>
        </p:txBody>
      </p:sp>
      <p:cxnSp>
        <p:nvCxnSpPr>
          <p:cNvPr id="52" name="Straight Arrow Connector 51">
            <a:extLst>
              <a:ext uri="{FF2B5EF4-FFF2-40B4-BE49-F238E27FC236}">
                <a16:creationId xmlns:a16="http://schemas.microsoft.com/office/drawing/2014/main" xmlns="" id="{011E0CDE-E1CD-460A-B004-35434A79D378}"/>
              </a:ext>
            </a:extLst>
          </p:cNvPr>
          <p:cNvCxnSpPr>
            <a:cxnSpLocks/>
          </p:cNvCxnSpPr>
          <p:nvPr>
            <p:custDataLst>
              <p:tags r:id="rId29"/>
            </p:custDataLst>
          </p:nvPr>
        </p:nvCxnSpPr>
        <p:spPr>
          <a:xfrm flipH="1">
            <a:off x="4836775" y="3538788"/>
            <a:ext cx="255787" cy="1016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68312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up)">
                                      <p:cBhvr>
                                        <p:cTn id="7" dur="500"/>
                                        <p:tgtEl>
                                          <p:spTgt spid="49"/>
                                        </p:tgtEl>
                                      </p:cBhvr>
                                    </p:animEffect>
                                  </p:childTnLst>
                                </p:cTn>
                              </p:par>
                              <p:par>
                                <p:cTn id="8" presetID="22" presetClass="entr" presetSubtype="1"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wipe(up)">
                                      <p:cBhvr>
                                        <p:cTn id="10"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a:blip r:embed="rId32"/>
          <a:stretch>
            <a:fillRect/>
          </a:stretch>
        </a:blip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xmlns="" id="{14FEBBA9-7563-4A80-A83B-C1659C504B80}"/>
              </a:ext>
            </a:extLst>
          </p:cNvPr>
          <p:cNvSpPr txBox="1"/>
          <p:nvPr>
            <p:custDataLst>
              <p:tags r:id="rId1"/>
            </p:custDataLst>
          </p:nvPr>
        </p:nvSpPr>
        <p:spPr>
          <a:xfrm>
            <a:off x="7948053" y="1249286"/>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ALASKA</a:t>
            </a:r>
          </a:p>
        </p:txBody>
      </p:sp>
      <p:sp>
        <p:nvSpPr>
          <p:cNvPr id="13" name="TextBox 12">
            <a:extLst>
              <a:ext uri="{FF2B5EF4-FFF2-40B4-BE49-F238E27FC236}">
                <a16:creationId xmlns:a16="http://schemas.microsoft.com/office/drawing/2014/main" xmlns="" id="{119D2D7C-0904-4137-BEE1-DD7E76EB4B55}"/>
              </a:ext>
            </a:extLst>
          </p:cNvPr>
          <p:cNvSpPr txBox="1"/>
          <p:nvPr>
            <p:custDataLst>
              <p:tags r:id="rId2"/>
            </p:custDataLst>
          </p:nvPr>
        </p:nvSpPr>
        <p:spPr>
          <a:xfrm>
            <a:off x="7851160" y="1452832"/>
            <a:ext cx="1246274"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sp>
        <p:nvSpPr>
          <p:cNvPr id="24" name="TextBox 23">
            <a:extLst>
              <a:ext uri="{FF2B5EF4-FFF2-40B4-BE49-F238E27FC236}">
                <a16:creationId xmlns:a16="http://schemas.microsoft.com/office/drawing/2014/main" xmlns="" id="{A89915E4-6F7B-4398-BF97-9E8ED49EB6FA}"/>
              </a:ext>
            </a:extLst>
          </p:cNvPr>
          <p:cNvSpPr txBox="1"/>
          <p:nvPr>
            <p:custDataLst>
              <p:tags r:id="rId3"/>
            </p:custDataLst>
          </p:nvPr>
        </p:nvSpPr>
        <p:spPr>
          <a:xfrm>
            <a:off x="3738519" y="7348176"/>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AUSTRALIA</a:t>
            </a:r>
          </a:p>
        </p:txBody>
      </p:sp>
      <p:sp>
        <p:nvSpPr>
          <p:cNvPr id="25" name="TextBox 24">
            <a:extLst>
              <a:ext uri="{FF2B5EF4-FFF2-40B4-BE49-F238E27FC236}">
                <a16:creationId xmlns:a16="http://schemas.microsoft.com/office/drawing/2014/main" xmlns="" id="{A721CCAF-A2FF-4E62-AA60-479EA2085999}"/>
              </a:ext>
            </a:extLst>
          </p:cNvPr>
          <p:cNvSpPr txBox="1"/>
          <p:nvPr>
            <p:custDataLst>
              <p:tags r:id="rId4"/>
            </p:custDataLst>
          </p:nvPr>
        </p:nvSpPr>
        <p:spPr>
          <a:xfrm>
            <a:off x="2534378" y="4416733"/>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BURMA</a:t>
            </a:r>
          </a:p>
        </p:txBody>
      </p:sp>
      <p:cxnSp>
        <p:nvCxnSpPr>
          <p:cNvPr id="18" name="Straight Arrow Connector 17">
            <a:extLst>
              <a:ext uri="{FF2B5EF4-FFF2-40B4-BE49-F238E27FC236}">
                <a16:creationId xmlns:a16="http://schemas.microsoft.com/office/drawing/2014/main" xmlns="" id="{DE976860-6C4D-4D80-ABF2-DAAE727F7FDE}"/>
              </a:ext>
            </a:extLst>
          </p:cNvPr>
          <p:cNvCxnSpPr>
            <a:cxnSpLocks/>
          </p:cNvCxnSpPr>
          <p:nvPr>
            <p:custDataLst>
              <p:tags r:id="rId5"/>
            </p:custDataLst>
          </p:nvPr>
        </p:nvCxnSpPr>
        <p:spPr>
          <a:xfrm flipH="1">
            <a:off x="3544542" y="5994051"/>
            <a:ext cx="316258" cy="1779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xmlns="" id="{F0B2564E-7849-4B62-8094-ADC0124340BC}"/>
              </a:ext>
            </a:extLst>
          </p:cNvPr>
          <p:cNvSpPr txBox="1"/>
          <p:nvPr>
            <p:custDataLst>
              <p:tags r:id="rId6"/>
            </p:custDataLst>
          </p:nvPr>
        </p:nvSpPr>
        <p:spPr>
          <a:xfrm>
            <a:off x="4089056" y="6029129"/>
            <a:ext cx="1455309" cy="276999"/>
          </a:xfrm>
          <a:prstGeom prst="rect">
            <a:avLst/>
          </a:prstGeom>
          <a:noFill/>
        </p:spPr>
        <p:txBody>
          <a:bodyPr wrap="square" rtlCol="0">
            <a:spAutoFit/>
          </a:bodyPr>
          <a:lstStyle/>
          <a:p>
            <a:r>
              <a:rPr lang="en-US" sz="1200" b="1" dirty="0">
                <a:latin typeface="Century Gothic" panose="020B0502020202020204" pitchFamily="34" charset="0"/>
              </a:rPr>
              <a:t>(British Territory)</a:t>
            </a:r>
          </a:p>
        </p:txBody>
      </p:sp>
      <p:sp>
        <p:nvSpPr>
          <p:cNvPr id="29" name="TextBox 28">
            <a:extLst>
              <a:ext uri="{FF2B5EF4-FFF2-40B4-BE49-F238E27FC236}">
                <a16:creationId xmlns:a16="http://schemas.microsoft.com/office/drawing/2014/main" xmlns="" id="{719CBDD6-2A78-4966-BF11-C0201ABA55D0}"/>
              </a:ext>
            </a:extLst>
          </p:cNvPr>
          <p:cNvSpPr txBox="1"/>
          <p:nvPr>
            <p:custDataLst>
              <p:tags r:id="rId7"/>
            </p:custDataLst>
          </p:nvPr>
        </p:nvSpPr>
        <p:spPr>
          <a:xfrm>
            <a:off x="2143347" y="3933567"/>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BHUTON</a:t>
            </a:r>
          </a:p>
        </p:txBody>
      </p:sp>
      <p:cxnSp>
        <p:nvCxnSpPr>
          <p:cNvPr id="30" name="Straight Arrow Connector 29">
            <a:extLst>
              <a:ext uri="{FF2B5EF4-FFF2-40B4-BE49-F238E27FC236}">
                <a16:creationId xmlns:a16="http://schemas.microsoft.com/office/drawing/2014/main" xmlns="" id="{2986C6B5-DD74-411F-978F-E80893658D28}"/>
              </a:ext>
            </a:extLst>
          </p:cNvPr>
          <p:cNvCxnSpPr>
            <a:cxnSpLocks/>
          </p:cNvCxnSpPr>
          <p:nvPr>
            <p:custDataLst>
              <p:tags r:id="rId8"/>
            </p:custDataLst>
          </p:nvPr>
        </p:nvCxnSpPr>
        <p:spPr>
          <a:xfrm flipH="1">
            <a:off x="2104338" y="4201336"/>
            <a:ext cx="113656" cy="1423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4C4B92AA-C020-4D6C-86DE-4EEAF4ED23D8}"/>
              </a:ext>
            </a:extLst>
          </p:cNvPr>
          <p:cNvCxnSpPr>
            <a:cxnSpLocks/>
          </p:cNvCxnSpPr>
          <p:nvPr>
            <p:custDataLst>
              <p:tags r:id="rId9"/>
            </p:custDataLst>
          </p:nvPr>
        </p:nvCxnSpPr>
        <p:spPr>
          <a:xfrm flipH="1">
            <a:off x="2382796" y="4648200"/>
            <a:ext cx="229171" cy="2091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xmlns="" id="{A2A2773F-4906-479F-A1E0-3F353AF496C8}"/>
              </a:ext>
            </a:extLst>
          </p:cNvPr>
          <p:cNvSpPr txBox="1"/>
          <p:nvPr>
            <p:custDataLst>
              <p:tags r:id="rId10"/>
            </p:custDataLst>
          </p:nvPr>
        </p:nvSpPr>
        <p:spPr>
          <a:xfrm>
            <a:off x="3786768" y="5809385"/>
            <a:ext cx="1195866" cy="369332"/>
          </a:xfrm>
          <a:prstGeom prst="rect">
            <a:avLst/>
          </a:prstGeom>
          <a:noFill/>
        </p:spPr>
        <p:txBody>
          <a:bodyPr wrap="square" rtlCol="0">
            <a:spAutoFit/>
          </a:bodyPr>
          <a:lstStyle/>
          <a:p>
            <a:r>
              <a:rPr lang="en-US" b="1" dirty="0">
                <a:ln w="19050">
                  <a:noFill/>
                </a:ln>
                <a:latin typeface="Century Gothic" panose="020B0502020202020204" pitchFamily="34" charset="0"/>
              </a:rPr>
              <a:t>BORNEO</a:t>
            </a:r>
          </a:p>
        </p:txBody>
      </p:sp>
      <p:sp>
        <p:nvSpPr>
          <p:cNvPr id="31" name="TextBox 30">
            <a:extLst>
              <a:ext uri="{FF2B5EF4-FFF2-40B4-BE49-F238E27FC236}">
                <a16:creationId xmlns:a16="http://schemas.microsoft.com/office/drawing/2014/main" xmlns="" id="{C3BBB0A4-8C87-461C-AC49-FF6A14FD598C}"/>
              </a:ext>
            </a:extLst>
          </p:cNvPr>
          <p:cNvSpPr txBox="1"/>
          <p:nvPr>
            <p:custDataLst>
              <p:tags r:id="rId11"/>
            </p:custDataLst>
          </p:nvPr>
        </p:nvSpPr>
        <p:spPr>
          <a:xfrm>
            <a:off x="8270281" y="2287043"/>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CANADA</a:t>
            </a:r>
          </a:p>
        </p:txBody>
      </p:sp>
      <p:cxnSp>
        <p:nvCxnSpPr>
          <p:cNvPr id="32" name="Straight Arrow Connector 31">
            <a:extLst>
              <a:ext uri="{FF2B5EF4-FFF2-40B4-BE49-F238E27FC236}">
                <a16:creationId xmlns:a16="http://schemas.microsoft.com/office/drawing/2014/main" xmlns="" id="{67998C00-B622-4B95-9832-AA94F03E9E78}"/>
              </a:ext>
            </a:extLst>
          </p:cNvPr>
          <p:cNvCxnSpPr>
            <a:cxnSpLocks/>
          </p:cNvCxnSpPr>
          <p:nvPr>
            <p:custDataLst>
              <p:tags r:id="rId12"/>
            </p:custDataLst>
          </p:nvPr>
        </p:nvCxnSpPr>
        <p:spPr>
          <a:xfrm flipV="1">
            <a:off x="9068498" y="2066211"/>
            <a:ext cx="270740" cy="30839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xmlns="" id="{A4CED55A-AD71-4CF0-97EC-330D4143C460}"/>
              </a:ext>
            </a:extLst>
          </p:cNvPr>
          <p:cNvSpPr txBox="1"/>
          <p:nvPr>
            <p:custDataLst>
              <p:tags r:id="rId13"/>
            </p:custDataLst>
          </p:nvPr>
        </p:nvSpPr>
        <p:spPr>
          <a:xfrm>
            <a:off x="2611967" y="3516239"/>
            <a:ext cx="964829" cy="369332"/>
          </a:xfrm>
          <a:prstGeom prst="rect">
            <a:avLst/>
          </a:prstGeom>
          <a:noFill/>
        </p:spPr>
        <p:txBody>
          <a:bodyPr wrap="square" rtlCol="0">
            <a:spAutoFit/>
          </a:bodyPr>
          <a:lstStyle/>
          <a:p>
            <a:r>
              <a:rPr lang="en-US" b="1" dirty="0">
                <a:ln w="19050">
                  <a:noFill/>
                </a:ln>
                <a:latin typeface="Century Gothic" panose="020B0502020202020204" pitchFamily="34" charset="0"/>
              </a:rPr>
              <a:t>CHINA</a:t>
            </a:r>
          </a:p>
        </p:txBody>
      </p:sp>
      <p:sp>
        <p:nvSpPr>
          <p:cNvPr id="35" name="TextBox 34">
            <a:extLst>
              <a:ext uri="{FF2B5EF4-FFF2-40B4-BE49-F238E27FC236}">
                <a16:creationId xmlns:a16="http://schemas.microsoft.com/office/drawing/2014/main" xmlns="" id="{8F3D8801-762D-4AD7-96CE-8D28822970DC}"/>
              </a:ext>
            </a:extLst>
          </p:cNvPr>
          <p:cNvSpPr txBox="1"/>
          <p:nvPr>
            <p:custDataLst>
              <p:tags r:id="rId14"/>
            </p:custDataLst>
          </p:nvPr>
        </p:nvSpPr>
        <p:spPr>
          <a:xfrm>
            <a:off x="1852088" y="6465736"/>
            <a:ext cx="4264281" cy="646331"/>
          </a:xfrm>
          <a:prstGeom prst="rect">
            <a:avLst/>
          </a:prstGeom>
          <a:noFill/>
        </p:spPr>
        <p:txBody>
          <a:bodyPr wrap="square" rtlCol="0">
            <a:spAutoFit/>
          </a:bodyPr>
          <a:lstStyle/>
          <a:p>
            <a:r>
              <a:rPr lang="en-US" b="1" dirty="0">
                <a:ln w="19050">
                  <a:noFill/>
                </a:ln>
                <a:latin typeface="Century Gothic" panose="020B0502020202020204" pitchFamily="34" charset="0"/>
              </a:rPr>
              <a:t>DUTCH </a:t>
            </a:r>
          </a:p>
          <a:p>
            <a:r>
              <a:rPr lang="en-US" b="1" dirty="0">
                <a:ln w="19050">
                  <a:noFill/>
                </a:ln>
                <a:latin typeface="Century Gothic" panose="020B0502020202020204" pitchFamily="34" charset="0"/>
              </a:rPr>
              <a:t>EAST INDIES</a:t>
            </a:r>
          </a:p>
        </p:txBody>
      </p:sp>
      <p:sp>
        <p:nvSpPr>
          <p:cNvPr id="37" name="TextBox 36">
            <a:extLst>
              <a:ext uri="{FF2B5EF4-FFF2-40B4-BE49-F238E27FC236}">
                <a16:creationId xmlns:a16="http://schemas.microsoft.com/office/drawing/2014/main" xmlns="" id="{5FF47C85-AA58-49EA-9948-1CEF7D384CE2}"/>
              </a:ext>
            </a:extLst>
          </p:cNvPr>
          <p:cNvSpPr txBox="1"/>
          <p:nvPr>
            <p:custDataLst>
              <p:tags r:id="rId15"/>
            </p:custDataLst>
          </p:nvPr>
        </p:nvSpPr>
        <p:spPr>
          <a:xfrm>
            <a:off x="3389017" y="4732315"/>
            <a:ext cx="4264281" cy="369332"/>
          </a:xfrm>
          <a:prstGeom prst="rect">
            <a:avLst/>
          </a:prstGeom>
          <a:noFill/>
        </p:spPr>
        <p:txBody>
          <a:bodyPr wrap="square" rtlCol="0">
            <a:spAutoFit/>
          </a:bodyPr>
          <a:lstStyle/>
          <a:p>
            <a:r>
              <a:rPr lang="en-US" b="1" dirty="0">
                <a:ln w="19050">
                  <a:noFill/>
                </a:ln>
                <a:latin typeface="Century Gothic" panose="020B0502020202020204" pitchFamily="34" charset="0"/>
              </a:rPr>
              <a:t>FRENCH INDOCHINA</a:t>
            </a:r>
          </a:p>
        </p:txBody>
      </p:sp>
      <p:cxnSp>
        <p:nvCxnSpPr>
          <p:cNvPr id="38" name="Straight Arrow Connector 37">
            <a:extLst>
              <a:ext uri="{FF2B5EF4-FFF2-40B4-BE49-F238E27FC236}">
                <a16:creationId xmlns:a16="http://schemas.microsoft.com/office/drawing/2014/main" xmlns="" id="{53D26A1C-6258-405D-8F36-960C770B0036}"/>
              </a:ext>
            </a:extLst>
          </p:cNvPr>
          <p:cNvCxnSpPr>
            <a:cxnSpLocks/>
          </p:cNvCxnSpPr>
          <p:nvPr>
            <p:custDataLst>
              <p:tags r:id="rId16"/>
            </p:custDataLst>
          </p:nvPr>
        </p:nvCxnSpPr>
        <p:spPr>
          <a:xfrm flipH="1">
            <a:off x="2879909" y="4993811"/>
            <a:ext cx="608358" cy="3940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xmlns="" id="{F8687DAC-DCE1-47B0-AEC5-E854E45D7A79}"/>
              </a:ext>
            </a:extLst>
          </p:cNvPr>
          <p:cNvSpPr txBox="1"/>
          <p:nvPr>
            <p:custDataLst>
              <p:tags r:id="rId17"/>
            </p:custDataLst>
          </p:nvPr>
        </p:nvSpPr>
        <p:spPr>
          <a:xfrm>
            <a:off x="8396512" y="4216853"/>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HAWAII</a:t>
            </a:r>
          </a:p>
        </p:txBody>
      </p:sp>
      <p:sp>
        <p:nvSpPr>
          <p:cNvPr id="40" name="TextBox 39">
            <a:extLst>
              <a:ext uri="{FF2B5EF4-FFF2-40B4-BE49-F238E27FC236}">
                <a16:creationId xmlns:a16="http://schemas.microsoft.com/office/drawing/2014/main" xmlns="" id="{BD553A8C-84F3-4175-BC13-5D3E5AC9C394}"/>
              </a:ext>
            </a:extLst>
          </p:cNvPr>
          <p:cNvSpPr txBox="1"/>
          <p:nvPr>
            <p:custDataLst>
              <p:tags r:id="rId18"/>
            </p:custDataLst>
          </p:nvPr>
        </p:nvSpPr>
        <p:spPr>
          <a:xfrm>
            <a:off x="8430348" y="4471424"/>
            <a:ext cx="1817781"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cxnSp>
        <p:nvCxnSpPr>
          <p:cNvPr id="41" name="Straight Arrow Connector 40">
            <a:extLst>
              <a:ext uri="{FF2B5EF4-FFF2-40B4-BE49-F238E27FC236}">
                <a16:creationId xmlns:a16="http://schemas.microsoft.com/office/drawing/2014/main" xmlns="" id="{06B7904D-C754-4C9F-B77C-460F9D19526A}"/>
              </a:ext>
            </a:extLst>
          </p:cNvPr>
          <p:cNvCxnSpPr>
            <a:cxnSpLocks/>
          </p:cNvCxnSpPr>
          <p:nvPr>
            <p:custDataLst>
              <p:tags r:id="rId19"/>
            </p:custDataLst>
          </p:nvPr>
        </p:nvCxnSpPr>
        <p:spPr>
          <a:xfrm flipH="1">
            <a:off x="8319576" y="4680827"/>
            <a:ext cx="153873" cy="2532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xmlns="" id="{F79B8E8C-6606-4359-BF9E-795B5D7B319F}"/>
              </a:ext>
            </a:extLst>
          </p:cNvPr>
          <p:cNvSpPr txBox="1"/>
          <p:nvPr>
            <p:custDataLst>
              <p:tags r:id="rId20"/>
            </p:custDataLst>
          </p:nvPr>
        </p:nvSpPr>
        <p:spPr>
          <a:xfrm>
            <a:off x="710190" y="4291032"/>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INDIA</a:t>
            </a:r>
          </a:p>
        </p:txBody>
      </p:sp>
      <p:sp>
        <p:nvSpPr>
          <p:cNvPr id="43" name="TextBox 42">
            <a:extLst>
              <a:ext uri="{FF2B5EF4-FFF2-40B4-BE49-F238E27FC236}">
                <a16:creationId xmlns:a16="http://schemas.microsoft.com/office/drawing/2014/main" xmlns="" id="{3CF05310-A5A3-4E8D-A30A-854A4624EB16}"/>
              </a:ext>
            </a:extLst>
          </p:cNvPr>
          <p:cNvSpPr txBox="1"/>
          <p:nvPr>
            <p:custDataLst>
              <p:tags r:id="rId21"/>
            </p:custDataLst>
          </p:nvPr>
        </p:nvSpPr>
        <p:spPr>
          <a:xfrm>
            <a:off x="786925" y="4534521"/>
            <a:ext cx="2000553" cy="276999"/>
          </a:xfrm>
          <a:prstGeom prst="rect">
            <a:avLst/>
          </a:prstGeom>
          <a:noFill/>
        </p:spPr>
        <p:txBody>
          <a:bodyPr wrap="square" rtlCol="0">
            <a:spAutoFit/>
          </a:bodyPr>
          <a:lstStyle/>
          <a:p>
            <a:r>
              <a:rPr lang="en-US" sz="1200" b="1" dirty="0">
                <a:latin typeface="Century Gothic" panose="020B0502020202020204" pitchFamily="34" charset="0"/>
              </a:rPr>
              <a:t>(British Territory)</a:t>
            </a:r>
          </a:p>
        </p:txBody>
      </p:sp>
      <p:sp>
        <p:nvSpPr>
          <p:cNvPr id="45" name="TextBox 44">
            <a:extLst>
              <a:ext uri="{FF2B5EF4-FFF2-40B4-BE49-F238E27FC236}">
                <a16:creationId xmlns:a16="http://schemas.microsoft.com/office/drawing/2014/main" xmlns="" id="{F790947D-9202-4F98-9B7E-550B673B38E1}"/>
              </a:ext>
            </a:extLst>
          </p:cNvPr>
          <p:cNvSpPr txBox="1"/>
          <p:nvPr>
            <p:custDataLst>
              <p:tags r:id="rId22"/>
            </p:custDataLst>
          </p:nvPr>
        </p:nvSpPr>
        <p:spPr>
          <a:xfrm>
            <a:off x="3654456" y="3480502"/>
            <a:ext cx="964829"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KOREA</a:t>
            </a:r>
          </a:p>
        </p:txBody>
      </p:sp>
      <p:sp>
        <p:nvSpPr>
          <p:cNvPr id="47" name="TextBox 46">
            <a:extLst>
              <a:ext uri="{FF2B5EF4-FFF2-40B4-BE49-F238E27FC236}">
                <a16:creationId xmlns:a16="http://schemas.microsoft.com/office/drawing/2014/main" xmlns="" id="{F8BD14EE-003B-484B-BA28-1199B207E55F}"/>
              </a:ext>
            </a:extLst>
          </p:cNvPr>
          <p:cNvSpPr txBox="1"/>
          <p:nvPr>
            <p:custDataLst>
              <p:tags r:id="rId23"/>
            </p:custDataLst>
          </p:nvPr>
        </p:nvSpPr>
        <p:spPr>
          <a:xfrm>
            <a:off x="1406312" y="5350723"/>
            <a:ext cx="1044695"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MALAYA</a:t>
            </a:r>
          </a:p>
        </p:txBody>
      </p:sp>
      <p:cxnSp>
        <p:nvCxnSpPr>
          <p:cNvPr id="48" name="Straight Arrow Connector 47">
            <a:extLst>
              <a:ext uri="{FF2B5EF4-FFF2-40B4-BE49-F238E27FC236}">
                <a16:creationId xmlns:a16="http://schemas.microsoft.com/office/drawing/2014/main" xmlns="" id="{E2DC9C66-E151-4AC9-9F61-0B4DB6193577}"/>
              </a:ext>
            </a:extLst>
          </p:cNvPr>
          <p:cNvCxnSpPr>
            <a:cxnSpLocks/>
          </p:cNvCxnSpPr>
          <p:nvPr>
            <p:custDataLst>
              <p:tags r:id="rId24"/>
            </p:custDataLst>
          </p:nvPr>
        </p:nvCxnSpPr>
        <p:spPr>
          <a:xfrm>
            <a:off x="2222532" y="5619978"/>
            <a:ext cx="362875" cy="1936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xmlns="" id="{ECF62820-8B64-4001-9546-851A80A049E2}"/>
              </a:ext>
            </a:extLst>
          </p:cNvPr>
          <p:cNvSpPr txBox="1"/>
          <p:nvPr>
            <p:custDataLst>
              <p:tags r:id="rId25"/>
            </p:custDataLst>
          </p:nvPr>
        </p:nvSpPr>
        <p:spPr>
          <a:xfrm rot="1186504">
            <a:off x="3358856" y="2997661"/>
            <a:ext cx="2810204"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MANCHURIA</a:t>
            </a:r>
          </a:p>
        </p:txBody>
      </p:sp>
      <p:sp>
        <p:nvSpPr>
          <p:cNvPr id="49" name="TextBox 48">
            <a:extLst>
              <a:ext uri="{FF2B5EF4-FFF2-40B4-BE49-F238E27FC236}">
                <a16:creationId xmlns:a16="http://schemas.microsoft.com/office/drawing/2014/main" xmlns="" id="{6B1D6FC1-DAAF-45E3-B2BC-0A56EB6A900A}"/>
              </a:ext>
            </a:extLst>
          </p:cNvPr>
          <p:cNvSpPr txBox="1"/>
          <p:nvPr>
            <p:custDataLst>
              <p:tags r:id="rId26"/>
            </p:custDataLst>
          </p:nvPr>
        </p:nvSpPr>
        <p:spPr>
          <a:xfrm>
            <a:off x="2007357" y="2652581"/>
            <a:ext cx="1480910"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MONGOLIA</a:t>
            </a:r>
          </a:p>
        </p:txBody>
      </p:sp>
      <p:sp>
        <p:nvSpPr>
          <p:cNvPr id="51" name="TextBox 50">
            <a:extLst>
              <a:ext uri="{FF2B5EF4-FFF2-40B4-BE49-F238E27FC236}">
                <a16:creationId xmlns:a16="http://schemas.microsoft.com/office/drawing/2014/main" xmlns="" id="{337DCE8E-7A2D-48F4-8DAC-7780C77912B1}"/>
              </a:ext>
            </a:extLst>
          </p:cNvPr>
          <p:cNvSpPr txBox="1"/>
          <p:nvPr>
            <p:custDataLst>
              <p:tags r:id="rId27"/>
            </p:custDataLst>
          </p:nvPr>
        </p:nvSpPr>
        <p:spPr>
          <a:xfrm>
            <a:off x="798374" y="3247159"/>
            <a:ext cx="2611928" cy="584775"/>
          </a:xfrm>
          <a:prstGeom prst="rect">
            <a:avLst/>
          </a:prstGeom>
          <a:noFill/>
        </p:spPr>
        <p:txBody>
          <a:bodyPr wrap="square" rtlCol="0">
            <a:spAutoFit/>
          </a:bodyPr>
          <a:lstStyle/>
          <a:p>
            <a:r>
              <a:rPr lang="en-US" sz="3200" b="1" dirty="0">
                <a:ln w="19050">
                  <a:solidFill>
                    <a:sysClr val="windowText" lastClr="000000"/>
                  </a:solidFill>
                </a:ln>
                <a:solidFill>
                  <a:srgbClr val="FFC000"/>
                </a:solidFill>
                <a:latin typeface="Century Gothic" panose="020B0502020202020204" pitchFamily="34" charset="0"/>
              </a:rPr>
              <a:t>NEPAL</a:t>
            </a:r>
          </a:p>
        </p:txBody>
      </p:sp>
      <p:cxnSp>
        <p:nvCxnSpPr>
          <p:cNvPr id="52" name="Straight Arrow Connector 51">
            <a:extLst>
              <a:ext uri="{FF2B5EF4-FFF2-40B4-BE49-F238E27FC236}">
                <a16:creationId xmlns:a16="http://schemas.microsoft.com/office/drawing/2014/main" xmlns="" id="{8261FC8F-6896-4730-B9DF-3DFB2DC5A26F}"/>
              </a:ext>
            </a:extLst>
          </p:cNvPr>
          <p:cNvCxnSpPr>
            <a:cxnSpLocks/>
          </p:cNvCxnSpPr>
          <p:nvPr>
            <p:custDataLst>
              <p:tags r:id="rId28"/>
            </p:custDataLst>
          </p:nvPr>
        </p:nvCxnSpPr>
        <p:spPr>
          <a:xfrm>
            <a:off x="1530151" y="3709896"/>
            <a:ext cx="12318" cy="59695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xmlns="" id="{094EBAD5-1E14-4539-959F-9A3FB840EB17}"/>
              </a:ext>
            </a:extLst>
          </p:cNvPr>
          <p:cNvSpPr txBox="1"/>
          <p:nvPr>
            <p:custDataLst>
              <p:tags r:id="rId29"/>
            </p:custDataLst>
          </p:nvPr>
        </p:nvSpPr>
        <p:spPr>
          <a:xfrm>
            <a:off x="5029200" y="3368226"/>
            <a:ext cx="1030330"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JAPAN</a:t>
            </a:r>
          </a:p>
        </p:txBody>
      </p:sp>
      <p:cxnSp>
        <p:nvCxnSpPr>
          <p:cNvPr id="53" name="Straight Arrow Connector 52">
            <a:extLst>
              <a:ext uri="{FF2B5EF4-FFF2-40B4-BE49-F238E27FC236}">
                <a16:creationId xmlns:a16="http://schemas.microsoft.com/office/drawing/2014/main" xmlns="" id="{8E330118-2FBD-4F85-BEAE-893929B81E7F}"/>
              </a:ext>
            </a:extLst>
          </p:cNvPr>
          <p:cNvCxnSpPr>
            <a:cxnSpLocks/>
          </p:cNvCxnSpPr>
          <p:nvPr>
            <p:custDataLst>
              <p:tags r:id="rId30"/>
            </p:custDataLst>
          </p:nvPr>
        </p:nvCxnSpPr>
        <p:spPr>
          <a:xfrm flipH="1">
            <a:off x="4836775" y="3538788"/>
            <a:ext cx="255787" cy="1016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63421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up)">
                                      <p:cBhvr>
                                        <p:cTn id="7" dur="500"/>
                                        <p:tgtEl>
                                          <p:spTgt spid="51"/>
                                        </p:tgtEl>
                                      </p:cBhvr>
                                    </p:animEffect>
                                  </p:childTnLst>
                                </p:cTn>
                              </p:par>
                              <p:par>
                                <p:cTn id="8" presetID="22" presetClass="entr" presetSubtype="1"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up)">
                                      <p:cBhvr>
                                        <p:cTn id="1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a:blip r:embed="rId34"/>
          <a:stretch>
            <a:fillRect/>
          </a:stretch>
        </a:blip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xmlns="" id="{14FEBBA9-7563-4A80-A83B-C1659C504B80}"/>
              </a:ext>
            </a:extLst>
          </p:cNvPr>
          <p:cNvSpPr txBox="1"/>
          <p:nvPr>
            <p:custDataLst>
              <p:tags r:id="rId1"/>
            </p:custDataLst>
          </p:nvPr>
        </p:nvSpPr>
        <p:spPr>
          <a:xfrm>
            <a:off x="7948053" y="1249286"/>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ALASKA</a:t>
            </a:r>
          </a:p>
        </p:txBody>
      </p:sp>
      <p:sp>
        <p:nvSpPr>
          <p:cNvPr id="13" name="TextBox 12">
            <a:extLst>
              <a:ext uri="{FF2B5EF4-FFF2-40B4-BE49-F238E27FC236}">
                <a16:creationId xmlns:a16="http://schemas.microsoft.com/office/drawing/2014/main" xmlns="" id="{119D2D7C-0904-4137-BEE1-DD7E76EB4B55}"/>
              </a:ext>
            </a:extLst>
          </p:cNvPr>
          <p:cNvSpPr txBox="1"/>
          <p:nvPr>
            <p:custDataLst>
              <p:tags r:id="rId2"/>
            </p:custDataLst>
          </p:nvPr>
        </p:nvSpPr>
        <p:spPr>
          <a:xfrm>
            <a:off x="7851160" y="1452832"/>
            <a:ext cx="1246274"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sp>
        <p:nvSpPr>
          <p:cNvPr id="24" name="TextBox 23">
            <a:extLst>
              <a:ext uri="{FF2B5EF4-FFF2-40B4-BE49-F238E27FC236}">
                <a16:creationId xmlns:a16="http://schemas.microsoft.com/office/drawing/2014/main" xmlns="" id="{A89915E4-6F7B-4398-BF97-9E8ED49EB6FA}"/>
              </a:ext>
            </a:extLst>
          </p:cNvPr>
          <p:cNvSpPr txBox="1"/>
          <p:nvPr>
            <p:custDataLst>
              <p:tags r:id="rId3"/>
            </p:custDataLst>
          </p:nvPr>
        </p:nvSpPr>
        <p:spPr>
          <a:xfrm>
            <a:off x="3738519" y="7348176"/>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AUSTRALIA</a:t>
            </a:r>
          </a:p>
        </p:txBody>
      </p:sp>
      <p:sp>
        <p:nvSpPr>
          <p:cNvPr id="25" name="TextBox 24">
            <a:extLst>
              <a:ext uri="{FF2B5EF4-FFF2-40B4-BE49-F238E27FC236}">
                <a16:creationId xmlns:a16="http://schemas.microsoft.com/office/drawing/2014/main" xmlns="" id="{A721CCAF-A2FF-4E62-AA60-479EA2085999}"/>
              </a:ext>
            </a:extLst>
          </p:cNvPr>
          <p:cNvSpPr txBox="1"/>
          <p:nvPr>
            <p:custDataLst>
              <p:tags r:id="rId4"/>
            </p:custDataLst>
          </p:nvPr>
        </p:nvSpPr>
        <p:spPr>
          <a:xfrm>
            <a:off x="2534378" y="4416733"/>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BURMA</a:t>
            </a:r>
          </a:p>
        </p:txBody>
      </p:sp>
      <p:cxnSp>
        <p:nvCxnSpPr>
          <p:cNvPr id="18" name="Straight Arrow Connector 17">
            <a:extLst>
              <a:ext uri="{FF2B5EF4-FFF2-40B4-BE49-F238E27FC236}">
                <a16:creationId xmlns:a16="http://schemas.microsoft.com/office/drawing/2014/main" xmlns="" id="{DE976860-6C4D-4D80-ABF2-DAAE727F7FDE}"/>
              </a:ext>
            </a:extLst>
          </p:cNvPr>
          <p:cNvCxnSpPr>
            <a:cxnSpLocks/>
          </p:cNvCxnSpPr>
          <p:nvPr>
            <p:custDataLst>
              <p:tags r:id="rId5"/>
            </p:custDataLst>
          </p:nvPr>
        </p:nvCxnSpPr>
        <p:spPr>
          <a:xfrm flipH="1">
            <a:off x="3610156" y="5903512"/>
            <a:ext cx="316258" cy="1779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xmlns="" id="{F0B2564E-7849-4B62-8094-ADC0124340BC}"/>
              </a:ext>
            </a:extLst>
          </p:cNvPr>
          <p:cNvSpPr txBox="1"/>
          <p:nvPr>
            <p:custDataLst>
              <p:tags r:id="rId6"/>
            </p:custDataLst>
          </p:nvPr>
        </p:nvSpPr>
        <p:spPr>
          <a:xfrm>
            <a:off x="3478367" y="5896457"/>
            <a:ext cx="1455309" cy="276999"/>
          </a:xfrm>
          <a:prstGeom prst="rect">
            <a:avLst/>
          </a:prstGeom>
          <a:noFill/>
        </p:spPr>
        <p:txBody>
          <a:bodyPr wrap="square" rtlCol="0">
            <a:spAutoFit/>
          </a:bodyPr>
          <a:lstStyle/>
          <a:p>
            <a:r>
              <a:rPr lang="en-US" sz="1200" b="1" dirty="0">
                <a:latin typeface="Century Gothic" panose="020B0502020202020204" pitchFamily="34" charset="0"/>
              </a:rPr>
              <a:t>(British Territory)</a:t>
            </a:r>
          </a:p>
        </p:txBody>
      </p:sp>
      <p:sp>
        <p:nvSpPr>
          <p:cNvPr id="29" name="TextBox 28">
            <a:extLst>
              <a:ext uri="{FF2B5EF4-FFF2-40B4-BE49-F238E27FC236}">
                <a16:creationId xmlns:a16="http://schemas.microsoft.com/office/drawing/2014/main" xmlns="" id="{719CBDD6-2A78-4966-BF11-C0201ABA55D0}"/>
              </a:ext>
            </a:extLst>
          </p:cNvPr>
          <p:cNvSpPr txBox="1"/>
          <p:nvPr>
            <p:custDataLst>
              <p:tags r:id="rId7"/>
            </p:custDataLst>
          </p:nvPr>
        </p:nvSpPr>
        <p:spPr>
          <a:xfrm>
            <a:off x="2154084" y="3923704"/>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BHUTON</a:t>
            </a:r>
          </a:p>
        </p:txBody>
      </p:sp>
      <p:cxnSp>
        <p:nvCxnSpPr>
          <p:cNvPr id="30" name="Straight Arrow Connector 29">
            <a:extLst>
              <a:ext uri="{FF2B5EF4-FFF2-40B4-BE49-F238E27FC236}">
                <a16:creationId xmlns:a16="http://schemas.microsoft.com/office/drawing/2014/main" xmlns="" id="{2986C6B5-DD74-411F-978F-E80893658D28}"/>
              </a:ext>
            </a:extLst>
          </p:cNvPr>
          <p:cNvCxnSpPr>
            <a:cxnSpLocks/>
          </p:cNvCxnSpPr>
          <p:nvPr>
            <p:custDataLst>
              <p:tags r:id="rId8"/>
            </p:custDataLst>
          </p:nvPr>
        </p:nvCxnSpPr>
        <p:spPr>
          <a:xfrm flipH="1">
            <a:off x="2104338" y="4201336"/>
            <a:ext cx="113656" cy="1423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4C4B92AA-C020-4D6C-86DE-4EEAF4ED23D8}"/>
              </a:ext>
            </a:extLst>
          </p:cNvPr>
          <p:cNvCxnSpPr>
            <a:cxnSpLocks/>
          </p:cNvCxnSpPr>
          <p:nvPr>
            <p:custDataLst>
              <p:tags r:id="rId9"/>
            </p:custDataLst>
          </p:nvPr>
        </p:nvCxnSpPr>
        <p:spPr>
          <a:xfrm flipH="1">
            <a:off x="2382796" y="4648200"/>
            <a:ext cx="229171" cy="2091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xmlns="" id="{A2A2773F-4906-479F-A1E0-3F353AF496C8}"/>
              </a:ext>
            </a:extLst>
          </p:cNvPr>
          <p:cNvSpPr txBox="1"/>
          <p:nvPr>
            <p:custDataLst>
              <p:tags r:id="rId10"/>
            </p:custDataLst>
          </p:nvPr>
        </p:nvSpPr>
        <p:spPr>
          <a:xfrm>
            <a:off x="3876290" y="5714610"/>
            <a:ext cx="1223062" cy="369332"/>
          </a:xfrm>
          <a:prstGeom prst="rect">
            <a:avLst/>
          </a:prstGeom>
          <a:noFill/>
        </p:spPr>
        <p:txBody>
          <a:bodyPr wrap="square" rtlCol="0">
            <a:spAutoFit/>
          </a:bodyPr>
          <a:lstStyle/>
          <a:p>
            <a:r>
              <a:rPr lang="en-US" b="1" dirty="0">
                <a:ln w="19050">
                  <a:noFill/>
                </a:ln>
                <a:latin typeface="Century Gothic" panose="020B0502020202020204" pitchFamily="34" charset="0"/>
              </a:rPr>
              <a:t>BORNEO</a:t>
            </a:r>
          </a:p>
        </p:txBody>
      </p:sp>
      <p:sp>
        <p:nvSpPr>
          <p:cNvPr id="31" name="TextBox 30">
            <a:extLst>
              <a:ext uri="{FF2B5EF4-FFF2-40B4-BE49-F238E27FC236}">
                <a16:creationId xmlns:a16="http://schemas.microsoft.com/office/drawing/2014/main" xmlns="" id="{C3BBB0A4-8C87-461C-AC49-FF6A14FD598C}"/>
              </a:ext>
            </a:extLst>
          </p:cNvPr>
          <p:cNvSpPr txBox="1"/>
          <p:nvPr>
            <p:custDataLst>
              <p:tags r:id="rId11"/>
            </p:custDataLst>
          </p:nvPr>
        </p:nvSpPr>
        <p:spPr>
          <a:xfrm>
            <a:off x="8270281" y="2287043"/>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CANADA</a:t>
            </a:r>
          </a:p>
        </p:txBody>
      </p:sp>
      <p:cxnSp>
        <p:nvCxnSpPr>
          <p:cNvPr id="32" name="Straight Arrow Connector 31">
            <a:extLst>
              <a:ext uri="{FF2B5EF4-FFF2-40B4-BE49-F238E27FC236}">
                <a16:creationId xmlns:a16="http://schemas.microsoft.com/office/drawing/2014/main" xmlns="" id="{67998C00-B622-4B95-9832-AA94F03E9E78}"/>
              </a:ext>
            </a:extLst>
          </p:cNvPr>
          <p:cNvCxnSpPr>
            <a:cxnSpLocks/>
          </p:cNvCxnSpPr>
          <p:nvPr>
            <p:custDataLst>
              <p:tags r:id="rId12"/>
            </p:custDataLst>
          </p:nvPr>
        </p:nvCxnSpPr>
        <p:spPr>
          <a:xfrm flipV="1">
            <a:off x="9068498" y="2074898"/>
            <a:ext cx="270740" cy="29971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xmlns="" id="{A4CED55A-AD71-4CF0-97EC-330D4143C460}"/>
              </a:ext>
            </a:extLst>
          </p:cNvPr>
          <p:cNvSpPr txBox="1"/>
          <p:nvPr>
            <p:custDataLst>
              <p:tags r:id="rId13"/>
            </p:custDataLst>
          </p:nvPr>
        </p:nvSpPr>
        <p:spPr>
          <a:xfrm>
            <a:off x="2611967" y="3516239"/>
            <a:ext cx="964829" cy="369332"/>
          </a:xfrm>
          <a:prstGeom prst="rect">
            <a:avLst/>
          </a:prstGeom>
          <a:noFill/>
        </p:spPr>
        <p:txBody>
          <a:bodyPr wrap="square" rtlCol="0">
            <a:spAutoFit/>
          </a:bodyPr>
          <a:lstStyle/>
          <a:p>
            <a:r>
              <a:rPr lang="en-US" b="1" dirty="0">
                <a:ln w="19050">
                  <a:noFill/>
                </a:ln>
                <a:latin typeface="Century Gothic" panose="020B0502020202020204" pitchFamily="34" charset="0"/>
              </a:rPr>
              <a:t>CHINA</a:t>
            </a:r>
          </a:p>
        </p:txBody>
      </p:sp>
      <p:sp>
        <p:nvSpPr>
          <p:cNvPr id="35" name="TextBox 34">
            <a:extLst>
              <a:ext uri="{FF2B5EF4-FFF2-40B4-BE49-F238E27FC236}">
                <a16:creationId xmlns:a16="http://schemas.microsoft.com/office/drawing/2014/main" xmlns="" id="{8F3D8801-762D-4AD7-96CE-8D28822970DC}"/>
              </a:ext>
            </a:extLst>
          </p:cNvPr>
          <p:cNvSpPr txBox="1"/>
          <p:nvPr>
            <p:custDataLst>
              <p:tags r:id="rId14"/>
            </p:custDataLst>
          </p:nvPr>
        </p:nvSpPr>
        <p:spPr>
          <a:xfrm>
            <a:off x="1852088" y="6465736"/>
            <a:ext cx="4264281" cy="646331"/>
          </a:xfrm>
          <a:prstGeom prst="rect">
            <a:avLst/>
          </a:prstGeom>
          <a:noFill/>
        </p:spPr>
        <p:txBody>
          <a:bodyPr wrap="square" rtlCol="0">
            <a:spAutoFit/>
          </a:bodyPr>
          <a:lstStyle/>
          <a:p>
            <a:r>
              <a:rPr lang="en-US" b="1" dirty="0">
                <a:ln w="19050">
                  <a:noFill/>
                </a:ln>
                <a:latin typeface="Century Gothic" panose="020B0502020202020204" pitchFamily="34" charset="0"/>
              </a:rPr>
              <a:t>DUTCH </a:t>
            </a:r>
          </a:p>
          <a:p>
            <a:r>
              <a:rPr lang="en-US" b="1" dirty="0">
                <a:ln w="19050">
                  <a:noFill/>
                </a:ln>
                <a:latin typeface="Century Gothic" panose="020B0502020202020204" pitchFamily="34" charset="0"/>
              </a:rPr>
              <a:t>EAST INDIES</a:t>
            </a:r>
          </a:p>
        </p:txBody>
      </p:sp>
      <p:sp>
        <p:nvSpPr>
          <p:cNvPr id="37" name="TextBox 36">
            <a:extLst>
              <a:ext uri="{FF2B5EF4-FFF2-40B4-BE49-F238E27FC236}">
                <a16:creationId xmlns:a16="http://schemas.microsoft.com/office/drawing/2014/main" xmlns="" id="{5FF47C85-AA58-49EA-9948-1CEF7D384CE2}"/>
              </a:ext>
            </a:extLst>
          </p:cNvPr>
          <p:cNvSpPr txBox="1"/>
          <p:nvPr>
            <p:custDataLst>
              <p:tags r:id="rId15"/>
            </p:custDataLst>
          </p:nvPr>
        </p:nvSpPr>
        <p:spPr>
          <a:xfrm>
            <a:off x="3389017" y="4732315"/>
            <a:ext cx="4264281" cy="369332"/>
          </a:xfrm>
          <a:prstGeom prst="rect">
            <a:avLst/>
          </a:prstGeom>
          <a:noFill/>
        </p:spPr>
        <p:txBody>
          <a:bodyPr wrap="square" rtlCol="0">
            <a:spAutoFit/>
          </a:bodyPr>
          <a:lstStyle/>
          <a:p>
            <a:r>
              <a:rPr lang="en-US" b="1" dirty="0">
                <a:ln w="19050">
                  <a:noFill/>
                </a:ln>
                <a:latin typeface="Century Gothic" panose="020B0502020202020204" pitchFamily="34" charset="0"/>
              </a:rPr>
              <a:t>FRENCH INDOCHINA</a:t>
            </a:r>
          </a:p>
        </p:txBody>
      </p:sp>
      <p:cxnSp>
        <p:nvCxnSpPr>
          <p:cNvPr id="38" name="Straight Arrow Connector 37">
            <a:extLst>
              <a:ext uri="{FF2B5EF4-FFF2-40B4-BE49-F238E27FC236}">
                <a16:creationId xmlns:a16="http://schemas.microsoft.com/office/drawing/2014/main" xmlns="" id="{53D26A1C-6258-405D-8F36-960C770B0036}"/>
              </a:ext>
            </a:extLst>
          </p:cNvPr>
          <p:cNvCxnSpPr>
            <a:cxnSpLocks/>
          </p:cNvCxnSpPr>
          <p:nvPr>
            <p:custDataLst>
              <p:tags r:id="rId16"/>
            </p:custDataLst>
          </p:nvPr>
        </p:nvCxnSpPr>
        <p:spPr>
          <a:xfrm flipH="1">
            <a:off x="2879909" y="4993811"/>
            <a:ext cx="608358" cy="3940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xmlns="" id="{F8687DAC-DCE1-47B0-AEC5-E854E45D7A79}"/>
              </a:ext>
            </a:extLst>
          </p:cNvPr>
          <p:cNvSpPr txBox="1"/>
          <p:nvPr>
            <p:custDataLst>
              <p:tags r:id="rId17"/>
            </p:custDataLst>
          </p:nvPr>
        </p:nvSpPr>
        <p:spPr>
          <a:xfrm>
            <a:off x="8396512" y="4216853"/>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HAWAII</a:t>
            </a:r>
          </a:p>
        </p:txBody>
      </p:sp>
      <p:sp>
        <p:nvSpPr>
          <p:cNvPr id="40" name="TextBox 39">
            <a:extLst>
              <a:ext uri="{FF2B5EF4-FFF2-40B4-BE49-F238E27FC236}">
                <a16:creationId xmlns:a16="http://schemas.microsoft.com/office/drawing/2014/main" xmlns="" id="{BD553A8C-84F3-4175-BC13-5D3E5AC9C394}"/>
              </a:ext>
            </a:extLst>
          </p:cNvPr>
          <p:cNvSpPr txBox="1"/>
          <p:nvPr>
            <p:custDataLst>
              <p:tags r:id="rId18"/>
            </p:custDataLst>
          </p:nvPr>
        </p:nvSpPr>
        <p:spPr>
          <a:xfrm>
            <a:off x="8430348" y="4471424"/>
            <a:ext cx="1817781"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cxnSp>
        <p:nvCxnSpPr>
          <p:cNvPr id="41" name="Straight Arrow Connector 40">
            <a:extLst>
              <a:ext uri="{FF2B5EF4-FFF2-40B4-BE49-F238E27FC236}">
                <a16:creationId xmlns:a16="http://schemas.microsoft.com/office/drawing/2014/main" xmlns="" id="{06B7904D-C754-4C9F-B77C-460F9D19526A}"/>
              </a:ext>
            </a:extLst>
          </p:cNvPr>
          <p:cNvCxnSpPr>
            <a:cxnSpLocks/>
          </p:cNvCxnSpPr>
          <p:nvPr>
            <p:custDataLst>
              <p:tags r:id="rId19"/>
            </p:custDataLst>
          </p:nvPr>
        </p:nvCxnSpPr>
        <p:spPr>
          <a:xfrm flipH="1">
            <a:off x="8319576" y="4680827"/>
            <a:ext cx="153873" cy="2532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xmlns="" id="{F79B8E8C-6606-4359-BF9E-795B5D7B319F}"/>
              </a:ext>
            </a:extLst>
          </p:cNvPr>
          <p:cNvSpPr txBox="1"/>
          <p:nvPr>
            <p:custDataLst>
              <p:tags r:id="rId20"/>
            </p:custDataLst>
          </p:nvPr>
        </p:nvSpPr>
        <p:spPr>
          <a:xfrm>
            <a:off x="710190" y="4291032"/>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INDIA</a:t>
            </a:r>
          </a:p>
        </p:txBody>
      </p:sp>
      <p:sp>
        <p:nvSpPr>
          <p:cNvPr id="43" name="TextBox 42">
            <a:extLst>
              <a:ext uri="{FF2B5EF4-FFF2-40B4-BE49-F238E27FC236}">
                <a16:creationId xmlns:a16="http://schemas.microsoft.com/office/drawing/2014/main" xmlns="" id="{3CF05310-A5A3-4E8D-A30A-854A4624EB16}"/>
              </a:ext>
            </a:extLst>
          </p:cNvPr>
          <p:cNvSpPr txBox="1"/>
          <p:nvPr>
            <p:custDataLst>
              <p:tags r:id="rId21"/>
            </p:custDataLst>
          </p:nvPr>
        </p:nvSpPr>
        <p:spPr>
          <a:xfrm>
            <a:off x="786925" y="4534521"/>
            <a:ext cx="2000553" cy="276999"/>
          </a:xfrm>
          <a:prstGeom prst="rect">
            <a:avLst/>
          </a:prstGeom>
          <a:noFill/>
        </p:spPr>
        <p:txBody>
          <a:bodyPr wrap="square" rtlCol="0">
            <a:spAutoFit/>
          </a:bodyPr>
          <a:lstStyle/>
          <a:p>
            <a:r>
              <a:rPr lang="en-US" sz="1200" b="1" dirty="0">
                <a:latin typeface="Century Gothic" panose="020B0502020202020204" pitchFamily="34" charset="0"/>
              </a:rPr>
              <a:t>(British Territory)</a:t>
            </a:r>
          </a:p>
        </p:txBody>
      </p:sp>
      <p:sp>
        <p:nvSpPr>
          <p:cNvPr id="45" name="TextBox 44">
            <a:extLst>
              <a:ext uri="{FF2B5EF4-FFF2-40B4-BE49-F238E27FC236}">
                <a16:creationId xmlns:a16="http://schemas.microsoft.com/office/drawing/2014/main" xmlns="" id="{F790947D-9202-4F98-9B7E-550B673B38E1}"/>
              </a:ext>
            </a:extLst>
          </p:cNvPr>
          <p:cNvSpPr txBox="1"/>
          <p:nvPr>
            <p:custDataLst>
              <p:tags r:id="rId22"/>
            </p:custDataLst>
          </p:nvPr>
        </p:nvSpPr>
        <p:spPr>
          <a:xfrm>
            <a:off x="3654456" y="3480502"/>
            <a:ext cx="964829"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KOREA</a:t>
            </a:r>
          </a:p>
        </p:txBody>
      </p:sp>
      <p:sp>
        <p:nvSpPr>
          <p:cNvPr id="47" name="TextBox 46">
            <a:extLst>
              <a:ext uri="{FF2B5EF4-FFF2-40B4-BE49-F238E27FC236}">
                <a16:creationId xmlns:a16="http://schemas.microsoft.com/office/drawing/2014/main" xmlns="" id="{F8BD14EE-003B-484B-BA28-1199B207E55F}"/>
              </a:ext>
            </a:extLst>
          </p:cNvPr>
          <p:cNvSpPr txBox="1"/>
          <p:nvPr>
            <p:custDataLst>
              <p:tags r:id="rId23"/>
            </p:custDataLst>
          </p:nvPr>
        </p:nvSpPr>
        <p:spPr>
          <a:xfrm>
            <a:off x="1406312" y="5350723"/>
            <a:ext cx="1044695"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MALAYA</a:t>
            </a:r>
          </a:p>
        </p:txBody>
      </p:sp>
      <p:cxnSp>
        <p:nvCxnSpPr>
          <p:cNvPr id="48" name="Straight Arrow Connector 47">
            <a:extLst>
              <a:ext uri="{FF2B5EF4-FFF2-40B4-BE49-F238E27FC236}">
                <a16:creationId xmlns:a16="http://schemas.microsoft.com/office/drawing/2014/main" xmlns="" id="{E2DC9C66-E151-4AC9-9F61-0B4DB6193577}"/>
              </a:ext>
            </a:extLst>
          </p:cNvPr>
          <p:cNvCxnSpPr>
            <a:cxnSpLocks/>
          </p:cNvCxnSpPr>
          <p:nvPr>
            <p:custDataLst>
              <p:tags r:id="rId24"/>
            </p:custDataLst>
          </p:nvPr>
        </p:nvCxnSpPr>
        <p:spPr>
          <a:xfrm>
            <a:off x="2222532" y="5619978"/>
            <a:ext cx="362875" cy="1936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xmlns="" id="{ECF62820-8B64-4001-9546-851A80A049E2}"/>
              </a:ext>
            </a:extLst>
          </p:cNvPr>
          <p:cNvSpPr txBox="1"/>
          <p:nvPr>
            <p:custDataLst>
              <p:tags r:id="rId25"/>
            </p:custDataLst>
          </p:nvPr>
        </p:nvSpPr>
        <p:spPr>
          <a:xfrm rot="1186504">
            <a:off x="3358856" y="2997661"/>
            <a:ext cx="2810204"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MANCHURIA</a:t>
            </a:r>
          </a:p>
        </p:txBody>
      </p:sp>
      <p:sp>
        <p:nvSpPr>
          <p:cNvPr id="49" name="TextBox 48">
            <a:extLst>
              <a:ext uri="{FF2B5EF4-FFF2-40B4-BE49-F238E27FC236}">
                <a16:creationId xmlns:a16="http://schemas.microsoft.com/office/drawing/2014/main" xmlns="" id="{6B1D6FC1-DAAF-45E3-B2BC-0A56EB6A900A}"/>
              </a:ext>
            </a:extLst>
          </p:cNvPr>
          <p:cNvSpPr txBox="1"/>
          <p:nvPr>
            <p:custDataLst>
              <p:tags r:id="rId26"/>
            </p:custDataLst>
          </p:nvPr>
        </p:nvSpPr>
        <p:spPr>
          <a:xfrm>
            <a:off x="2007357" y="2652581"/>
            <a:ext cx="2611928"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MONGOLIA</a:t>
            </a:r>
          </a:p>
        </p:txBody>
      </p:sp>
      <p:sp>
        <p:nvSpPr>
          <p:cNvPr id="51" name="TextBox 50">
            <a:extLst>
              <a:ext uri="{FF2B5EF4-FFF2-40B4-BE49-F238E27FC236}">
                <a16:creationId xmlns:a16="http://schemas.microsoft.com/office/drawing/2014/main" xmlns="" id="{337DCE8E-7A2D-48F4-8DAC-7780C77912B1}"/>
              </a:ext>
            </a:extLst>
          </p:cNvPr>
          <p:cNvSpPr txBox="1"/>
          <p:nvPr>
            <p:custDataLst>
              <p:tags r:id="rId27"/>
            </p:custDataLst>
          </p:nvPr>
        </p:nvSpPr>
        <p:spPr>
          <a:xfrm>
            <a:off x="506653" y="3784519"/>
            <a:ext cx="964829"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NEPAL</a:t>
            </a:r>
          </a:p>
        </p:txBody>
      </p:sp>
      <p:cxnSp>
        <p:nvCxnSpPr>
          <p:cNvPr id="52" name="Straight Arrow Connector 51">
            <a:extLst>
              <a:ext uri="{FF2B5EF4-FFF2-40B4-BE49-F238E27FC236}">
                <a16:creationId xmlns:a16="http://schemas.microsoft.com/office/drawing/2014/main" xmlns="" id="{8261FC8F-6896-4730-B9DF-3DFB2DC5A26F}"/>
              </a:ext>
            </a:extLst>
          </p:cNvPr>
          <p:cNvCxnSpPr>
            <a:cxnSpLocks/>
          </p:cNvCxnSpPr>
          <p:nvPr>
            <p:custDataLst>
              <p:tags r:id="rId28"/>
            </p:custDataLst>
          </p:nvPr>
        </p:nvCxnSpPr>
        <p:spPr>
          <a:xfrm>
            <a:off x="1253067" y="4068233"/>
            <a:ext cx="321733" cy="22279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xmlns="" id="{F4815D3A-BD1E-4EDB-9323-A74A5E788D82}"/>
              </a:ext>
            </a:extLst>
          </p:cNvPr>
          <p:cNvSpPr txBox="1"/>
          <p:nvPr>
            <p:custDataLst>
              <p:tags r:id="rId29"/>
            </p:custDataLst>
          </p:nvPr>
        </p:nvSpPr>
        <p:spPr>
          <a:xfrm>
            <a:off x="4177322" y="5966213"/>
            <a:ext cx="2810204" cy="584775"/>
          </a:xfrm>
          <a:prstGeom prst="rect">
            <a:avLst/>
          </a:prstGeom>
          <a:noFill/>
        </p:spPr>
        <p:txBody>
          <a:bodyPr wrap="square" rtlCol="0">
            <a:spAutoFit/>
          </a:bodyPr>
          <a:lstStyle/>
          <a:p>
            <a:r>
              <a:rPr lang="en-US" sz="3200" b="1" dirty="0">
                <a:ln w="19050">
                  <a:solidFill>
                    <a:sysClr val="windowText" lastClr="000000"/>
                  </a:solidFill>
                </a:ln>
                <a:solidFill>
                  <a:srgbClr val="00B050"/>
                </a:solidFill>
                <a:latin typeface="Century Gothic" panose="020B0502020202020204" pitchFamily="34" charset="0"/>
              </a:rPr>
              <a:t>NEW GUINEA </a:t>
            </a:r>
          </a:p>
        </p:txBody>
      </p:sp>
      <p:sp>
        <p:nvSpPr>
          <p:cNvPr id="53" name="TextBox 52">
            <a:extLst>
              <a:ext uri="{FF2B5EF4-FFF2-40B4-BE49-F238E27FC236}">
                <a16:creationId xmlns:a16="http://schemas.microsoft.com/office/drawing/2014/main" xmlns="" id="{287B8C18-7B5A-4CAC-A861-D0D5919DE060}"/>
              </a:ext>
            </a:extLst>
          </p:cNvPr>
          <p:cNvSpPr txBox="1"/>
          <p:nvPr>
            <p:custDataLst>
              <p:tags r:id="rId30"/>
            </p:custDataLst>
          </p:nvPr>
        </p:nvSpPr>
        <p:spPr>
          <a:xfrm>
            <a:off x="4967076" y="6378784"/>
            <a:ext cx="1817781" cy="923330"/>
          </a:xfrm>
          <a:prstGeom prst="rect">
            <a:avLst/>
          </a:prstGeom>
          <a:noFill/>
        </p:spPr>
        <p:txBody>
          <a:bodyPr wrap="square" rtlCol="0">
            <a:spAutoFit/>
          </a:bodyPr>
          <a:lstStyle/>
          <a:p>
            <a:pPr algn="ctr"/>
            <a:r>
              <a:rPr lang="en-US" b="1" dirty="0">
                <a:ln>
                  <a:solidFill>
                    <a:schemeClr val="bg1"/>
                  </a:solidFill>
                </a:ln>
                <a:latin typeface="Century Gothic" panose="020B0502020202020204" pitchFamily="34" charset="0"/>
              </a:rPr>
              <a:t>(U.S. and Australian Territories)</a:t>
            </a:r>
          </a:p>
        </p:txBody>
      </p:sp>
      <p:sp>
        <p:nvSpPr>
          <p:cNvPr id="54" name="TextBox 53">
            <a:extLst>
              <a:ext uri="{FF2B5EF4-FFF2-40B4-BE49-F238E27FC236}">
                <a16:creationId xmlns:a16="http://schemas.microsoft.com/office/drawing/2014/main" xmlns="" id="{378112C5-D07E-4ED7-A61E-2EE85D517621}"/>
              </a:ext>
            </a:extLst>
          </p:cNvPr>
          <p:cNvSpPr txBox="1"/>
          <p:nvPr>
            <p:custDataLst>
              <p:tags r:id="rId31"/>
            </p:custDataLst>
          </p:nvPr>
        </p:nvSpPr>
        <p:spPr>
          <a:xfrm>
            <a:off x="5029200" y="3368226"/>
            <a:ext cx="1030330"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JAPAN</a:t>
            </a:r>
          </a:p>
        </p:txBody>
      </p:sp>
      <p:cxnSp>
        <p:nvCxnSpPr>
          <p:cNvPr id="55" name="Straight Arrow Connector 54">
            <a:extLst>
              <a:ext uri="{FF2B5EF4-FFF2-40B4-BE49-F238E27FC236}">
                <a16:creationId xmlns:a16="http://schemas.microsoft.com/office/drawing/2014/main" xmlns="" id="{7C9C3465-74B4-4426-8B83-A0BD8DB8AACE}"/>
              </a:ext>
            </a:extLst>
          </p:cNvPr>
          <p:cNvCxnSpPr>
            <a:cxnSpLocks/>
          </p:cNvCxnSpPr>
          <p:nvPr>
            <p:custDataLst>
              <p:tags r:id="rId32"/>
            </p:custDataLst>
          </p:nvPr>
        </p:nvCxnSpPr>
        <p:spPr>
          <a:xfrm flipH="1">
            <a:off x="4836775" y="3538788"/>
            <a:ext cx="255787" cy="1016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37670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1000" fill="hold"/>
                                        <p:tgtEl>
                                          <p:spTgt spid="50"/>
                                        </p:tgtEl>
                                        <p:attrNameLst>
                                          <p:attrName>ppt_w</p:attrName>
                                        </p:attrNameLst>
                                      </p:cBhvr>
                                      <p:tavLst>
                                        <p:tav tm="0">
                                          <p:val>
                                            <p:fltVal val="0"/>
                                          </p:val>
                                        </p:tav>
                                        <p:tav tm="100000">
                                          <p:val>
                                            <p:strVal val="#ppt_w"/>
                                          </p:val>
                                        </p:tav>
                                      </p:tavLst>
                                    </p:anim>
                                    <p:anim calcmode="lin" valueType="num">
                                      <p:cBhvr>
                                        <p:cTn id="8" dur="1000" fill="hold"/>
                                        <p:tgtEl>
                                          <p:spTgt spid="50"/>
                                        </p:tgtEl>
                                        <p:attrNameLst>
                                          <p:attrName>ppt_h</p:attrName>
                                        </p:attrNameLst>
                                      </p:cBhvr>
                                      <p:tavLst>
                                        <p:tav tm="0">
                                          <p:val>
                                            <p:fltVal val="0"/>
                                          </p:val>
                                        </p:tav>
                                        <p:tav tm="100000">
                                          <p:val>
                                            <p:strVal val="#ppt_h"/>
                                          </p:val>
                                        </p:tav>
                                      </p:tavLst>
                                    </p:anim>
                                    <p:anim calcmode="lin" valueType="num">
                                      <p:cBhvr>
                                        <p:cTn id="9" dur="1000" fill="hold"/>
                                        <p:tgtEl>
                                          <p:spTgt spid="50"/>
                                        </p:tgtEl>
                                        <p:attrNameLst>
                                          <p:attrName>style.rotation</p:attrName>
                                        </p:attrNameLst>
                                      </p:cBhvr>
                                      <p:tavLst>
                                        <p:tav tm="0">
                                          <p:val>
                                            <p:fltVal val="90"/>
                                          </p:val>
                                        </p:tav>
                                        <p:tav tm="100000">
                                          <p:val>
                                            <p:fltVal val="0"/>
                                          </p:val>
                                        </p:tav>
                                      </p:tavLst>
                                    </p:anim>
                                    <p:animEffect transition="in" filter="fade">
                                      <p:cBhvr>
                                        <p:cTn id="10" dur="1000"/>
                                        <p:tgtEl>
                                          <p:spTgt spid="50"/>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anim calcmode="lin" valueType="num">
                                      <p:cBhvr>
                                        <p:cTn id="13" dur="1000" fill="hold"/>
                                        <p:tgtEl>
                                          <p:spTgt spid="53"/>
                                        </p:tgtEl>
                                        <p:attrNameLst>
                                          <p:attrName>ppt_w</p:attrName>
                                        </p:attrNameLst>
                                      </p:cBhvr>
                                      <p:tavLst>
                                        <p:tav tm="0">
                                          <p:val>
                                            <p:fltVal val="0"/>
                                          </p:val>
                                        </p:tav>
                                        <p:tav tm="100000">
                                          <p:val>
                                            <p:strVal val="#ppt_w"/>
                                          </p:val>
                                        </p:tav>
                                      </p:tavLst>
                                    </p:anim>
                                    <p:anim calcmode="lin" valueType="num">
                                      <p:cBhvr>
                                        <p:cTn id="14" dur="1000" fill="hold"/>
                                        <p:tgtEl>
                                          <p:spTgt spid="53"/>
                                        </p:tgtEl>
                                        <p:attrNameLst>
                                          <p:attrName>ppt_h</p:attrName>
                                        </p:attrNameLst>
                                      </p:cBhvr>
                                      <p:tavLst>
                                        <p:tav tm="0">
                                          <p:val>
                                            <p:fltVal val="0"/>
                                          </p:val>
                                        </p:tav>
                                        <p:tav tm="100000">
                                          <p:val>
                                            <p:strVal val="#ppt_h"/>
                                          </p:val>
                                        </p:tav>
                                      </p:tavLst>
                                    </p:anim>
                                    <p:anim calcmode="lin" valueType="num">
                                      <p:cBhvr>
                                        <p:cTn id="15" dur="1000" fill="hold"/>
                                        <p:tgtEl>
                                          <p:spTgt spid="53"/>
                                        </p:tgtEl>
                                        <p:attrNameLst>
                                          <p:attrName>style.rotation</p:attrName>
                                        </p:attrNameLst>
                                      </p:cBhvr>
                                      <p:tavLst>
                                        <p:tav tm="0">
                                          <p:val>
                                            <p:fltVal val="90"/>
                                          </p:val>
                                        </p:tav>
                                        <p:tav tm="100000">
                                          <p:val>
                                            <p:fltVal val="0"/>
                                          </p:val>
                                        </p:tav>
                                      </p:tavLst>
                                    </p:anim>
                                    <p:animEffect transition="in" filter="fade">
                                      <p:cBhvr>
                                        <p:cTn id="16"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3"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xmlns="" id="{14FEBBA9-7563-4A80-A83B-C1659C504B80}"/>
              </a:ext>
            </a:extLst>
          </p:cNvPr>
          <p:cNvSpPr txBox="1"/>
          <p:nvPr>
            <p:custDataLst>
              <p:tags r:id="rId1"/>
            </p:custDataLst>
          </p:nvPr>
        </p:nvSpPr>
        <p:spPr>
          <a:xfrm>
            <a:off x="7552753" y="1193324"/>
            <a:ext cx="2081991" cy="584775"/>
          </a:xfrm>
          <a:prstGeom prst="rect">
            <a:avLst/>
          </a:prstGeom>
          <a:noFill/>
        </p:spPr>
        <p:txBody>
          <a:bodyPr wrap="square" rtlCol="0">
            <a:spAutoFit/>
          </a:bodyPr>
          <a:lstStyle/>
          <a:p>
            <a:r>
              <a:rPr lang="en-US" sz="3200" b="1" dirty="0">
                <a:ln w="19050">
                  <a:solidFill>
                    <a:sysClr val="windowText" lastClr="000000"/>
                  </a:solidFill>
                </a:ln>
                <a:solidFill>
                  <a:srgbClr val="FFC000"/>
                </a:solidFill>
                <a:latin typeface="Century Gothic" panose="020B0502020202020204" pitchFamily="34" charset="0"/>
              </a:rPr>
              <a:t>ALASKA</a:t>
            </a:r>
          </a:p>
        </p:txBody>
      </p:sp>
      <p:sp>
        <p:nvSpPr>
          <p:cNvPr id="13" name="TextBox 12">
            <a:extLst>
              <a:ext uri="{FF2B5EF4-FFF2-40B4-BE49-F238E27FC236}">
                <a16:creationId xmlns:a16="http://schemas.microsoft.com/office/drawing/2014/main" xmlns="" id="{119D2D7C-0904-4137-BEE1-DD7E76EB4B55}"/>
              </a:ext>
            </a:extLst>
          </p:cNvPr>
          <p:cNvSpPr txBox="1"/>
          <p:nvPr>
            <p:custDataLst>
              <p:tags r:id="rId2"/>
            </p:custDataLst>
          </p:nvPr>
        </p:nvSpPr>
        <p:spPr>
          <a:xfrm>
            <a:off x="7628654" y="1567183"/>
            <a:ext cx="1817781" cy="369332"/>
          </a:xfrm>
          <a:prstGeom prst="rect">
            <a:avLst/>
          </a:prstGeom>
          <a:noFill/>
        </p:spPr>
        <p:txBody>
          <a:bodyPr wrap="square" rtlCol="0">
            <a:spAutoFit/>
          </a:bodyPr>
          <a:lstStyle/>
          <a:p>
            <a:r>
              <a:rPr lang="en-US" b="1" dirty="0">
                <a:ln>
                  <a:solidFill>
                    <a:schemeClr val="bg1"/>
                  </a:solidFill>
                </a:ln>
                <a:latin typeface="Century Gothic" panose="020B0502020202020204" pitchFamily="34" charset="0"/>
              </a:rPr>
              <a:t>(U.S. Territory)</a:t>
            </a:r>
          </a:p>
        </p:txBody>
      </p:sp>
    </p:spTree>
    <p:extLst>
      <p:ext uri="{BB962C8B-B14F-4D97-AF65-F5344CB8AC3E}">
        <p14:creationId xmlns:p14="http://schemas.microsoft.com/office/powerpoint/2010/main" val="30516631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fltVal val="0"/>
                                          </p:val>
                                        </p:tav>
                                        <p:tav tm="100000">
                                          <p:val>
                                            <p:strVal val="#ppt_w"/>
                                          </p:val>
                                        </p:tav>
                                      </p:tavLst>
                                    </p:anim>
                                    <p:anim calcmode="lin" valueType="num">
                                      <p:cBhvr>
                                        <p:cTn id="14" dur="1000" fill="hold"/>
                                        <p:tgtEl>
                                          <p:spTgt spid="13"/>
                                        </p:tgtEl>
                                        <p:attrNameLst>
                                          <p:attrName>ppt_h</p:attrName>
                                        </p:attrNameLst>
                                      </p:cBhvr>
                                      <p:tavLst>
                                        <p:tav tm="0">
                                          <p:val>
                                            <p:fltVal val="0"/>
                                          </p:val>
                                        </p:tav>
                                        <p:tav tm="100000">
                                          <p:val>
                                            <p:strVal val="#ppt_h"/>
                                          </p:val>
                                        </p:tav>
                                      </p:tavLst>
                                    </p:anim>
                                    <p:anim calcmode="lin" valueType="num">
                                      <p:cBhvr>
                                        <p:cTn id="15" dur="1000" fill="hold"/>
                                        <p:tgtEl>
                                          <p:spTgt spid="13"/>
                                        </p:tgtEl>
                                        <p:attrNameLst>
                                          <p:attrName>style.rotation</p:attrName>
                                        </p:attrNameLst>
                                      </p:cBhvr>
                                      <p:tavLst>
                                        <p:tav tm="0">
                                          <p:val>
                                            <p:fltVal val="90"/>
                                          </p:val>
                                        </p:tav>
                                        <p:tav tm="100000">
                                          <p:val>
                                            <p:fltVal val="0"/>
                                          </p:val>
                                        </p:tav>
                                      </p:tavLst>
                                    </p:anim>
                                    <p:animEffect transition="in" filter="fade">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a:blip r:embed="rId36"/>
          <a:stretch>
            <a:fillRect/>
          </a:stretch>
        </a:blip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xmlns="" id="{14FEBBA9-7563-4A80-A83B-C1659C504B80}"/>
              </a:ext>
            </a:extLst>
          </p:cNvPr>
          <p:cNvSpPr txBox="1"/>
          <p:nvPr>
            <p:custDataLst>
              <p:tags r:id="rId1"/>
            </p:custDataLst>
          </p:nvPr>
        </p:nvSpPr>
        <p:spPr>
          <a:xfrm>
            <a:off x="7948053" y="1249286"/>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ALASKA</a:t>
            </a:r>
          </a:p>
        </p:txBody>
      </p:sp>
      <p:sp>
        <p:nvSpPr>
          <p:cNvPr id="13" name="TextBox 12">
            <a:extLst>
              <a:ext uri="{FF2B5EF4-FFF2-40B4-BE49-F238E27FC236}">
                <a16:creationId xmlns:a16="http://schemas.microsoft.com/office/drawing/2014/main" xmlns="" id="{119D2D7C-0904-4137-BEE1-DD7E76EB4B55}"/>
              </a:ext>
            </a:extLst>
          </p:cNvPr>
          <p:cNvSpPr txBox="1"/>
          <p:nvPr>
            <p:custDataLst>
              <p:tags r:id="rId2"/>
            </p:custDataLst>
          </p:nvPr>
        </p:nvSpPr>
        <p:spPr>
          <a:xfrm>
            <a:off x="7851160" y="1452832"/>
            <a:ext cx="1246274"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sp>
        <p:nvSpPr>
          <p:cNvPr id="24" name="TextBox 23">
            <a:extLst>
              <a:ext uri="{FF2B5EF4-FFF2-40B4-BE49-F238E27FC236}">
                <a16:creationId xmlns:a16="http://schemas.microsoft.com/office/drawing/2014/main" xmlns="" id="{A89915E4-6F7B-4398-BF97-9E8ED49EB6FA}"/>
              </a:ext>
            </a:extLst>
          </p:cNvPr>
          <p:cNvSpPr txBox="1"/>
          <p:nvPr>
            <p:custDataLst>
              <p:tags r:id="rId3"/>
            </p:custDataLst>
          </p:nvPr>
        </p:nvSpPr>
        <p:spPr>
          <a:xfrm>
            <a:off x="3738519" y="7348176"/>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AUSTRALIA</a:t>
            </a:r>
          </a:p>
        </p:txBody>
      </p:sp>
      <p:sp>
        <p:nvSpPr>
          <p:cNvPr id="25" name="TextBox 24">
            <a:extLst>
              <a:ext uri="{FF2B5EF4-FFF2-40B4-BE49-F238E27FC236}">
                <a16:creationId xmlns:a16="http://schemas.microsoft.com/office/drawing/2014/main" xmlns="" id="{A721CCAF-A2FF-4E62-AA60-479EA2085999}"/>
              </a:ext>
            </a:extLst>
          </p:cNvPr>
          <p:cNvSpPr txBox="1"/>
          <p:nvPr>
            <p:custDataLst>
              <p:tags r:id="rId4"/>
            </p:custDataLst>
          </p:nvPr>
        </p:nvSpPr>
        <p:spPr>
          <a:xfrm>
            <a:off x="2534378" y="4416733"/>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BURMA</a:t>
            </a:r>
          </a:p>
        </p:txBody>
      </p:sp>
      <p:cxnSp>
        <p:nvCxnSpPr>
          <p:cNvPr id="18" name="Straight Arrow Connector 17">
            <a:extLst>
              <a:ext uri="{FF2B5EF4-FFF2-40B4-BE49-F238E27FC236}">
                <a16:creationId xmlns:a16="http://schemas.microsoft.com/office/drawing/2014/main" xmlns="" id="{DE976860-6C4D-4D80-ABF2-DAAE727F7FDE}"/>
              </a:ext>
            </a:extLst>
          </p:cNvPr>
          <p:cNvCxnSpPr>
            <a:cxnSpLocks/>
          </p:cNvCxnSpPr>
          <p:nvPr>
            <p:custDataLst>
              <p:tags r:id="rId5"/>
            </p:custDataLst>
          </p:nvPr>
        </p:nvCxnSpPr>
        <p:spPr>
          <a:xfrm flipH="1">
            <a:off x="3603049" y="5917910"/>
            <a:ext cx="316258" cy="1779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xmlns="" id="{F0B2564E-7849-4B62-8094-ADC0124340BC}"/>
              </a:ext>
            </a:extLst>
          </p:cNvPr>
          <p:cNvSpPr txBox="1"/>
          <p:nvPr>
            <p:custDataLst>
              <p:tags r:id="rId6"/>
            </p:custDataLst>
          </p:nvPr>
        </p:nvSpPr>
        <p:spPr>
          <a:xfrm>
            <a:off x="3466405" y="5915594"/>
            <a:ext cx="1455309" cy="276999"/>
          </a:xfrm>
          <a:prstGeom prst="rect">
            <a:avLst/>
          </a:prstGeom>
          <a:noFill/>
        </p:spPr>
        <p:txBody>
          <a:bodyPr wrap="square" rtlCol="0">
            <a:spAutoFit/>
          </a:bodyPr>
          <a:lstStyle/>
          <a:p>
            <a:r>
              <a:rPr lang="en-US" sz="1200" b="1" dirty="0">
                <a:latin typeface="Century Gothic" panose="020B0502020202020204" pitchFamily="34" charset="0"/>
              </a:rPr>
              <a:t>(British Territory)</a:t>
            </a:r>
          </a:p>
        </p:txBody>
      </p:sp>
      <p:sp>
        <p:nvSpPr>
          <p:cNvPr id="29" name="TextBox 28">
            <a:extLst>
              <a:ext uri="{FF2B5EF4-FFF2-40B4-BE49-F238E27FC236}">
                <a16:creationId xmlns:a16="http://schemas.microsoft.com/office/drawing/2014/main" xmlns="" id="{719CBDD6-2A78-4966-BF11-C0201ABA55D0}"/>
              </a:ext>
            </a:extLst>
          </p:cNvPr>
          <p:cNvSpPr txBox="1"/>
          <p:nvPr>
            <p:custDataLst>
              <p:tags r:id="rId7"/>
            </p:custDataLst>
          </p:nvPr>
        </p:nvSpPr>
        <p:spPr>
          <a:xfrm>
            <a:off x="2163939" y="3928568"/>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BHUTON</a:t>
            </a:r>
          </a:p>
        </p:txBody>
      </p:sp>
      <p:cxnSp>
        <p:nvCxnSpPr>
          <p:cNvPr id="30" name="Straight Arrow Connector 29">
            <a:extLst>
              <a:ext uri="{FF2B5EF4-FFF2-40B4-BE49-F238E27FC236}">
                <a16:creationId xmlns:a16="http://schemas.microsoft.com/office/drawing/2014/main" xmlns="" id="{2986C6B5-DD74-411F-978F-E80893658D28}"/>
              </a:ext>
            </a:extLst>
          </p:cNvPr>
          <p:cNvCxnSpPr>
            <a:cxnSpLocks/>
          </p:cNvCxnSpPr>
          <p:nvPr>
            <p:custDataLst>
              <p:tags r:id="rId8"/>
            </p:custDataLst>
          </p:nvPr>
        </p:nvCxnSpPr>
        <p:spPr>
          <a:xfrm flipH="1">
            <a:off x="2104338" y="4201336"/>
            <a:ext cx="113656" cy="1423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4C4B92AA-C020-4D6C-86DE-4EEAF4ED23D8}"/>
              </a:ext>
            </a:extLst>
          </p:cNvPr>
          <p:cNvCxnSpPr>
            <a:cxnSpLocks/>
          </p:cNvCxnSpPr>
          <p:nvPr>
            <p:custDataLst>
              <p:tags r:id="rId9"/>
            </p:custDataLst>
          </p:nvPr>
        </p:nvCxnSpPr>
        <p:spPr>
          <a:xfrm flipH="1">
            <a:off x="2382796" y="4648200"/>
            <a:ext cx="229171" cy="2091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xmlns="" id="{A2A2773F-4906-479F-A1E0-3F353AF496C8}"/>
              </a:ext>
            </a:extLst>
          </p:cNvPr>
          <p:cNvSpPr txBox="1"/>
          <p:nvPr>
            <p:custDataLst>
              <p:tags r:id="rId10"/>
            </p:custDataLst>
          </p:nvPr>
        </p:nvSpPr>
        <p:spPr>
          <a:xfrm>
            <a:off x="3869500" y="5720869"/>
            <a:ext cx="1223062" cy="369332"/>
          </a:xfrm>
          <a:prstGeom prst="rect">
            <a:avLst/>
          </a:prstGeom>
          <a:noFill/>
        </p:spPr>
        <p:txBody>
          <a:bodyPr wrap="square" rtlCol="0">
            <a:spAutoFit/>
          </a:bodyPr>
          <a:lstStyle/>
          <a:p>
            <a:r>
              <a:rPr lang="en-US" b="1" dirty="0">
                <a:ln w="19050">
                  <a:noFill/>
                </a:ln>
                <a:latin typeface="Century Gothic" panose="020B0502020202020204" pitchFamily="34" charset="0"/>
              </a:rPr>
              <a:t>BORNEO</a:t>
            </a:r>
          </a:p>
        </p:txBody>
      </p:sp>
      <p:sp>
        <p:nvSpPr>
          <p:cNvPr id="31" name="TextBox 30">
            <a:extLst>
              <a:ext uri="{FF2B5EF4-FFF2-40B4-BE49-F238E27FC236}">
                <a16:creationId xmlns:a16="http://schemas.microsoft.com/office/drawing/2014/main" xmlns="" id="{C3BBB0A4-8C87-461C-AC49-FF6A14FD598C}"/>
              </a:ext>
            </a:extLst>
          </p:cNvPr>
          <p:cNvSpPr txBox="1"/>
          <p:nvPr>
            <p:custDataLst>
              <p:tags r:id="rId11"/>
            </p:custDataLst>
          </p:nvPr>
        </p:nvSpPr>
        <p:spPr>
          <a:xfrm>
            <a:off x="8270281" y="2287043"/>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CANADA</a:t>
            </a:r>
          </a:p>
        </p:txBody>
      </p:sp>
      <p:cxnSp>
        <p:nvCxnSpPr>
          <p:cNvPr id="32" name="Straight Arrow Connector 31">
            <a:extLst>
              <a:ext uri="{FF2B5EF4-FFF2-40B4-BE49-F238E27FC236}">
                <a16:creationId xmlns:a16="http://schemas.microsoft.com/office/drawing/2014/main" xmlns="" id="{67998C00-B622-4B95-9832-AA94F03E9E78}"/>
              </a:ext>
            </a:extLst>
          </p:cNvPr>
          <p:cNvCxnSpPr>
            <a:cxnSpLocks/>
          </p:cNvCxnSpPr>
          <p:nvPr>
            <p:custDataLst>
              <p:tags r:id="rId12"/>
            </p:custDataLst>
          </p:nvPr>
        </p:nvCxnSpPr>
        <p:spPr>
          <a:xfrm flipV="1">
            <a:off x="9068498" y="2066211"/>
            <a:ext cx="270740" cy="30839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xmlns="" id="{A4CED55A-AD71-4CF0-97EC-330D4143C460}"/>
              </a:ext>
            </a:extLst>
          </p:cNvPr>
          <p:cNvSpPr txBox="1"/>
          <p:nvPr>
            <p:custDataLst>
              <p:tags r:id="rId13"/>
            </p:custDataLst>
          </p:nvPr>
        </p:nvSpPr>
        <p:spPr>
          <a:xfrm>
            <a:off x="2611967" y="3516239"/>
            <a:ext cx="964829" cy="369332"/>
          </a:xfrm>
          <a:prstGeom prst="rect">
            <a:avLst/>
          </a:prstGeom>
          <a:noFill/>
        </p:spPr>
        <p:txBody>
          <a:bodyPr wrap="square" rtlCol="0">
            <a:spAutoFit/>
          </a:bodyPr>
          <a:lstStyle/>
          <a:p>
            <a:r>
              <a:rPr lang="en-US" b="1" dirty="0">
                <a:ln w="19050">
                  <a:noFill/>
                </a:ln>
                <a:latin typeface="Century Gothic" panose="020B0502020202020204" pitchFamily="34" charset="0"/>
              </a:rPr>
              <a:t>CHINA</a:t>
            </a:r>
          </a:p>
        </p:txBody>
      </p:sp>
      <p:sp>
        <p:nvSpPr>
          <p:cNvPr id="35" name="TextBox 34">
            <a:extLst>
              <a:ext uri="{FF2B5EF4-FFF2-40B4-BE49-F238E27FC236}">
                <a16:creationId xmlns:a16="http://schemas.microsoft.com/office/drawing/2014/main" xmlns="" id="{8F3D8801-762D-4AD7-96CE-8D28822970DC}"/>
              </a:ext>
            </a:extLst>
          </p:cNvPr>
          <p:cNvSpPr txBox="1"/>
          <p:nvPr>
            <p:custDataLst>
              <p:tags r:id="rId14"/>
            </p:custDataLst>
          </p:nvPr>
        </p:nvSpPr>
        <p:spPr>
          <a:xfrm>
            <a:off x="1852088" y="6465736"/>
            <a:ext cx="4264281" cy="646331"/>
          </a:xfrm>
          <a:prstGeom prst="rect">
            <a:avLst/>
          </a:prstGeom>
          <a:noFill/>
        </p:spPr>
        <p:txBody>
          <a:bodyPr wrap="square" rtlCol="0">
            <a:spAutoFit/>
          </a:bodyPr>
          <a:lstStyle/>
          <a:p>
            <a:r>
              <a:rPr lang="en-US" b="1" dirty="0">
                <a:ln w="19050">
                  <a:noFill/>
                </a:ln>
                <a:latin typeface="Century Gothic" panose="020B0502020202020204" pitchFamily="34" charset="0"/>
              </a:rPr>
              <a:t>DUTCH </a:t>
            </a:r>
          </a:p>
          <a:p>
            <a:r>
              <a:rPr lang="en-US" b="1" dirty="0">
                <a:ln w="19050">
                  <a:noFill/>
                </a:ln>
                <a:latin typeface="Century Gothic" panose="020B0502020202020204" pitchFamily="34" charset="0"/>
              </a:rPr>
              <a:t>EAST INDIES</a:t>
            </a:r>
          </a:p>
        </p:txBody>
      </p:sp>
      <p:sp>
        <p:nvSpPr>
          <p:cNvPr id="37" name="TextBox 36">
            <a:extLst>
              <a:ext uri="{FF2B5EF4-FFF2-40B4-BE49-F238E27FC236}">
                <a16:creationId xmlns:a16="http://schemas.microsoft.com/office/drawing/2014/main" xmlns="" id="{5FF47C85-AA58-49EA-9948-1CEF7D384CE2}"/>
              </a:ext>
            </a:extLst>
          </p:cNvPr>
          <p:cNvSpPr txBox="1"/>
          <p:nvPr>
            <p:custDataLst>
              <p:tags r:id="rId15"/>
            </p:custDataLst>
          </p:nvPr>
        </p:nvSpPr>
        <p:spPr>
          <a:xfrm>
            <a:off x="3389017" y="4732315"/>
            <a:ext cx="4264281" cy="369332"/>
          </a:xfrm>
          <a:prstGeom prst="rect">
            <a:avLst/>
          </a:prstGeom>
          <a:noFill/>
        </p:spPr>
        <p:txBody>
          <a:bodyPr wrap="square" rtlCol="0">
            <a:spAutoFit/>
          </a:bodyPr>
          <a:lstStyle/>
          <a:p>
            <a:r>
              <a:rPr lang="en-US" b="1" dirty="0">
                <a:ln w="19050">
                  <a:noFill/>
                </a:ln>
                <a:latin typeface="Century Gothic" panose="020B0502020202020204" pitchFamily="34" charset="0"/>
              </a:rPr>
              <a:t>FRENCH INDOCHINA</a:t>
            </a:r>
          </a:p>
        </p:txBody>
      </p:sp>
      <p:cxnSp>
        <p:nvCxnSpPr>
          <p:cNvPr id="38" name="Straight Arrow Connector 37">
            <a:extLst>
              <a:ext uri="{FF2B5EF4-FFF2-40B4-BE49-F238E27FC236}">
                <a16:creationId xmlns:a16="http://schemas.microsoft.com/office/drawing/2014/main" xmlns="" id="{53D26A1C-6258-405D-8F36-960C770B0036}"/>
              </a:ext>
            </a:extLst>
          </p:cNvPr>
          <p:cNvCxnSpPr>
            <a:cxnSpLocks/>
          </p:cNvCxnSpPr>
          <p:nvPr>
            <p:custDataLst>
              <p:tags r:id="rId16"/>
            </p:custDataLst>
          </p:nvPr>
        </p:nvCxnSpPr>
        <p:spPr>
          <a:xfrm flipH="1">
            <a:off x="2879909" y="4993811"/>
            <a:ext cx="608358" cy="3940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xmlns="" id="{F8687DAC-DCE1-47B0-AEC5-E854E45D7A79}"/>
              </a:ext>
            </a:extLst>
          </p:cNvPr>
          <p:cNvSpPr txBox="1"/>
          <p:nvPr>
            <p:custDataLst>
              <p:tags r:id="rId17"/>
            </p:custDataLst>
          </p:nvPr>
        </p:nvSpPr>
        <p:spPr>
          <a:xfrm>
            <a:off x="8396512" y="4216853"/>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HAWAII</a:t>
            </a:r>
          </a:p>
        </p:txBody>
      </p:sp>
      <p:sp>
        <p:nvSpPr>
          <p:cNvPr id="40" name="TextBox 39">
            <a:extLst>
              <a:ext uri="{FF2B5EF4-FFF2-40B4-BE49-F238E27FC236}">
                <a16:creationId xmlns:a16="http://schemas.microsoft.com/office/drawing/2014/main" xmlns="" id="{BD553A8C-84F3-4175-BC13-5D3E5AC9C394}"/>
              </a:ext>
            </a:extLst>
          </p:cNvPr>
          <p:cNvSpPr txBox="1"/>
          <p:nvPr>
            <p:custDataLst>
              <p:tags r:id="rId18"/>
            </p:custDataLst>
          </p:nvPr>
        </p:nvSpPr>
        <p:spPr>
          <a:xfrm>
            <a:off x="8430348" y="4471424"/>
            <a:ext cx="1817781"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cxnSp>
        <p:nvCxnSpPr>
          <p:cNvPr id="41" name="Straight Arrow Connector 40">
            <a:extLst>
              <a:ext uri="{FF2B5EF4-FFF2-40B4-BE49-F238E27FC236}">
                <a16:creationId xmlns:a16="http://schemas.microsoft.com/office/drawing/2014/main" xmlns="" id="{06B7904D-C754-4C9F-B77C-460F9D19526A}"/>
              </a:ext>
            </a:extLst>
          </p:cNvPr>
          <p:cNvCxnSpPr>
            <a:cxnSpLocks/>
          </p:cNvCxnSpPr>
          <p:nvPr>
            <p:custDataLst>
              <p:tags r:id="rId19"/>
            </p:custDataLst>
          </p:nvPr>
        </p:nvCxnSpPr>
        <p:spPr>
          <a:xfrm flipH="1">
            <a:off x="8319576" y="4680827"/>
            <a:ext cx="153873" cy="2532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xmlns="" id="{F79B8E8C-6606-4359-BF9E-795B5D7B319F}"/>
              </a:ext>
            </a:extLst>
          </p:cNvPr>
          <p:cNvSpPr txBox="1"/>
          <p:nvPr>
            <p:custDataLst>
              <p:tags r:id="rId20"/>
            </p:custDataLst>
          </p:nvPr>
        </p:nvSpPr>
        <p:spPr>
          <a:xfrm>
            <a:off x="710190" y="4291032"/>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INDIA</a:t>
            </a:r>
          </a:p>
        </p:txBody>
      </p:sp>
      <p:sp>
        <p:nvSpPr>
          <p:cNvPr id="43" name="TextBox 42">
            <a:extLst>
              <a:ext uri="{FF2B5EF4-FFF2-40B4-BE49-F238E27FC236}">
                <a16:creationId xmlns:a16="http://schemas.microsoft.com/office/drawing/2014/main" xmlns="" id="{3CF05310-A5A3-4E8D-A30A-854A4624EB16}"/>
              </a:ext>
            </a:extLst>
          </p:cNvPr>
          <p:cNvSpPr txBox="1"/>
          <p:nvPr>
            <p:custDataLst>
              <p:tags r:id="rId21"/>
            </p:custDataLst>
          </p:nvPr>
        </p:nvSpPr>
        <p:spPr>
          <a:xfrm>
            <a:off x="786925" y="4534521"/>
            <a:ext cx="2000553" cy="276999"/>
          </a:xfrm>
          <a:prstGeom prst="rect">
            <a:avLst/>
          </a:prstGeom>
          <a:noFill/>
        </p:spPr>
        <p:txBody>
          <a:bodyPr wrap="square" rtlCol="0">
            <a:spAutoFit/>
          </a:bodyPr>
          <a:lstStyle/>
          <a:p>
            <a:r>
              <a:rPr lang="en-US" sz="1200" b="1" dirty="0">
                <a:latin typeface="Century Gothic" panose="020B0502020202020204" pitchFamily="34" charset="0"/>
              </a:rPr>
              <a:t>(British Territory)</a:t>
            </a:r>
          </a:p>
        </p:txBody>
      </p:sp>
      <p:sp>
        <p:nvSpPr>
          <p:cNvPr id="45" name="TextBox 44">
            <a:extLst>
              <a:ext uri="{FF2B5EF4-FFF2-40B4-BE49-F238E27FC236}">
                <a16:creationId xmlns:a16="http://schemas.microsoft.com/office/drawing/2014/main" xmlns="" id="{F790947D-9202-4F98-9B7E-550B673B38E1}"/>
              </a:ext>
            </a:extLst>
          </p:cNvPr>
          <p:cNvSpPr txBox="1"/>
          <p:nvPr>
            <p:custDataLst>
              <p:tags r:id="rId22"/>
            </p:custDataLst>
          </p:nvPr>
        </p:nvSpPr>
        <p:spPr>
          <a:xfrm>
            <a:off x="3654456" y="3480502"/>
            <a:ext cx="964829"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KOREA</a:t>
            </a:r>
          </a:p>
        </p:txBody>
      </p:sp>
      <p:sp>
        <p:nvSpPr>
          <p:cNvPr id="47" name="TextBox 46">
            <a:extLst>
              <a:ext uri="{FF2B5EF4-FFF2-40B4-BE49-F238E27FC236}">
                <a16:creationId xmlns:a16="http://schemas.microsoft.com/office/drawing/2014/main" xmlns="" id="{F8BD14EE-003B-484B-BA28-1199B207E55F}"/>
              </a:ext>
            </a:extLst>
          </p:cNvPr>
          <p:cNvSpPr txBox="1"/>
          <p:nvPr>
            <p:custDataLst>
              <p:tags r:id="rId23"/>
            </p:custDataLst>
          </p:nvPr>
        </p:nvSpPr>
        <p:spPr>
          <a:xfrm>
            <a:off x="1406312" y="5350723"/>
            <a:ext cx="1044695"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MALAYA</a:t>
            </a:r>
          </a:p>
        </p:txBody>
      </p:sp>
      <p:cxnSp>
        <p:nvCxnSpPr>
          <p:cNvPr id="48" name="Straight Arrow Connector 47">
            <a:extLst>
              <a:ext uri="{FF2B5EF4-FFF2-40B4-BE49-F238E27FC236}">
                <a16:creationId xmlns:a16="http://schemas.microsoft.com/office/drawing/2014/main" xmlns="" id="{E2DC9C66-E151-4AC9-9F61-0B4DB6193577}"/>
              </a:ext>
            </a:extLst>
          </p:cNvPr>
          <p:cNvCxnSpPr>
            <a:cxnSpLocks/>
          </p:cNvCxnSpPr>
          <p:nvPr>
            <p:custDataLst>
              <p:tags r:id="rId24"/>
            </p:custDataLst>
          </p:nvPr>
        </p:nvCxnSpPr>
        <p:spPr>
          <a:xfrm>
            <a:off x="2222532" y="5619978"/>
            <a:ext cx="362875" cy="1936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xmlns="" id="{ECF62820-8B64-4001-9546-851A80A049E2}"/>
              </a:ext>
            </a:extLst>
          </p:cNvPr>
          <p:cNvSpPr txBox="1"/>
          <p:nvPr>
            <p:custDataLst>
              <p:tags r:id="rId25"/>
            </p:custDataLst>
          </p:nvPr>
        </p:nvSpPr>
        <p:spPr>
          <a:xfrm rot="1186504">
            <a:off x="3358856" y="2997661"/>
            <a:ext cx="2810204"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MANCHURIA</a:t>
            </a:r>
          </a:p>
        </p:txBody>
      </p:sp>
      <p:sp>
        <p:nvSpPr>
          <p:cNvPr id="49" name="TextBox 48">
            <a:extLst>
              <a:ext uri="{FF2B5EF4-FFF2-40B4-BE49-F238E27FC236}">
                <a16:creationId xmlns:a16="http://schemas.microsoft.com/office/drawing/2014/main" xmlns="" id="{6B1D6FC1-DAAF-45E3-B2BC-0A56EB6A900A}"/>
              </a:ext>
            </a:extLst>
          </p:cNvPr>
          <p:cNvSpPr txBox="1"/>
          <p:nvPr>
            <p:custDataLst>
              <p:tags r:id="rId26"/>
            </p:custDataLst>
          </p:nvPr>
        </p:nvSpPr>
        <p:spPr>
          <a:xfrm>
            <a:off x="2007357" y="2652581"/>
            <a:ext cx="2611928"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MONGOLIA</a:t>
            </a:r>
          </a:p>
        </p:txBody>
      </p:sp>
      <p:sp>
        <p:nvSpPr>
          <p:cNvPr id="51" name="TextBox 50">
            <a:extLst>
              <a:ext uri="{FF2B5EF4-FFF2-40B4-BE49-F238E27FC236}">
                <a16:creationId xmlns:a16="http://schemas.microsoft.com/office/drawing/2014/main" xmlns="" id="{337DCE8E-7A2D-48F4-8DAC-7780C77912B1}"/>
              </a:ext>
            </a:extLst>
          </p:cNvPr>
          <p:cNvSpPr txBox="1"/>
          <p:nvPr>
            <p:custDataLst>
              <p:tags r:id="rId27"/>
            </p:custDataLst>
          </p:nvPr>
        </p:nvSpPr>
        <p:spPr>
          <a:xfrm>
            <a:off x="810097" y="3759216"/>
            <a:ext cx="964829"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NEPAL</a:t>
            </a:r>
          </a:p>
        </p:txBody>
      </p:sp>
      <p:cxnSp>
        <p:nvCxnSpPr>
          <p:cNvPr id="52" name="Straight Arrow Connector 51">
            <a:extLst>
              <a:ext uri="{FF2B5EF4-FFF2-40B4-BE49-F238E27FC236}">
                <a16:creationId xmlns:a16="http://schemas.microsoft.com/office/drawing/2014/main" xmlns="" id="{8261FC8F-6896-4730-B9DF-3DFB2DC5A26F}"/>
              </a:ext>
            </a:extLst>
          </p:cNvPr>
          <p:cNvCxnSpPr>
            <a:cxnSpLocks/>
          </p:cNvCxnSpPr>
          <p:nvPr>
            <p:custDataLst>
              <p:tags r:id="rId28"/>
            </p:custDataLst>
          </p:nvPr>
        </p:nvCxnSpPr>
        <p:spPr>
          <a:xfrm>
            <a:off x="1256524" y="4036823"/>
            <a:ext cx="273627" cy="23570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xmlns="" id="{F4815D3A-BD1E-4EDB-9323-A74A5E788D82}"/>
              </a:ext>
            </a:extLst>
          </p:cNvPr>
          <p:cNvSpPr txBox="1"/>
          <p:nvPr>
            <p:custDataLst>
              <p:tags r:id="rId29"/>
            </p:custDataLst>
          </p:nvPr>
        </p:nvSpPr>
        <p:spPr>
          <a:xfrm>
            <a:off x="4268870" y="6047238"/>
            <a:ext cx="2046260"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NEW GUINEA </a:t>
            </a:r>
          </a:p>
        </p:txBody>
      </p:sp>
      <p:sp>
        <p:nvSpPr>
          <p:cNvPr id="53" name="TextBox 52">
            <a:extLst>
              <a:ext uri="{FF2B5EF4-FFF2-40B4-BE49-F238E27FC236}">
                <a16:creationId xmlns:a16="http://schemas.microsoft.com/office/drawing/2014/main" xmlns="" id="{287B8C18-7B5A-4CAC-A861-D0D5919DE060}"/>
              </a:ext>
            </a:extLst>
          </p:cNvPr>
          <p:cNvSpPr txBox="1"/>
          <p:nvPr>
            <p:custDataLst>
              <p:tags r:id="rId30"/>
            </p:custDataLst>
          </p:nvPr>
        </p:nvSpPr>
        <p:spPr>
          <a:xfrm>
            <a:off x="4677809" y="6250468"/>
            <a:ext cx="2051483" cy="461665"/>
          </a:xfrm>
          <a:prstGeom prst="rect">
            <a:avLst/>
          </a:prstGeom>
          <a:noFill/>
        </p:spPr>
        <p:txBody>
          <a:bodyPr wrap="square" rtlCol="0">
            <a:spAutoFit/>
          </a:bodyPr>
          <a:lstStyle/>
          <a:p>
            <a:pPr algn="ctr"/>
            <a:r>
              <a:rPr lang="en-US" sz="1200" b="1" dirty="0">
                <a:latin typeface="Century Gothic" panose="020B0502020202020204" pitchFamily="34" charset="0"/>
              </a:rPr>
              <a:t>(U.S. and Australian    	  	Territories)</a:t>
            </a:r>
          </a:p>
        </p:txBody>
      </p:sp>
      <p:sp>
        <p:nvSpPr>
          <p:cNvPr id="54" name="TextBox 53">
            <a:extLst>
              <a:ext uri="{FF2B5EF4-FFF2-40B4-BE49-F238E27FC236}">
                <a16:creationId xmlns:a16="http://schemas.microsoft.com/office/drawing/2014/main" xmlns="" id="{01B2CA83-E116-4B4E-BEAB-93450BD54D25}"/>
              </a:ext>
            </a:extLst>
          </p:cNvPr>
          <p:cNvSpPr txBox="1"/>
          <p:nvPr>
            <p:custDataLst>
              <p:tags r:id="rId31"/>
            </p:custDataLst>
          </p:nvPr>
        </p:nvSpPr>
        <p:spPr>
          <a:xfrm>
            <a:off x="371370" y="2938332"/>
            <a:ext cx="2081991" cy="584775"/>
          </a:xfrm>
          <a:prstGeom prst="rect">
            <a:avLst/>
          </a:prstGeom>
          <a:noFill/>
        </p:spPr>
        <p:txBody>
          <a:bodyPr wrap="square" rtlCol="0">
            <a:spAutoFit/>
          </a:bodyPr>
          <a:lstStyle/>
          <a:p>
            <a:r>
              <a:rPr lang="en-US" sz="3200" b="1" dirty="0">
                <a:ln w="19050">
                  <a:solidFill>
                    <a:sysClr val="windowText" lastClr="000000"/>
                  </a:solidFill>
                </a:ln>
                <a:solidFill>
                  <a:srgbClr val="FFC000"/>
                </a:solidFill>
                <a:latin typeface="Century Gothic" panose="020B0502020202020204" pitchFamily="34" charset="0"/>
              </a:rPr>
              <a:t>PAKISTAN</a:t>
            </a:r>
          </a:p>
        </p:txBody>
      </p:sp>
      <p:cxnSp>
        <p:nvCxnSpPr>
          <p:cNvPr id="55" name="Straight Arrow Connector 54">
            <a:extLst>
              <a:ext uri="{FF2B5EF4-FFF2-40B4-BE49-F238E27FC236}">
                <a16:creationId xmlns:a16="http://schemas.microsoft.com/office/drawing/2014/main" xmlns="" id="{38ECE28F-D29F-43F7-AAC6-69BF9BAAF433}"/>
              </a:ext>
            </a:extLst>
          </p:cNvPr>
          <p:cNvCxnSpPr>
            <a:cxnSpLocks/>
          </p:cNvCxnSpPr>
          <p:nvPr>
            <p:custDataLst>
              <p:tags r:id="rId32"/>
            </p:custDataLst>
          </p:nvPr>
        </p:nvCxnSpPr>
        <p:spPr>
          <a:xfrm flipH="1">
            <a:off x="611907" y="3440436"/>
            <a:ext cx="327797" cy="4177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xmlns="" id="{12DA907E-1797-48A7-AF9A-8162808EFFE2}"/>
              </a:ext>
            </a:extLst>
          </p:cNvPr>
          <p:cNvSpPr txBox="1"/>
          <p:nvPr>
            <p:custDataLst>
              <p:tags r:id="rId33"/>
            </p:custDataLst>
          </p:nvPr>
        </p:nvSpPr>
        <p:spPr>
          <a:xfrm>
            <a:off x="5029200" y="3368226"/>
            <a:ext cx="1030330"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JAPAN</a:t>
            </a:r>
          </a:p>
        </p:txBody>
      </p:sp>
      <p:cxnSp>
        <p:nvCxnSpPr>
          <p:cNvPr id="57" name="Straight Arrow Connector 56">
            <a:extLst>
              <a:ext uri="{FF2B5EF4-FFF2-40B4-BE49-F238E27FC236}">
                <a16:creationId xmlns:a16="http://schemas.microsoft.com/office/drawing/2014/main" xmlns="" id="{5D1164A3-DE7B-4DFC-8745-0E4028CD8332}"/>
              </a:ext>
            </a:extLst>
          </p:cNvPr>
          <p:cNvCxnSpPr>
            <a:cxnSpLocks/>
          </p:cNvCxnSpPr>
          <p:nvPr>
            <p:custDataLst>
              <p:tags r:id="rId34"/>
            </p:custDataLst>
          </p:nvPr>
        </p:nvCxnSpPr>
        <p:spPr>
          <a:xfrm flipH="1">
            <a:off x="4836775" y="3538788"/>
            <a:ext cx="255787" cy="1016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86904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500"/>
                                        <p:tgtEl>
                                          <p:spTgt spid="54"/>
                                        </p:tgtEl>
                                      </p:cBhvr>
                                    </p:animEffect>
                                  </p:childTnLst>
                                </p:cTn>
                              </p:par>
                              <p:par>
                                <p:cTn id="8" presetID="22" presetClass="entr" presetSubtype="1"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wipe(up)">
                                      <p:cBhvr>
                                        <p:cTn id="1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a:blip r:embed="rId39"/>
          <a:stretch>
            <a:fillRect/>
          </a:stretch>
        </a:blip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xmlns="" id="{14FEBBA9-7563-4A80-A83B-C1659C504B80}"/>
              </a:ext>
            </a:extLst>
          </p:cNvPr>
          <p:cNvSpPr txBox="1"/>
          <p:nvPr>
            <p:custDataLst>
              <p:tags r:id="rId1"/>
            </p:custDataLst>
          </p:nvPr>
        </p:nvSpPr>
        <p:spPr>
          <a:xfrm>
            <a:off x="7948053" y="1249286"/>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ALASKA</a:t>
            </a:r>
          </a:p>
        </p:txBody>
      </p:sp>
      <p:sp>
        <p:nvSpPr>
          <p:cNvPr id="13" name="TextBox 12">
            <a:extLst>
              <a:ext uri="{FF2B5EF4-FFF2-40B4-BE49-F238E27FC236}">
                <a16:creationId xmlns:a16="http://schemas.microsoft.com/office/drawing/2014/main" xmlns="" id="{119D2D7C-0904-4137-BEE1-DD7E76EB4B55}"/>
              </a:ext>
            </a:extLst>
          </p:cNvPr>
          <p:cNvSpPr txBox="1"/>
          <p:nvPr>
            <p:custDataLst>
              <p:tags r:id="rId2"/>
            </p:custDataLst>
          </p:nvPr>
        </p:nvSpPr>
        <p:spPr>
          <a:xfrm>
            <a:off x="7851160" y="1452832"/>
            <a:ext cx="1246274"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sp>
        <p:nvSpPr>
          <p:cNvPr id="24" name="TextBox 23">
            <a:extLst>
              <a:ext uri="{FF2B5EF4-FFF2-40B4-BE49-F238E27FC236}">
                <a16:creationId xmlns:a16="http://schemas.microsoft.com/office/drawing/2014/main" xmlns="" id="{A89915E4-6F7B-4398-BF97-9E8ED49EB6FA}"/>
              </a:ext>
            </a:extLst>
          </p:cNvPr>
          <p:cNvSpPr txBox="1"/>
          <p:nvPr>
            <p:custDataLst>
              <p:tags r:id="rId3"/>
            </p:custDataLst>
          </p:nvPr>
        </p:nvSpPr>
        <p:spPr>
          <a:xfrm>
            <a:off x="3738519" y="7348176"/>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AUSTRALIA</a:t>
            </a:r>
          </a:p>
        </p:txBody>
      </p:sp>
      <p:sp>
        <p:nvSpPr>
          <p:cNvPr id="25" name="TextBox 24">
            <a:extLst>
              <a:ext uri="{FF2B5EF4-FFF2-40B4-BE49-F238E27FC236}">
                <a16:creationId xmlns:a16="http://schemas.microsoft.com/office/drawing/2014/main" xmlns="" id="{A721CCAF-A2FF-4E62-AA60-479EA2085999}"/>
              </a:ext>
            </a:extLst>
          </p:cNvPr>
          <p:cNvSpPr txBox="1"/>
          <p:nvPr>
            <p:custDataLst>
              <p:tags r:id="rId4"/>
            </p:custDataLst>
          </p:nvPr>
        </p:nvSpPr>
        <p:spPr>
          <a:xfrm>
            <a:off x="2534378" y="4416733"/>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BURMA</a:t>
            </a:r>
          </a:p>
        </p:txBody>
      </p:sp>
      <p:cxnSp>
        <p:nvCxnSpPr>
          <p:cNvPr id="18" name="Straight Arrow Connector 17">
            <a:extLst>
              <a:ext uri="{FF2B5EF4-FFF2-40B4-BE49-F238E27FC236}">
                <a16:creationId xmlns:a16="http://schemas.microsoft.com/office/drawing/2014/main" xmlns="" id="{DE976860-6C4D-4D80-ABF2-DAAE727F7FDE}"/>
              </a:ext>
            </a:extLst>
          </p:cNvPr>
          <p:cNvCxnSpPr>
            <a:cxnSpLocks/>
          </p:cNvCxnSpPr>
          <p:nvPr>
            <p:custDataLst>
              <p:tags r:id="rId5"/>
            </p:custDataLst>
          </p:nvPr>
        </p:nvCxnSpPr>
        <p:spPr>
          <a:xfrm flipH="1">
            <a:off x="3565185" y="5912413"/>
            <a:ext cx="316258" cy="1779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xmlns="" id="{F0B2564E-7849-4B62-8094-ADC0124340BC}"/>
              </a:ext>
            </a:extLst>
          </p:cNvPr>
          <p:cNvSpPr txBox="1"/>
          <p:nvPr>
            <p:custDataLst>
              <p:tags r:id="rId6"/>
            </p:custDataLst>
          </p:nvPr>
        </p:nvSpPr>
        <p:spPr>
          <a:xfrm>
            <a:off x="3415111" y="5927698"/>
            <a:ext cx="1455309" cy="276999"/>
          </a:xfrm>
          <a:prstGeom prst="rect">
            <a:avLst/>
          </a:prstGeom>
          <a:noFill/>
        </p:spPr>
        <p:txBody>
          <a:bodyPr wrap="square" rtlCol="0">
            <a:spAutoFit/>
          </a:bodyPr>
          <a:lstStyle/>
          <a:p>
            <a:r>
              <a:rPr lang="en-US" sz="1200" b="1" dirty="0">
                <a:latin typeface="Century Gothic" panose="020B0502020202020204" pitchFamily="34" charset="0"/>
              </a:rPr>
              <a:t>(British Territory)</a:t>
            </a:r>
          </a:p>
        </p:txBody>
      </p:sp>
      <p:sp>
        <p:nvSpPr>
          <p:cNvPr id="29" name="TextBox 28">
            <a:extLst>
              <a:ext uri="{FF2B5EF4-FFF2-40B4-BE49-F238E27FC236}">
                <a16:creationId xmlns:a16="http://schemas.microsoft.com/office/drawing/2014/main" xmlns="" id="{719CBDD6-2A78-4966-BF11-C0201ABA55D0}"/>
              </a:ext>
            </a:extLst>
          </p:cNvPr>
          <p:cNvSpPr txBox="1"/>
          <p:nvPr>
            <p:custDataLst>
              <p:tags r:id="rId7"/>
            </p:custDataLst>
          </p:nvPr>
        </p:nvSpPr>
        <p:spPr>
          <a:xfrm>
            <a:off x="2143347" y="3943882"/>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BHUTON</a:t>
            </a:r>
          </a:p>
        </p:txBody>
      </p:sp>
      <p:cxnSp>
        <p:nvCxnSpPr>
          <p:cNvPr id="30" name="Straight Arrow Connector 29">
            <a:extLst>
              <a:ext uri="{FF2B5EF4-FFF2-40B4-BE49-F238E27FC236}">
                <a16:creationId xmlns:a16="http://schemas.microsoft.com/office/drawing/2014/main" xmlns="" id="{2986C6B5-DD74-411F-978F-E80893658D28}"/>
              </a:ext>
            </a:extLst>
          </p:cNvPr>
          <p:cNvCxnSpPr>
            <a:cxnSpLocks/>
          </p:cNvCxnSpPr>
          <p:nvPr>
            <p:custDataLst>
              <p:tags r:id="rId8"/>
            </p:custDataLst>
          </p:nvPr>
        </p:nvCxnSpPr>
        <p:spPr>
          <a:xfrm flipH="1">
            <a:off x="2104338" y="4201336"/>
            <a:ext cx="113656" cy="1423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4C4B92AA-C020-4D6C-86DE-4EEAF4ED23D8}"/>
              </a:ext>
            </a:extLst>
          </p:cNvPr>
          <p:cNvCxnSpPr>
            <a:cxnSpLocks/>
          </p:cNvCxnSpPr>
          <p:nvPr>
            <p:custDataLst>
              <p:tags r:id="rId9"/>
            </p:custDataLst>
          </p:nvPr>
        </p:nvCxnSpPr>
        <p:spPr>
          <a:xfrm flipH="1">
            <a:off x="2382796" y="4648200"/>
            <a:ext cx="229171" cy="2091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xmlns="" id="{A2A2773F-4906-479F-A1E0-3F353AF496C8}"/>
              </a:ext>
            </a:extLst>
          </p:cNvPr>
          <p:cNvSpPr txBox="1"/>
          <p:nvPr>
            <p:custDataLst>
              <p:tags r:id="rId10"/>
            </p:custDataLst>
          </p:nvPr>
        </p:nvSpPr>
        <p:spPr>
          <a:xfrm>
            <a:off x="3806138" y="5744518"/>
            <a:ext cx="1223062" cy="369332"/>
          </a:xfrm>
          <a:prstGeom prst="rect">
            <a:avLst/>
          </a:prstGeom>
          <a:noFill/>
        </p:spPr>
        <p:txBody>
          <a:bodyPr wrap="square" rtlCol="0">
            <a:spAutoFit/>
          </a:bodyPr>
          <a:lstStyle/>
          <a:p>
            <a:r>
              <a:rPr lang="en-US" b="1" dirty="0">
                <a:ln w="19050">
                  <a:noFill/>
                </a:ln>
                <a:latin typeface="Century Gothic" panose="020B0502020202020204" pitchFamily="34" charset="0"/>
              </a:rPr>
              <a:t>BORNEO</a:t>
            </a:r>
          </a:p>
        </p:txBody>
      </p:sp>
      <p:sp>
        <p:nvSpPr>
          <p:cNvPr id="31" name="TextBox 30">
            <a:extLst>
              <a:ext uri="{FF2B5EF4-FFF2-40B4-BE49-F238E27FC236}">
                <a16:creationId xmlns:a16="http://schemas.microsoft.com/office/drawing/2014/main" xmlns="" id="{C3BBB0A4-8C87-461C-AC49-FF6A14FD598C}"/>
              </a:ext>
            </a:extLst>
          </p:cNvPr>
          <p:cNvSpPr txBox="1"/>
          <p:nvPr>
            <p:custDataLst>
              <p:tags r:id="rId11"/>
            </p:custDataLst>
          </p:nvPr>
        </p:nvSpPr>
        <p:spPr>
          <a:xfrm>
            <a:off x="8270281" y="2287043"/>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CANADA</a:t>
            </a:r>
          </a:p>
        </p:txBody>
      </p:sp>
      <p:cxnSp>
        <p:nvCxnSpPr>
          <p:cNvPr id="32" name="Straight Arrow Connector 31">
            <a:extLst>
              <a:ext uri="{FF2B5EF4-FFF2-40B4-BE49-F238E27FC236}">
                <a16:creationId xmlns:a16="http://schemas.microsoft.com/office/drawing/2014/main" xmlns="" id="{67998C00-B622-4B95-9832-AA94F03E9E78}"/>
              </a:ext>
            </a:extLst>
          </p:cNvPr>
          <p:cNvCxnSpPr>
            <a:cxnSpLocks/>
          </p:cNvCxnSpPr>
          <p:nvPr>
            <p:custDataLst>
              <p:tags r:id="rId12"/>
            </p:custDataLst>
          </p:nvPr>
        </p:nvCxnSpPr>
        <p:spPr>
          <a:xfrm flipV="1">
            <a:off x="9068498" y="2101380"/>
            <a:ext cx="270740" cy="27322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xmlns="" id="{A4CED55A-AD71-4CF0-97EC-330D4143C460}"/>
              </a:ext>
            </a:extLst>
          </p:cNvPr>
          <p:cNvSpPr txBox="1"/>
          <p:nvPr>
            <p:custDataLst>
              <p:tags r:id="rId13"/>
            </p:custDataLst>
          </p:nvPr>
        </p:nvSpPr>
        <p:spPr>
          <a:xfrm>
            <a:off x="2611967" y="3516239"/>
            <a:ext cx="964829" cy="369332"/>
          </a:xfrm>
          <a:prstGeom prst="rect">
            <a:avLst/>
          </a:prstGeom>
          <a:noFill/>
        </p:spPr>
        <p:txBody>
          <a:bodyPr wrap="square" rtlCol="0">
            <a:spAutoFit/>
          </a:bodyPr>
          <a:lstStyle/>
          <a:p>
            <a:r>
              <a:rPr lang="en-US" b="1" dirty="0">
                <a:ln w="19050">
                  <a:noFill/>
                </a:ln>
                <a:latin typeface="Century Gothic" panose="020B0502020202020204" pitchFamily="34" charset="0"/>
              </a:rPr>
              <a:t>CHINA</a:t>
            </a:r>
          </a:p>
        </p:txBody>
      </p:sp>
      <p:sp>
        <p:nvSpPr>
          <p:cNvPr id="35" name="TextBox 34">
            <a:extLst>
              <a:ext uri="{FF2B5EF4-FFF2-40B4-BE49-F238E27FC236}">
                <a16:creationId xmlns:a16="http://schemas.microsoft.com/office/drawing/2014/main" xmlns="" id="{8F3D8801-762D-4AD7-96CE-8D28822970DC}"/>
              </a:ext>
            </a:extLst>
          </p:cNvPr>
          <p:cNvSpPr txBox="1"/>
          <p:nvPr>
            <p:custDataLst>
              <p:tags r:id="rId14"/>
            </p:custDataLst>
          </p:nvPr>
        </p:nvSpPr>
        <p:spPr>
          <a:xfrm>
            <a:off x="1852088" y="6465736"/>
            <a:ext cx="4264281" cy="646331"/>
          </a:xfrm>
          <a:prstGeom prst="rect">
            <a:avLst/>
          </a:prstGeom>
          <a:noFill/>
        </p:spPr>
        <p:txBody>
          <a:bodyPr wrap="square" rtlCol="0">
            <a:spAutoFit/>
          </a:bodyPr>
          <a:lstStyle/>
          <a:p>
            <a:r>
              <a:rPr lang="en-US" b="1" dirty="0">
                <a:ln w="19050">
                  <a:noFill/>
                </a:ln>
                <a:latin typeface="Century Gothic" panose="020B0502020202020204" pitchFamily="34" charset="0"/>
              </a:rPr>
              <a:t>DUTCH </a:t>
            </a:r>
          </a:p>
          <a:p>
            <a:r>
              <a:rPr lang="en-US" b="1" dirty="0">
                <a:ln w="19050">
                  <a:noFill/>
                </a:ln>
                <a:latin typeface="Century Gothic" panose="020B0502020202020204" pitchFamily="34" charset="0"/>
              </a:rPr>
              <a:t>EAST INDIES</a:t>
            </a:r>
          </a:p>
        </p:txBody>
      </p:sp>
      <p:sp>
        <p:nvSpPr>
          <p:cNvPr id="37" name="TextBox 36">
            <a:extLst>
              <a:ext uri="{FF2B5EF4-FFF2-40B4-BE49-F238E27FC236}">
                <a16:creationId xmlns:a16="http://schemas.microsoft.com/office/drawing/2014/main" xmlns="" id="{5FF47C85-AA58-49EA-9948-1CEF7D384CE2}"/>
              </a:ext>
            </a:extLst>
          </p:cNvPr>
          <p:cNvSpPr txBox="1"/>
          <p:nvPr>
            <p:custDataLst>
              <p:tags r:id="rId15"/>
            </p:custDataLst>
          </p:nvPr>
        </p:nvSpPr>
        <p:spPr>
          <a:xfrm>
            <a:off x="3389017" y="4732315"/>
            <a:ext cx="4264281" cy="369332"/>
          </a:xfrm>
          <a:prstGeom prst="rect">
            <a:avLst/>
          </a:prstGeom>
          <a:noFill/>
        </p:spPr>
        <p:txBody>
          <a:bodyPr wrap="square" rtlCol="0">
            <a:spAutoFit/>
          </a:bodyPr>
          <a:lstStyle/>
          <a:p>
            <a:r>
              <a:rPr lang="en-US" b="1" dirty="0">
                <a:ln w="19050">
                  <a:noFill/>
                </a:ln>
                <a:latin typeface="Century Gothic" panose="020B0502020202020204" pitchFamily="34" charset="0"/>
              </a:rPr>
              <a:t>FRENCH INDOCHINA</a:t>
            </a:r>
          </a:p>
        </p:txBody>
      </p:sp>
      <p:cxnSp>
        <p:nvCxnSpPr>
          <p:cNvPr id="38" name="Straight Arrow Connector 37">
            <a:extLst>
              <a:ext uri="{FF2B5EF4-FFF2-40B4-BE49-F238E27FC236}">
                <a16:creationId xmlns:a16="http://schemas.microsoft.com/office/drawing/2014/main" xmlns="" id="{53D26A1C-6258-405D-8F36-960C770B0036}"/>
              </a:ext>
            </a:extLst>
          </p:cNvPr>
          <p:cNvCxnSpPr>
            <a:cxnSpLocks/>
          </p:cNvCxnSpPr>
          <p:nvPr>
            <p:custDataLst>
              <p:tags r:id="rId16"/>
            </p:custDataLst>
          </p:nvPr>
        </p:nvCxnSpPr>
        <p:spPr>
          <a:xfrm flipH="1">
            <a:off x="2879909" y="4993811"/>
            <a:ext cx="608358" cy="3940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xmlns="" id="{F8687DAC-DCE1-47B0-AEC5-E854E45D7A79}"/>
              </a:ext>
            </a:extLst>
          </p:cNvPr>
          <p:cNvSpPr txBox="1"/>
          <p:nvPr>
            <p:custDataLst>
              <p:tags r:id="rId17"/>
            </p:custDataLst>
          </p:nvPr>
        </p:nvSpPr>
        <p:spPr>
          <a:xfrm>
            <a:off x="8396512" y="4216853"/>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HAWAII</a:t>
            </a:r>
          </a:p>
        </p:txBody>
      </p:sp>
      <p:sp>
        <p:nvSpPr>
          <p:cNvPr id="40" name="TextBox 39">
            <a:extLst>
              <a:ext uri="{FF2B5EF4-FFF2-40B4-BE49-F238E27FC236}">
                <a16:creationId xmlns:a16="http://schemas.microsoft.com/office/drawing/2014/main" xmlns="" id="{BD553A8C-84F3-4175-BC13-5D3E5AC9C394}"/>
              </a:ext>
            </a:extLst>
          </p:cNvPr>
          <p:cNvSpPr txBox="1"/>
          <p:nvPr>
            <p:custDataLst>
              <p:tags r:id="rId18"/>
            </p:custDataLst>
          </p:nvPr>
        </p:nvSpPr>
        <p:spPr>
          <a:xfrm>
            <a:off x="8430348" y="4471424"/>
            <a:ext cx="1817781"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cxnSp>
        <p:nvCxnSpPr>
          <p:cNvPr id="41" name="Straight Arrow Connector 40">
            <a:extLst>
              <a:ext uri="{FF2B5EF4-FFF2-40B4-BE49-F238E27FC236}">
                <a16:creationId xmlns:a16="http://schemas.microsoft.com/office/drawing/2014/main" xmlns="" id="{06B7904D-C754-4C9F-B77C-460F9D19526A}"/>
              </a:ext>
            </a:extLst>
          </p:cNvPr>
          <p:cNvCxnSpPr>
            <a:cxnSpLocks/>
          </p:cNvCxnSpPr>
          <p:nvPr>
            <p:custDataLst>
              <p:tags r:id="rId19"/>
            </p:custDataLst>
          </p:nvPr>
        </p:nvCxnSpPr>
        <p:spPr>
          <a:xfrm flipH="1">
            <a:off x="8319576" y="4680827"/>
            <a:ext cx="153873" cy="2532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xmlns="" id="{F79B8E8C-6606-4359-BF9E-795B5D7B319F}"/>
              </a:ext>
            </a:extLst>
          </p:cNvPr>
          <p:cNvSpPr txBox="1"/>
          <p:nvPr>
            <p:custDataLst>
              <p:tags r:id="rId20"/>
            </p:custDataLst>
          </p:nvPr>
        </p:nvSpPr>
        <p:spPr>
          <a:xfrm>
            <a:off x="710190" y="4291032"/>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INDIA</a:t>
            </a:r>
          </a:p>
        </p:txBody>
      </p:sp>
      <p:sp>
        <p:nvSpPr>
          <p:cNvPr id="43" name="TextBox 42">
            <a:extLst>
              <a:ext uri="{FF2B5EF4-FFF2-40B4-BE49-F238E27FC236}">
                <a16:creationId xmlns:a16="http://schemas.microsoft.com/office/drawing/2014/main" xmlns="" id="{3CF05310-A5A3-4E8D-A30A-854A4624EB16}"/>
              </a:ext>
            </a:extLst>
          </p:cNvPr>
          <p:cNvSpPr txBox="1"/>
          <p:nvPr>
            <p:custDataLst>
              <p:tags r:id="rId21"/>
            </p:custDataLst>
          </p:nvPr>
        </p:nvSpPr>
        <p:spPr>
          <a:xfrm>
            <a:off x="786925" y="4534521"/>
            <a:ext cx="2000553" cy="276999"/>
          </a:xfrm>
          <a:prstGeom prst="rect">
            <a:avLst/>
          </a:prstGeom>
          <a:noFill/>
        </p:spPr>
        <p:txBody>
          <a:bodyPr wrap="square" rtlCol="0">
            <a:spAutoFit/>
          </a:bodyPr>
          <a:lstStyle/>
          <a:p>
            <a:r>
              <a:rPr lang="en-US" sz="1200" b="1" dirty="0">
                <a:latin typeface="Century Gothic" panose="020B0502020202020204" pitchFamily="34" charset="0"/>
              </a:rPr>
              <a:t>(British Territory)</a:t>
            </a:r>
          </a:p>
        </p:txBody>
      </p:sp>
      <p:sp>
        <p:nvSpPr>
          <p:cNvPr id="45" name="TextBox 44">
            <a:extLst>
              <a:ext uri="{FF2B5EF4-FFF2-40B4-BE49-F238E27FC236}">
                <a16:creationId xmlns:a16="http://schemas.microsoft.com/office/drawing/2014/main" xmlns="" id="{F790947D-9202-4F98-9B7E-550B673B38E1}"/>
              </a:ext>
            </a:extLst>
          </p:cNvPr>
          <p:cNvSpPr txBox="1"/>
          <p:nvPr>
            <p:custDataLst>
              <p:tags r:id="rId22"/>
            </p:custDataLst>
          </p:nvPr>
        </p:nvSpPr>
        <p:spPr>
          <a:xfrm>
            <a:off x="3654456" y="3480502"/>
            <a:ext cx="964829"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KOREA</a:t>
            </a:r>
          </a:p>
        </p:txBody>
      </p:sp>
      <p:sp>
        <p:nvSpPr>
          <p:cNvPr id="47" name="TextBox 46">
            <a:extLst>
              <a:ext uri="{FF2B5EF4-FFF2-40B4-BE49-F238E27FC236}">
                <a16:creationId xmlns:a16="http://schemas.microsoft.com/office/drawing/2014/main" xmlns="" id="{F8BD14EE-003B-484B-BA28-1199B207E55F}"/>
              </a:ext>
            </a:extLst>
          </p:cNvPr>
          <p:cNvSpPr txBox="1"/>
          <p:nvPr>
            <p:custDataLst>
              <p:tags r:id="rId23"/>
            </p:custDataLst>
          </p:nvPr>
        </p:nvSpPr>
        <p:spPr>
          <a:xfrm>
            <a:off x="1406312" y="5350723"/>
            <a:ext cx="1044695"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MALAYA</a:t>
            </a:r>
          </a:p>
        </p:txBody>
      </p:sp>
      <p:cxnSp>
        <p:nvCxnSpPr>
          <p:cNvPr id="48" name="Straight Arrow Connector 47">
            <a:extLst>
              <a:ext uri="{FF2B5EF4-FFF2-40B4-BE49-F238E27FC236}">
                <a16:creationId xmlns:a16="http://schemas.microsoft.com/office/drawing/2014/main" xmlns="" id="{E2DC9C66-E151-4AC9-9F61-0B4DB6193577}"/>
              </a:ext>
            </a:extLst>
          </p:cNvPr>
          <p:cNvCxnSpPr>
            <a:cxnSpLocks/>
          </p:cNvCxnSpPr>
          <p:nvPr>
            <p:custDataLst>
              <p:tags r:id="rId24"/>
            </p:custDataLst>
          </p:nvPr>
        </p:nvCxnSpPr>
        <p:spPr>
          <a:xfrm>
            <a:off x="2222532" y="5619978"/>
            <a:ext cx="362875" cy="1936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xmlns="" id="{ECF62820-8B64-4001-9546-851A80A049E2}"/>
              </a:ext>
            </a:extLst>
          </p:cNvPr>
          <p:cNvSpPr txBox="1"/>
          <p:nvPr>
            <p:custDataLst>
              <p:tags r:id="rId25"/>
            </p:custDataLst>
          </p:nvPr>
        </p:nvSpPr>
        <p:spPr>
          <a:xfrm rot="1186504">
            <a:off x="3358856" y="2997661"/>
            <a:ext cx="2810204"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MANCHURIA</a:t>
            </a:r>
          </a:p>
        </p:txBody>
      </p:sp>
      <p:sp>
        <p:nvSpPr>
          <p:cNvPr id="49" name="TextBox 48">
            <a:extLst>
              <a:ext uri="{FF2B5EF4-FFF2-40B4-BE49-F238E27FC236}">
                <a16:creationId xmlns:a16="http://schemas.microsoft.com/office/drawing/2014/main" xmlns="" id="{6B1D6FC1-DAAF-45E3-B2BC-0A56EB6A900A}"/>
              </a:ext>
            </a:extLst>
          </p:cNvPr>
          <p:cNvSpPr txBox="1"/>
          <p:nvPr>
            <p:custDataLst>
              <p:tags r:id="rId26"/>
            </p:custDataLst>
          </p:nvPr>
        </p:nvSpPr>
        <p:spPr>
          <a:xfrm>
            <a:off x="2007357" y="2652581"/>
            <a:ext cx="2611928"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MONGOLIA</a:t>
            </a:r>
          </a:p>
        </p:txBody>
      </p:sp>
      <p:sp>
        <p:nvSpPr>
          <p:cNvPr id="51" name="TextBox 50">
            <a:extLst>
              <a:ext uri="{FF2B5EF4-FFF2-40B4-BE49-F238E27FC236}">
                <a16:creationId xmlns:a16="http://schemas.microsoft.com/office/drawing/2014/main" xmlns="" id="{337DCE8E-7A2D-48F4-8DAC-7780C77912B1}"/>
              </a:ext>
            </a:extLst>
          </p:cNvPr>
          <p:cNvSpPr txBox="1"/>
          <p:nvPr>
            <p:custDataLst>
              <p:tags r:id="rId27"/>
            </p:custDataLst>
          </p:nvPr>
        </p:nvSpPr>
        <p:spPr>
          <a:xfrm>
            <a:off x="810097" y="3759216"/>
            <a:ext cx="964829"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NEPAL</a:t>
            </a:r>
          </a:p>
        </p:txBody>
      </p:sp>
      <p:cxnSp>
        <p:nvCxnSpPr>
          <p:cNvPr id="52" name="Straight Arrow Connector 51">
            <a:extLst>
              <a:ext uri="{FF2B5EF4-FFF2-40B4-BE49-F238E27FC236}">
                <a16:creationId xmlns:a16="http://schemas.microsoft.com/office/drawing/2014/main" xmlns="" id="{8261FC8F-6896-4730-B9DF-3DFB2DC5A26F}"/>
              </a:ext>
            </a:extLst>
          </p:cNvPr>
          <p:cNvCxnSpPr>
            <a:cxnSpLocks/>
          </p:cNvCxnSpPr>
          <p:nvPr>
            <p:custDataLst>
              <p:tags r:id="rId28"/>
            </p:custDataLst>
          </p:nvPr>
        </p:nvCxnSpPr>
        <p:spPr>
          <a:xfrm>
            <a:off x="1228727" y="4037517"/>
            <a:ext cx="301424" cy="23501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xmlns="" id="{F4815D3A-BD1E-4EDB-9323-A74A5E788D82}"/>
              </a:ext>
            </a:extLst>
          </p:cNvPr>
          <p:cNvSpPr txBox="1"/>
          <p:nvPr>
            <p:custDataLst>
              <p:tags r:id="rId29"/>
            </p:custDataLst>
          </p:nvPr>
        </p:nvSpPr>
        <p:spPr>
          <a:xfrm>
            <a:off x="4268870" y="6047238"/>
            <a:ext cx="2172491"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NEW GUINEA </a:t>
            </a:r>
          </a:p>
        </p:txBody>
      </p:sp>
      <p:sp>
        <p:nvSpPr>
          <p:cNvPr id="53" name="TextBox 52">
            <a:extLst>
              <a:ext uri="{FF2B5EF4-FFF2-40B4-BE49-F238E27FC236}">
                <a16:creationId xmlns:a16="http://schemas.microsoft.com/office/drawing/2014/main" xmlns="" id="{287B8C18-7B5A-4CAC-A861-D0D5919DE060}"/>
              </a:ext>
            </a:extLst>
          </p:cNvPr>
          <p:cNvSpPr txBox="1"/>
          <p:nvPr>
            <p:custDataLst>
              <p:tags r:id="rId30"/>
            </p:custDataLst>
          </p:nvPr>
        </p:nvSpPr>
        <p:spPr>
          <a:xfrm>
            <a:off x="4677809" y="6250468"/>
            <a:ext cx="2051483" cy="461665"/>
          </a:xfrm>
          <a:prstGeom prst="rect">
            <a:avLst/>
          </a:prstGeom>
          <a:noFill/>
        </p:spPr>
        <p:txBody>
          <a:bodyPr wrap="square" rtlCol="0">
            <a:spAutoFit/>
          </a:bodyPr>
          <a:lstStyle/>
          <a:p>
            <a:pPr algn="ctr"/>
            <a:r>
              <a:rPr lang="en-US" sz="1200" b="1" dirty="0">
                <a:latin typeface="Century Gothic" panose="020B0502020202020204" pitchFamily="34" charset="0"/>
              </a:rPr>
              <a:t>(U.S. and Australian    	  	Territories)</a:t>
            </a:r>
          </a:p>
        </p:txBody>
      </p:sp>
      <p:sp>
        <p:nvSpPr>
          <p:cNvPr id="54" name="TextBox 53">
            <a:extLst>
              <a:ext uri="{FF2B5EF4-FFF2-40B4-BE49-F238E27FC236}">
                <a16:creationId xmlns:a16="http://schemas.microsoft.com/office/drawing/2014/main" xmlns="" id="{01B2CA83-E116-4B4E-BEAB-93450BD54D25}"/>
              </a:ext>
            </a:extLst>
          </p:cNvPr>
          <p:cNvSpPr txBox="1"/>
          <p:nvPr>
            <p:custDataLst>
              <p:tags r:id="rId31"/>
            </p:custDataLst>
          </p:nvPr>
        </p:nvSpPr>
        <p:spPr>
          <a:xfrm>
            <a:off x="398023" y="3109821"/>
            <a:ext cx="1283863"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PAKISTAN</a:t>
            </a:r>
          </a:p>
        </p:txBody>
      </p:sp>
      <p:cxnSp>
        <p:nvCxnSpPr>
          <p:cNvPr id="55" name="Straight Arrow Connector 54">
            <a:extLst>
              <a:ext uri="{FF2B5EF4-FFF2-40B4-BE49-F238E27FC236}">
                <a16:creationId xmlns:a16="http://schemas.microsoft.com/office/drawing/2014/main" xmlns="" id="{38ECE28F-D29F-43F7-AAC6-69BF9BAAF433}"/>
              </a:ext>
            </a:extLst>
          </p:cNvPr>
          <p:cNvCxnSpPr>
            <a:cxnSpLocks/>
          </p:cNvCxnSpPr>
          <p:nvPr>
            <p:custDataLst>
              <p:tags r:id="rId32"/>
            </p:custDataLst>
          </p:nvPr>
        </p:nvCxnSpPr>
        <p:spPr>
          <a:xfrm flipH="1">
            <a:off x="611907" y="3440436"/>
            <a:ext cx="327797" cy="4177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xmlns="" id="{16605512-B414-477D-ABB6-0582D2D65586}"/>
              </a:ext>
            </a:extLst>
          </p:cNvPr>
          <p:cNvSpPr txBox="1"/>
          <p:nvPr>
            <p:custDataLst>
              <p:tags r:id="rId33"/>
            </p:custDataLst>
          </p:nvPr>
        </p:nvSpPr>
        <p:spPr>
          <a:xfrm>
            <a:off x="4008957" y="5020488"/>
            <a:ext cx="2810204" cy="584775"/>
          </a:xfrm>
          <a:prstGeom prst="rect">
            <a:avLst/>
          </a:prstGeom>
          <a:noFill/>
        </p:spPr>
        <p:txBody>
          <a:bodyPr wrap="square" rtlCol="0">
            <a:spAutoFit/>
          </a:bodyPr>
          <a:lstStyle/>
          <a:p>
            <a:r>
              <a:rPr lang="en-US" sz="3200" b="1" dirty="0">
                <a:ln w="19050">
                  <a:solidFill>
                    <a:sysClr val="windowText" lastClr="000000"/>
                  </a:solidFill>
                </a:ln>
                <a:solidFill>
                  <a:srgbClr val="00B050"/>
                </a:solidFill>
                <a:latin typeface="Century Gothic" panose="020B0502020202020204" pitchFamily="34" charset="0"/>
              </a:rPr>
              <a:t>PHILIPPINES</a:t>
            </a:r>
          </a:p>
        </p:txBody>
      </p:sp>
      <p:sp>
        <p:nvSpPr>
          <p:cNvPr id="58" name="TextBox 57">
            <a:extLst>
              <a:ext uri="{FF2B5EF4-FFF2-40B4-BE49-F238E27FC236}">
                <a16:creationId xmlns:a16="http://schemas.microsoft.com/office/drawing/2014/main" xmlns="" id="{D7385703-91E6-4FE3-A246-C287106B9BA4}"/>
              </a:ext>
            </a:extLst>
          </p:cNvPr>
          <p:cNvSpPr txBox="1"/>
          <p:nvPr>
            <p:custDataLst>
              <p:tags r:id="rId34"/>
            </p:custDataLst>
          </p:nvPr>
        </p:nvSpPr>
        <p:spPr>
          <a:xfrm>
            <a:off x="3915455" y="5417229"/>
            <a:ext cx="2562032" cy="369332"/>
          </a:xfrm>
          <a:prstGeom prst="rect">
            <a:avLst/>
          </a:prstGeom>
          <a:noFill/>
        </p:spPr>
        <p:txBody>
          <a:bodyPr wrap="square" rtlCol="0">
            <a:spAutoFit/>
          </a:bodyPr>
          <a:lstStyle/>
          <a:p>
            <a:pPr algn="ctr"/>
            <a:r>
              <a:rPr lang="en-US" b="1" dirty="0">
                <a:ln>
                  <a:solidFill>
                    <a:schemeClr val="bg1"/>
                  </a:solidFill>
                </a:ln>
                <a:latin typeface="Century Gothic" panose="020B0502020202020204" pitchFamily="34" charset="0"/>
              </a:rPr>
              <a:t>(U.S. Territory)</a:t>
            </a:r>
          </a:p>
        </p:txBody>
      </p:sp>
      <p:cxnSp>
        <p:nvCxnSpPr>
          <p:cNvPr id="59" name="Straight Arrow Connector 58">
            <a:extLst>
              <a:ext uri="{FF2B5EF4-FFF2-40B4-BE49-F238E27FC236}">
                <a16:creationId xmlns:a16="http://schemas.microsoft.com/office/drawing/2014/main" xmlns="" id="{A7652A36-6A1C-472B-842E-B13CCF65FB76}"/>
              </a:ext>
            </a:extLst>
          </p:cNvPr>
          <p:cNvCxnSpPr>
            <a:cxnSpLocks/>
          </p:cNvCxnSpPr>
          <p:nvPr>
            <p:custDataLst>
              <p:tags r:id="rId35"/>
            </p:custDataLst>
          </p:nvPr>
        </p:nvCxnSpPr>
        <p:spPr>
          <a:xfrm flipH="1" flipV="1">
            <a:off x="3754210" y="5220409"/>
            <a:ext cx="322490" cy="4241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xmlns="" id="{98CA6A2E-55DC-4F3D-96C3-2C79A93DC05B}"/>
              </a:ext>
            </a:extLst>
          </p:cNvPr>
          <p:cNvSpPr txBox="1"/>
          <p:nvPr>
            <p:custDataLst>
              <p:tags r:id="rId36"/>
            </p:custDataLst>
          </p:nvPr>
        </p:nvSpPr>
        <p:spPr>
          <a:xfrm>
            <a:off x="5029200" y="3368226"/>
            <a:ext cx="1030330"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JAPAN</a:t>
            </a:r>
          </a:p>
        </p:txBody>
      </p:sp>
      <p:cxnSp>
        <p:nvCxnSpPr>
          <p:cNvPr id="60" name="Straight Arrow Connector 59">
            <a:extLst>
              <a:ext uri="{FF2B5EF4-FFF2-40B4-BE49-F238E27FC236}">
                <a16:creationId xmlns:a16="http://schemas.microsoft.com/office/drawing/2014/main" xmlns="" id="{9BD79537-32FB-4B4A-8C4F-84A2A6C23030}"/>
              </a:ext>
            </a:extLst>
          </p:cNvPr>
          <p:cNvCxnSpPr>
            <a:cxnSpLocks/>
          </p:cNvCxnSpPr>
          <p:nvPr>
            <p:custDataLst>
              <p:tags r:id="rId37"/>
            </p:custDataLst>
          </p:nvPr>
        </p:nvCxnSpPr>
        <p:spPr>
          <a:xfrm flipH="1">
            <a:off x="4836775" y="3538788"/>
            <a:ext cx="255787" cy="1016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50950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right)">
                                      <p:cBhvr>
                                        <p:cTn id="7" dur="500"/>
                                        <p:tgtEl>
                                          <p:spTgt spid="59"/>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wipe(right)">
                                      <p:cBhvr>
                                        <p:cTn id="10" dur="500"/>
                                        <p:tgtEl>
                                          <p:spTgt spid="57"/>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wipe(right)">
                                      <p:cBhvr>
                                        <p:cTn id="1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a:blip r:embed="rId41"/>
          <a:stretch>
            <a:fillRect/>
          </a:stretch>
        </a:blip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xmlns="" id="{14FEBBA9-7563-4A80-A83B-C1659C504B80}"/>
              </a:ext>
            </a:extLst>
          </p:cNvPr>
          <p:cNvSpPr txBox="1"/>
          <p:nvPr>
            <p:custDataLst>
              <p:tags r:id="rId1"/>
            </p:custDataLst>
          </p:nvPr>
        </p:nvSpPr>
        <p:spPr>
          <a:xfrm>
            <a:off x="7948053" y="1249286"/>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ALASKA</a:t>
            </a:r>
          </a:p>
        </p:txBody>
      </p:sp>
      <p:sp>
        <p:nvSpPr>
          <p:cNvPr id="13" name="TextBox 12">
            <a:extLst>
              <a:ext uri="{FF2B5EF4-FFF2-40B4-BE49-F238E27FC236}">
                <a16:creationId xmlns:a16="http://schemas.microsoft.com/office/drawing/2014/main" xmlns="" id="{119D2D7C-0904-4137-BEE1-DD7E76EB4B55}"/>
              </a:ext>
            </a:extLst>
          </p:cNvPr>
          <p:cNvSpPr txBox="1"/>
          <p:nvPr>
            <p:custDataLst>
              <p:tags r:id="rId2"/>
            </p:custDataLst>
          </p:nvPr>
        </p:nvSpPr>
        <p:spPr>
          <a:xfrm>
            <a:off x="7851160" y="1452832"/>
            <a:ext cx="1246274"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sp>
        <p:nvSpPr>
          <p:cNvPr id="24" name="TextBox 23">
            <a:extLst>
              <a:ext uri="{FF2B5EF4-FFF2-40B4-BE49-F238E27FC236}">
                <a16:creationId xmlns:a16="http://schemas.microsoft.com/office/drawing/2014/main" xmlns="" id="{A89915E4-6F7B-4398-BF97-9E8ED49EB6FA}"/>
              </a:ext>
            </a:extLst>
          </p:cNvPr>
          <p:cNvSpPr txBox="1"/>
          <p:nvPr>
            <p:custDataLst>
              <p:tags r:id="rId3"/>
            </p:custDataLst>
          </p:nvPr>
        </p:nvSpPr>
        <p:spPr>
          <a:xfrm>
            <a:off x="3738519" y="7348176"/>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AUSTRALIA</a:t>
            </a:r>
          </a:p>
        </p:txBody>
      </p:sp>
      <p:sp>
        <p:nvSpPr>
          <p:cNvPr id="25" name="TextBox 24">
            <a:extLst>
              <a:ext uri="{FF2B5EF4-FFF2-40B4-BE49-F238E27FC236}">
                <a16:creationId xmlns:a16="http://schemas.microsoft.com/office/drawing/2014/main" xmlns="" id="{A721CCAF-A2FF-4E62-AA60-479EA2085999}"/>
              </a:ext>
            </a:extLst>
          </p:cNvPr>
          <p:cNvSpPr txBox="1"/>
          <p:nvPr>
            <p:custDataLst>
              <p:tags r:id="rId4"/>
            </p:custDataLst>
          </p:nvPr>
        </p:nvSpPr>
        <p:spPr>
          <a:xfrm>
            <a:off x="2534378" y="4416733"/>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BURMA</a:t>
            </a:r>
          </a:p>
        </p:txBody>
      </p:sp>
      <p:cxnSp>
        <p:nvCxnSpPr>
          <p:cNvPr id="18" name="Straight Arrow Connector 17">
            <a:extLst>
              <a:ext uri="{FF2B5EF4-FFF2-40B4-BE49-F238E27FC236}">
                <a16:creationId xmlns:a16="http://schemas.microsoft.com/office/drawing/2014/main" xmlns="" id="{DE976860-6C4D-4D80-ABF2-DAAE727F7FDE}"/>
              </a:ext>
            </a:extLst>
          </p:cNvPr>
          <p:cNvCxnSpPr>
            <a:cxnSpLocks/>
          </p:cNvCxnSpPr>
          <p:nvPr>
            <p:custDataLst>
              <p:tags r:id="rId5"/>
            </p:custDataLst>
          </p:nvPr>
        </p:nvCxnSpPr>
        <p:spPr>
          <a:xfrm flipH="1">
            <a:off x="3596081" y="5898865"/>
            <a:ext cx="316258" cy="1779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xmlns="" id="{F0B2564E-7849-4B62-8094-ADC0124340BC}"/>
              </a:ext>
            </a:extLst>
          </p:cNvPr>
          <p:cNvSpPr txBox="1"/>
          <p:nvPr>
            <p:custDataLst>
              <p:tags r:id="rId6"/>
            </p:custDataLst>
          </p:nvPr>
        </p:nvSpPr>
        <p:spPr>
          <a:xfrm>
            <a:off x="3490130" y="5906801"/>
            <a:ext cx="1455309" cy="276999"/>
          </a:xfrm>
          <a:prstGeom prst="rect">
            <a:avLst/>
          </a:prstGeom>
          <a:noFill/>
        </p:spPr>
        <p:txBody>
          <a:bodyPr wrap="square" rtlCol="0">
            <a:spAutoFit/>
          </a:bodyPr>
          <a:lstStyle/>
          <a:p>
            <a:r>
              <a:rPr lang="en-US" sz="1200" b="1" dirty="0">
                <a:latin typeface="Century Gothic" panose="020B0502020202020204" pitchFamily="34" charset="0"/>
              </a:rPr>
              <a:t>(British Territory)</a:t>
            </a:r>
          </a:p>
        </p:txBody>
      </p:sp>
      <p:sp>
        <p:nvSpPr>
          <p:cNvPr id="29" name="TextBox 28">
            <a:extLst>
              <a:ext uri="{FF2B5EF4-FFF2-40B4-BE49-F238E27FC236}">
                <a16:creationId xmlns:a16="http://schemas.microsoft.com/office/drawing/2014/main" xmlns="" id="{719CBDD6-2A78-4966-BF11-C0201ABA55D0}"/>
              </a:ext>
            </a:extLst>
          </p:cNvPr>
          <p:cNvSpPr txBox="1"/>
          <p:nvPr>
            <p:custDataLst>
              <p:tags r:id="rId7"/>
            </p:custDataLst>
          </p:nvPr>
        </p:nvSpPr>
        <p:spPr>
          <a:xfrm>
            <a:off x="2161166" y="3940469"/>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BHUTON</a:t>
            </a:r>
          </a:p>
        </p:txBody>
      </p:sp>
      <p:cxnSp>
        <p:nvCxnSpPr>
          <p:cNvPr id="30" name="Straight Arrow Connector 29">
            <a:extLst>
              <a:ext uri="{FF2B5EF4-FFF2-40B4-BE49-F238E27FC236}">
                <a16:creationId xmlns:a16="http://schemas.microsoft.com/office/drawing/2014/main" xmlns="" id="{2986C6B5-DD74-411F-978F-E80893658D28}"/>
              </a:ext>
            </a:extLst>
          </p:cNvPr>
          <p:cNvCxnSpPr>
            <a:cxnSpLocks/>
          </p:cNvCxnSpPr>
          <p:nvPr>
            <p:custDataLst>
              <p:tags r:id="rId8"/>
            </p:custDataLst>
          </p:nvPr>
        </p:nvCxnSpPr>
        <p:spPr>
          <a:xfrm flipH="1">
            <a:off x="2104338" y="4201336"/>
            <a:ext cx="113656" cy="1423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4C4B92AA-C020-4D6C-86DE-4EEAF4ED23D8}"/>
              </a:ext>
            </a:extLst>
          </p:cNvPr>
          <p:cNvCxnSpPr>
            <a:cxnSpLocks/>
          </p:cNvCxnSpPr>
          <p:nvPr>
            <p:custDataLst>
              <p:tags r:id="rId9"/>
            </p:custDataLst>
          </p:nvPr>
        </p:nvCxnSpPr>
        <p:spPr>
          <a:xfrm flipH="1">
            <a:off x="2382796" y="4648200"/>
            <a:ext cx="229171" cy="2091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xmlns="" id="{A2A2773F-4906-479F-A1E0-3F353AF496C8}"/>
              </a:ext>
            </a:extLst>
          </p:cNvPr>
          <p:cNvSpPr txBox="1"/>
          <p:nvPr>
            <p:custDataLst>
              <p:tags r:id="rId10"/>
            </p:custDataLst>
          </p:nvPr>
        </p:nvSpPr>
        <p:spPr>
          <a:xfrm>
            <a:off x="3865238" y="5720869"/>
            <a:ext cx="1223062" cy="369332"/>
          </a:xfrm>
          <a:prstGeom prst="rect">
            <a:avLst/>
          </a:prstGeom>
          <a:noFill/>
        </p:spPr>
        <p:txBody>
          <a:bodyPr wrap="square" rtlCol="0">
            <a:spAutoFit/>
          </a:bodyPr>
          <a:lstStyle/>
          <a:p>
            <a:r>
              <a:rPr lang="en-US" b="1" dirty="0">
                <a:ln w="19050">
                  <a:noFill/>
                </a:ln>
                <a:latin typeface="Century Gothic" panose="020B0502020202020204" pitchFamily="34" charset="0"/>
              </a:rPr>
              <a:t>BORNEO</a:t>
            </a:r>
          </a:p>
        </p:txBody>
      </p:sp>
      <p:sp>
        <p:nvSpPr>
          <p:cNvPr id="31" name="TextBox 30">
            <a:extLst>
              <a:ext uri="{FF2B5EF4-FFF2-40B4-BE49-F238E27FC236}">
                <a16:creationId xmlns:a16="http://schemas.microsoft.com/office/drawing/2014/main" xmlns="" id="{C3BBB0A4-8C87-461C-AC49-FF6A14FD598C}"/>
              </a:ext>
            </a:extLst>
          </p:cNvPr>
          <p:cNvSpPr txBox="1"/>
          <p:nvPr>
            <p:custDataLst>
              <p:tags r:id="rId11"/>
            </p:custDataLst>
          </p:nvPr>
        </p:nvSpPr>
        <p:spPr>
          <a:xfrm>
            <a:off x="8270281" y="2287043"/>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CANADA</a:t>
            </a:r>
          </a:p>
        </p:txBody>
      </p:sp>
      <p:cxnSp>
        <p:nvCxnSpPr>
          <p:cNvPr id="32" name="Straight Arrow Connector 31">
            <a:extLst>
              <a:ext uri="{FF2B5EF4-FFF2-40B4-BE49-F238E27FC236}">
                <a16:creationId xmlns:a16="http://schemas.microsoft.com/office/drawing/2014/main" xmlns="" id="{67998C00-B622-4B95-9832-AA94F03E9E78}"/>
              </a:ext>
            </a:extLst>
          </p:cNvPr>
          <p:cNvCxnSpPr>
            <a:cxnSpLocks/>
          </p:cNvCxnSpPr>
          <p:nvPr>
            <p:custDataLst>
              <p:tags r:id="rId12"/>
            </p:custDataLst>
          </p:nvPr>
        </p:nvCxnSpPr>
        <p:spPr>
          <a:xfrm flipV="1">
            <a:off x="9068498" y="2057673"/>
            <a:ext cx="270740" cy="31693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xmlns="" id="{A4CED55A-AD71-4CF0-97EC-330D4143C460}"/>
              </a:ext>
            </a:extLst>
          </p:cNvPr>
          <p:cNvSpPr txBox="1"/>
          <p:nvPr>
            <p:custDataLst>
              <p:tags r:id="rId13"/>
            </p:custDataLst>
          </p:nvPr>
        </p:nvSpPr>
        <p:spPr>
          <a:xfrm>
            <a:off x="2611967" y="3516239"/>
            <a:ext cx="964829" cy="369332"/>
          </a:xfrm>
          <a:prstGeom prst="rect">
            <a:avLst/>
          </a:prstGeom>
          <a:noFill/>
        </p:spPr>
        <p:txBody>
          <a:bodyPr wrap="square" rtlCol="0">
            <a:spAutoFit/>
          </a:bodyPr>
          <a:lstStyle/>
          <a:p>
            <a:r>
              <a:rPr lang="en-US" b="1" dirty="0">
                <a:ln w="19050">
                  <a:noFill/>
                </a:ln>
                <a:latin typeface="Century Gothic" panose="020B0502020202020204" pitchFamily="34" charset="0"/>
              </a:rPr>
              <a:t>CHINA</a:t>
            </a:r>
          </a:p>
        </p:txBody>
      </p:sp>
      <p:sp>
        <p:nvSpPr>
          <p:cNvPr id="35" name="TextBox 34">
            <a:extLst>
              <a:ext uri="{FF2B5EF4-FFF2-40B4-BE49-F238E27FC236}">
                <a16:creationId xmlns:a16="http://schemas.microsoft.com/office/drawing/2014/main" xmlns="" id="{8F3D8801-762D-4AD7-96CE-8D28822970DC}"/>
              </a:ext>
            </a:extLst>
          </p:cNvPr>
          <p:cNvSpPr txBox="1"/>
          <p:nvPr>
            <p:custDataLst>
              <p:tags r:id="rId14"/>
            </p:custDataLst>
          </p:nvPr>
        </p:nvSpPr>
        <p:spPr>
          <a:xfrm>
            <a:off x="1852088" y="6465736"/>
            <a:ext cx="4264281" cy="646331"/>
          </a:xfrm>
          <a:prstGeom prst="rect">
            <a:avLst/>
          </a:prstGeom>
          <a:noFill/>
        </p:spPr>
        <p:txBody>
          <a:bodyPr wrap="square" rtlCol="0">
            <a:spAutoFit/>
          </a:bodyPr>
          <a:lstStyle/>
          <a:p>
            <a:r>
              <a:rPr lang="en-US" b="1" dirty="0">
                <a:ln w="19050">
                  <a:noFill/>
                </a:ln>
                <a:latin typeface="Century Gothic" panose="020B0502020202020204" pitchFamily="34" charset="0"/>
              </a:rPr>
              <a:t>DUTCH </a:t>
            </a:r>
          </a:p>
          <a:p>
            <a:r>
              <a:rPr lang="en-US" b="1" dirty="0">
                <a:ln w="19050">
                  <a:noFill/>
                </a:ln>
                <a:latin typeface="Century Gothic" panose="020B0502020202020204" pitchFamily="34" charset="0"/>
              </a:rPr>
              <a:t>EAST INDIES</a:t>
            </a:r>
          </a:p>
        </p:txBody>
      </p:sp>
      <p:sp>
        <p:nvSpPr>
          <p:cNvPr id="37" name="TextBox 36">
            <a:extLst>
              <a:ext uri="{FF2B5EF4-FFF2-40B4-BE49-F238E27FC236}">
                <a16:creationId xmlns:a16="http://schemas.microsoft.com/office/drawing/2014/main" xmlns="" id="{5FF47C85-AA58-49EA-9948-1CEF7D384CE2}"/>
              </a:ext>
            </a:extLst>
          </p:cNvPr>
          <p:cNvSpPr txBox="1"/>
          <p:nvPr>
            <p:custDataLst>
              <p:tags r:id="rId15"/>
            </p:custDataLst>
          </p:nvPr>
        </p:nvSpPr>
        <p:spPr>
          <a:xfrm>
            <a:off x="3389017" y="4732315"/>
            <a:ext cx="4264281" cy="369332"/>
          </a:xfrm>
          <a:prstGeom prst="rect">
            <a:avLst/>
          </a:prstGeom>
          <a:noFill/>
        </p:spPr>
        <p:txBody>
          <a:bodyPr wrap="square" rtlCol="0">
            <a:spAutoFit/>
          </a:bodyPr>
          <a:lstStyle/>
          <a:p>
            <a:r>
              <a:rPr lang="en-US" b="1" dirty="0">
                <a:ln w="19050">
                  <a:noFill/>
                </a:ln>
                <a:latin typeface="Century Gothic" panose="020B0502020202020204" pitchFamily="34" charset="0"/>
              </a:rPr>
              <a:t>FRENCH INDOCHINA</a:t>
            </a:r>
          </a:p>
        </p:txBody>
      </p:sp>
      <p:cxnSp>
        <p:nvCxnSpPr>
          <p:cNvPr id="38" name="Straight Arrow Connector 37">
            <a:extLst>
              <a:ext uri="{FF2B5EF4-FFF2-40B4-BE49-F238E27FC236}">
                <a16:creationId xmlns:a16="http://schemas.microsoft.com/office/drawing/2014/main" xmlns="" id="{53D26A1C-6258-405D-8F36-960C770B0036}"/>
              </a:ext>
            </a:extLst>
          </p:cNvPr>
          <p:cNvCxnSpPr>
            <a:cxnSpLocks/>
          </p:cNvCxnSpPr>
          <p:nvPr>
            <p:custDataLst>
              <p:tags r:id="rId16"/>
            </p:custDataLst>
          </p:nvPr>
        </p:nvCxnSpPr>
        <p:spPr>
          <a:xfrm flipH="1">
            <a:off x="2879909" y="4993811"/>
            <a:ext cx="608358" cy="3940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xmlns="" id="{F8687DAC-DCE1-47B0-AEC5-E854E45D7A79}"/>
              </a:ext>
            </a:extLst>
          </p:cNvPr>
          <p:cNvSpPr txBox="1"/>
          <p:nvPr>
            <p:custDataLst>
              <p:tags r:id="rId17"/>
            </p:custDataLst>
          </p:nvPr>
        </p:nvSpPr>
        <p:spPr>
          <a:xfrm>
            <a:off x="8396512" y="4216853"/>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HAWAII</a:t>
            </a:r>
          </a:p>
        </p:txBody>
      </p:sp>
      <p:sp>
        <p:nvSpPr>
          <p:cNvPr id="40" name="TextBox 39">
            <a:extLst>
              <a:ext uri="{FF2B5EF4-FFF2-40B4-BE49-F238E27FC236}">
                <a16:creationId xmlns:a16="http://schemas.microsoft.com/office/drawing/2014/main" xmlns="" id="{BD553A8C-84F3-4175-BC13-5D3E5AC9C394}"/>
              </a:ext>
            </a:extLst>
          </p:cNvPr>
          <p:cNvSpPr txBox="1"/>
          <p:nvPr>
            <p:custDataLst>
              <p:tags r:id="rId18"/>
            </p:custDataLst>
          </p:nvPr>
        </p:nvSpPr>
        <p:spPr>
          <a:xfrm>
            <a:off x="8430348" y="4471424"/>
            <a:ext cx="1817781"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cxnSp>
        <p:nvCxnSpPr>
          <p:cNvPr id="41" name="Straight Arrow Connector 40">
            <a:extLst>
              <a:ext uri="{FF2B5EF4-FFF2-40B4-BE49-F238E27FC236}">
                <a16:creationId xmlns:a16="http://schemas.microsoft.com/office/drawing/2014/main" xmlns="" id="{06B7904D-C754-4C9F-B77C-460F9D19526A}"/>
              </a:ext>
            </a:extLst>
          </p:cNvPr>
          <p:cNvCxnSpPr>
            <a:cxnSpLocks/>
          </p:cNvCxnSpPr>
          <p:nvPr>
            <p:custDataLst>
              <p:tags r:id="rId19"/>
            </p:custDataLst>
          </p:nvPr>
        </p:nvCxnSpPr>
        <p:spPr>
          <a:xfrm flipH="1">
            <a:off x="8319576" y="4680827"/>
            <a:ext cx="153873" cy="2532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xmlns="" id="{F79B8E8C-6606-4359-BF9E-795B5D7B319F}"/>
              </a:ext>
            </a:extLst>
          </p:cNvPr>
          <p:cNvSpPr txBox="1"/>
          <p:nvPr>
            <p:custDataLst>
              <p:tags r:id="rId20"/>
            </p:custDataLst>
          </p:nvPr>
        </p:nvSpPr>
        <p:spPr>
          <a:xfrm>
            <a:off x="710190" y="4291032"/>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INDIA</a:t>
            </a:r>
          </a:p>
        </p:txBody>
      </p:sp>
      <p:sp>
        <p:nvSpPr>
          <p:cNvPr id="43" name="TextBox 42">
            <a:extLst>
              <a:ext uri="{FF2B5EF4-FFF2-40B4-BE49-F238E27FC236}">
                <a16:creationId xmlns:a16="http://schemas.microsoft.com/office/drawing/2014/main" xmlns="" id="{3CF05310-A5A3-4E8D-A30A-854A4624EB16}"/>
              </a:ext>
            </a:extLst>
          </p:cNvPr>
          <p:cNvSpPr txBox="1"/>
          <p:nvPr>
            <p:custDataLst>
              <p:tags r:id="rId21"/>
            </p:custDataLst>
          </p:nvPr>
        </p:nvSpPr>
        <p:spPr>
          <a:xfrm>
            <a:off x="786925" y="4534521"/>
            <a:ext cx="2000553" cy="276999"/>
          </a:xfrm>
          <a:prstGeom prst="rect">
            <a:avLst/>
          </a:prstGeom>
          <a:noFill/>
        </p:spPr>
        <p:txBody>
          <a:bodyPr wrap="square" rtlCol="0">
            <a:spAutoFit/>
          </a:bodyPr>
          <a:lstStyle/>
          <a:p>
            <a:r>
              <a:rPr lang="en-US" sz="1200" b="1" dirty="0">
                <a:latin typeface="Century Gothic" panose="020B0502020202020204" pitchFamily="34" charset="0"/>
              </a:rPr>
              <a:t>(British Territory)</a:t>
            </a:r>
          </a:p>
        </p:txBody>
      </p:sp>
      <p:sp>
        <p:nvSpPr>
          <p:cNvPr id="45" name="TextBox 44">
            <a:extLst>
              <a:ext uri="{FF2B5EF4-FFF2-40B4-BE49-F238E27FC236}">
                <a16:creationId xmlns:a16="http://schemas.microsoft.com/office/drawing/2014/main" xmlns="" id="{F790947D-9202-4F98-9B7E-550B673B38E1}"/>
              </a:ext>
            </a:extLst>
          </p:cNvPr>
          <p:cNvSpPr txBox="1"/>
          <p:nvPr>
            <p:custDataLst>
              <p:tags r:id="rId22"/>
            </p:custDataLst>
          </p:nvPr>
        </p:nvSpPr>
        <p:spPr>
          <a:xfrm>
            <a:off x="3654456" y="3480502"/>
            <a:ext cx="964829"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KOREA</a:t>
            </a:r>
          </a:p>
        </p:txBody>
      </p:sp>
      <p:sp>
        <p:nvSpPr>
          <p:cNvPr id="47" name="TextBox 46">
            <a:extLst>
              <a:ext uri="{FF2B5EF4-FFF2-40B4-BE49-F238E27FC236}">
                <a16:creationId xmlns:a16="http://schemas.microsoft.com/office/drawing/2014/main" xmlns="" id="{F8BD14EE-003B-484B-BA28-1199B207E55F}"/>
              </a:ext>
            </a:extLst>
          </p:cNvPr>
          <p:cNvSpPr txBox="1"/>
          <p:nvPr>
            <p:custDataLst>
              <p:tags r:id="rId23"/>
            </p:custDataLst>
          </p:nvPr>
        </p:nvSpPr>
        <p:spPr>
          <a:xfrm>
            <a:off x="1406312" y="5350723"/>
            <a:ext cx="1044695"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MALAYA</a:t>
            </a:r>
          </a:p>
        </p:txBody>
      </p:sp>
      <p:cxnSp>
        <p:nvCxnSpPr>
          <p:cNvPr id="48" name="Straight Arrow Connector 47">
            <a:extLst>
              <a:ext uri="{FF2B5EF4-FFF2-40B4-BE49-F238E27FC236}">
                <a16:creationId xmlns:a16="http://schemas.microsoft.com/office/drawing/2014/main" xmlns="" id="{E2DC9C66-E151-4AC9-9F61-0B4DB6193577}"/>
              </a:ext>
            </a:extLst>
          </p:cNvPr>
          <p:cNvCxnSpPr>
            <a:cxnSpLocks/>
          </p:cNvCxnSpPr>
          <p:nvPr>
            <p:custDataLst>
              <p:tags r:id="rId24"/>
            </p:custDataLst>
          </p:nvPr>
        </p:nvCxnSpPr>
        <p:spPr>
          <a:xfrm>
            <a:off x="2222532" y="5619978"/>
            <a:ext cx="362875" cy="1936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xmlns="" id="{ECF62820-8B64-4001-9546-851A80A049E2}"/>
              </a:ext>
            </a:extLst>
          </p:cNvPr>
          <p:cNvSpPr txBox="1"/>
          <p:nvPr>
            <p:custDataLst>
              <p:tags r:id="rId25"/>
            </p:custDataLst>
          </p:nvPr>
        </p:nvSpPr>
        <p:spPr>
          <a:xfrm rot="1186504">
            <a:off x="3358856" y="2997661"/>
            <a:ext cx="2810204"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MANCHURIA</a:t>
            </a:r>
          </a:p>
        </p:txBody>
      </p:sp>
      <p:sp>
        <p:nvSpPr>
          <p:cNvPr id="49" name="TextBox 48">
            <a:extLst>
              <a:ext uri="{FF2B5EF4-FFF2-40B4-BE49-F238E27FC236}">
                <a16:creationId xmlns:a16="http://schemas.microsoft.com/office/drawing/2014/main" xmlns="" id="{6B1D6FC1-DAAF-45E3-B2BC-0A56EB6A900A}"/>
              </a:ext>
            </a:extLst>
          </p:cNvPr>
          <p:cNvSpPr txBox="1"/>
          <p:nvPr>
            <p:custDataLst>
              <p:tags r:id="rId26"/>
            </p:custDataLst>
          </p:nvPr>
        </p:nvSpPr>
        <p:spPr>
          <a:xfrm>
            <a:off x="2007357" y="2652581"/>
            <a:ext cx="2611928"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MONGOLIA</a:t>
            </a:r>
          </a:p>
        </p:txBody>
      </p:sp>
      <p:sp>
        <p:nvSpPr>
          <p:cNvPr id="51" name="TextBox 50">
            <a:extLst>
              <a:ext uri="{FF2B5EF4-FFF2-40B4-BE49-F238E27FC236}">
                <a16:creationId xmlns:a16="http://schemas.microsoft.com/office/drawing/2014/main" xmlns="" id="{337DCE8E-7A2D-48F4-8DAC-7780C77912B1}"/>
              </a:ext>
            </a:extLst>
          </p:cNvPr>
          <p:cNvSpPr txBox="1"/>
          <p:nvPr>
            <p:custDataLst>
              <p:tags r:id="rId27"/>
            </p:custDataLst>
          </p:nvPr>
        </p:nvSpPr>
        <p:spPr>
          <a:xfrm>
            <a:off x="810097" y="3759216"/>
            <a:ext cx="964829"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NEPAL</a:t>
            </a:r>
          </a:p>
        </p:txBody>
      </p:sp>
      <p:cxnSp>
        <p:nvCxnSpPr>
          <p:cNvPr id="52" name="Straight Arrow Connector 51">
            <a:extLst>
              <a:ext uri="{FF2B5EF4-FFF2-40B4-BE49-F238E27FC236}">
                <a16:creationId xmlns:a16="http://schemas.microsoft.com/office/drawing/2014/main" xmlns="" id="{8261FC8F-6896-4730-B9DF-3DFB2DC5A26F}"/>
              </a:ext>
            </a:extLst>
          </p:cNvPr>
          <p:cNvCxnSpPr>
            <a:cxnSpLocks/>
          </p:cNvCxnSpPr>
          <p:nvPr>
            <p:custDataLst>
              <p:tags r:id="rId28"/>
            </p:custDataLst>
          </p:nvPr>
        </p:nvCxnSpPr>
        <p:spPr>
          <a:xfrm>
            <a:off x="1256524" y="4025361"/>
            <a:ext cx="305576" cy="2175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xmlns="" id="{F4815D3A-BD1E-4EDB-9323-A74A5E788D82}"/>
              </a:ext>
            </a:extLst>
          </p:cNvPr>
          <p:cNvSpPr txBox="1"/>
          <p:nvPr>
            <p:custDataLst>
              <p:tags r:id="rId29"/>
            </p:custDataLst>
          </p:nvPr>
        </p:nvSpPr>
        <p:spPr>
          <a:xfrm>
            <a:off x="4268870" y="6047238"/>
            <a:ext cx="2323502"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NEW GUINEA </a:t>
            </a:r>
          </a:p>
        </p:txBody>
      </p:sp>
      <p:sp>
        <p:nvSpPr>
          <p:cNvPr id="53" name="TextBox 52">
            <a:extLst>
              <a:ext uri="{FF2B5EF4-FFF2-40B4-BE49-F238E27FC236}">
                <a16:creationId xmlns:a16="http://schemas.microsoft.com/office/drawing/2014/main" xmlns="" id="{287B8C18-7B5A-4CAC-A861-D0D5919DE060}"/>
              </a:ext>
            </a:extLst>
          </p:cNvPr>
          <p:cNvSpPr txBox="1"/>
          <p:nvPr>
            <p:custDataLst>
              <p:tags r:id="rId30"/>
            </p:custDataLst>
          </p:nvPr>
        </p:nvSpPr>
        <p:spPr>
          <a:xfrm>
            <a:off x="4677809" y="6250468"/>
            <a:ext cx="2051483" cy="461665"/>
          </a:xfrm>
          <a:prstGeom prst="rect">
            <a:avLst/>
          </a:prstGeom>
          <a:noFill/>
        </p:spPr>
        <p:txBody>
          <a:bodyPr wrap="square" rtlCol="0">
            <a:spAutoFit/>
          </a:bodyPr>
          <a:lstStyle/>
          <a:p>
            <a:pPr algn="ctr"/>
            <a:r>
              <a:rPr lang="en-US" sz="1200" b="1" dirty="0">
                <a:latin typeface="Century Gothic" panose="020B0502020202020204" pitchFamily="34" charset="0"/>
              </a:rPr>
              <a:t>(U.S. and Australian    	  	Territories)</a:t>
            </a:r>
          </a:p>
        </p:txBody>
      </p:sp>
      <p:sp>
        <p:nvSpPr>
          <p:cNvPr id="54" name="TextBox 53">
            <a:extLst>
              <a:ext uri="{FF2B5EF4-FFF2-40B4-BE49-F238E27FC236}">
                <a16:creationId xmlns:a16="http://schemas.microsoft.com/office/drawing/2014/main" xmlns="" id="{01B2CA83-E116-4B4E-BEAB-93450BD54D25}"/>
              </a:ext>
            </a:extLst>
          </p:cNvPr>
          <p:cNvSpPr txBox="1"/>
          <p:nvPr>
            <p:custDataLst>
              <p:tags r:id="rId31"/>
            </p:custDataLst>
          </p:nvPr>
        </p:nvSpPr>
        <p:spPr>
          <a:xfrm>
            <a:off x="398023" y="3109821"/>
            <a:ext cx="1283863"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PAKISTAN</a:t>
            </a:r>
          </a:p>
        </p:txBody>
      </p:sp>
      <p:cxnSp>
        <p:nvCxnSpPr>
          <p:cNvPr id="55" name="Straight Arrow Connector 54">
            <a:extLst>
              <a:ext uri="{FF2B5EF4-FFF2-40B4-BE49-F238E27FC236}">
                <a16:creationId xmlns:a16="http://schemas.microsoft.com/office/drawing/2014/main" xmlns="" id="{38ECE28F-D29F-43F7-AAC6-69BF9BAAF433}"/>
              </a:ext>
            </a:extLst>
          </p:cNvPr>
          <p:cNvCxnSpPr>
            <a:cxnSpLocks/>
          </p:cNvCxnSpPr>
          <p:nvPr>
            <p:custDataLst>
              <p:tags r:id="rId32"/>
            </p:custDataLst>
          </p:nvPr>
        </p:nvCxnSpPr>
        <p:spPr>
          <a:xfrm flipH="1">
            <a:off x="611907" y="3440436"/>
            <a:ext cx="327797" cy="4177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xmlns="" id="{16605512-B414-477D-ABB6-0582D2D65586}"/>
              </a:ext>
            </a:extLst>
          </p:cNvPr>
          <p:cNvSpPr txBox="1"/>
          <p:nvPr>
            <p:custDataLst>
              <p:tags r:id="rId33"/>
            </p:custDataLst>
          </p:nvPr>
        </p:nvSpPr>
        <p:spPr>
          <a:xfrm>
            <a:off x="4008957" y="5020488"/>
            <a:ext cx="2810204"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PHILIPPINES</a:t>
            </a:r>
          </a:p>
        </p:txBody>
      </p:sp>
      <p:sp>
        <p:nvSpPr>
          <p:cNvPr id="58" name="TextBox 57">
            <a:extLst>
              <a:ext uri="{FF2B5EF4-FFF2-40B4-BE49-F238E27FC236}">
                <a16:creationId xmlns:a16="http://schemas.microsoft.com/office/drawing/2014/main" xmlns="" id="{D7385703-91E6-4FE3-A246-C287106B9BA4}"/>
              </a:ext>
            </a:extLst>
          </p:cNvPr>
          <p:cNvSpPr txBox="1"/>
          <p:nvPr>
            <p:custDataLst>
              <p:tags r:id="rId34"/>
            </p:custDataLst>
          </p:nvPr>
        </p:nvSpPr>
        <p:spPr>
          <a:xfrm>
            <a:off x="4005230" y="5271975"/>
            <a:ext cx="1455309" cy="276999"/>
          </a:xfrm>
          <a:prstGeom prst="rect">
            <a:avLst/>
          </a:prstGeom>
          <a:noFill/>
        </p:spPr>
        <p:txBody>
          <a:bodyPr wrap="square" rtlCol="0">
            <a:spAutoFit/>
          </a:bodyPr>
          <a:lstStyle/>
          <a:p>
            <a:pPr algn="ctr"/>
            <a:r>
              <a:rPr lang="en-US" sz="1200" b="1" dirty="0">
                <a:latin typeface="Century Gothic" panose="020B0502020202020204" pitchFamily="34" charset="0"/>
              </a:rPr>
              <a:t>(U.S. Territory)</a:t>
            </a:r>
          </a:p>
        </p:txBody>
      </p:sp>
      <p:cxnSp>
        <p:nvCxnSpPr>
          <p:cNvPr id="59" name="Straight Arrow Connector 58">
            <a:extLst>
              <a:ext uri="{FF2B5EF4-FFF2-40B4-BE49-F238E27FC236}">
                <a16:creationId xmlns:a16="http://schemas.microsoft.com/office/drawing/2014/main" xmlns="" id="{A7652A36-6A1C-472B-842E-B13CCF65FB76}"/>
              </a:ext>
            </a:extLst>
          </p:cNvPr>
          <p:cNvCxnSpPr>
            <a:cxnSpLocks/>
          </p:cNvCxnSpPr>
          <p:nvPr>
            <p:custDataLst>
              <p:tags r:id="rId35"/>
            </p:custDataLst>
          </p:nvPr>
        </p:nvCxnSpPr>
        <p:spPr>
          <a:xfrm flipH="1" flipV="1">
            <a:off x="3754210" y="5220409"/>
            <a:ext cx="322490" cy="4241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xmlns="" id="{13E6FB23-1083-426B-A9E9-7CA77200D6A8}"/>
              </a:ext>
            </a:extLst>
          </p:cNvPr>
          <p:cNvSpPr txBox="1"/>
          <p:nvPr>
            <p:custDataLst>
              <p:tags r:id="rId36"/>
            </p:custDataLst>
          </p:nvPr>
        </p:nvSpPr>
        <p:spPr>
          <a:xfrm>
            <a:off x="403477" y="4952637"/>
            <a:ext cx="2226395" cy="584775"/>
          </a:xfrm>
          <a:prstGeom prst="rect">
            <a:avLst/>
          </a:prstGeom>
          <a:noFill/>
        </p:spPr>
        <p:txBody>
          <a:bodyPr wrap="square" rtlCol="0">
            <a:spAutoFit/>
          </a:bodyPr>
          <a:lstStyle/>
          <a:p>
            <a:r>
              <a:rPr lang="en-US" sz="3200" b="1" dirty="0">
                <a:ln w="19050">
                  <a:solidFill>
                    <a:sysClr val="windowText" lastClr="000000"/>
                  </a:solidFill>
                </a:ln>
                <a:solidFill>
                  <a:srgbClr val="00B050"/>
                </a:solidFill>
                <a:latin typeface="Century Gothic" panose="020B0502020202020204" pitchFamily="34" charset="0"/>
              </a:rPr>
              <a:t>THAILAND</a:t>
            </a:r>
          </a:p>
        </p:txBody>
      </p:sp>
      <p:cxnSp>
        <p:nvCxnSpPr>
          <p:cNvPr id="60" name="Straight Arrow Connector 59">
            <a:extLst>
              <a:ext uri="{FF2B5EF4-FFF2-40B4-BE49-F238E27FC236}">
                <a16:creationId xmlns:a16="http://schemas.microsoft.com/office/drawing/2014/main" xmlns="" id="{80F36D60-37C5-4E33-8C4B-AADA95402955}"/>
              </a:ext>
            </a:extLst>
          </p:cNvPr>
          <p:cNvCxnSpPr>
            <a:cxnSpLocks/>
          </p:cNvCxnSpPr>
          <p:nvPr>
            <p:custDataLst>
              <p:tags r:id="rId37"/>
            </p:custDataLst>
          </p:nvPr>
        </p:nvCxnSpPr>
        <p:spPr>
          <a:xfrm flipV="1">
            <a:off x="2413657" y="5103118"/>
            <a:ext cx="228791" cy="1516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xmlns="" id="{C13A12C4-56F4-4CBE-A6D7-BA07D049BBA2}"/>
              </a:ext>
            </a:extLst>
          </p:cNvPr>
          <p:cNvSpPr txBox="1"/>
          <p:nvPr>
            <p:custDataLst>
              <p:tags r:id="rId38"/>
            </p:custDataLst>
          </p:nvPr>
        </p:nvSpPr>
        <p:spPr>
          <a:xfrm>
            <a:off x="5029200" y="3368226"/>
            <a:ext cx="1030330"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JAPAN</a:t>
            </a:r>
          </a:p>
        </p:txBody>
      </p:sp>
      <p:cxnSp>
        <p:nvCxnSpPr>
          <p:cNvPr id="62" name="Straight Arrow Connector 61">
            <a:extLst>
              <a:ext uri="{FF2B5EF4-FFF2-40B4-BE49-F238E27FC236}">
                <a16:creationId xmlns:a16="http://schemas.microsoft.com/office/drawing/2014/main" xmlns="" id="{20A4FF4F-D192-4222-9342-C6F7E9BD5094}"/>
              </a:ext>
            </a:extLst>
          </p:cNvPr>
          <p:cNvCxnSpPr>
            <a:cxnSpLocks/>
          </p:cNvCxnSpPr>
          <p:nvPr>
            <p:custDataLst>
              <p:tags r:id="rId39"/>
            </p:custDataLst>
          </p:nvPr>
        </p:nvCxnSpPr>
        <p:spPr>
          <a:xfrm flipH="1">
            <a:off x="4836775" y="3538788"/>
            <a:ext cx="255787" cy="1016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08139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left)">
                                      <p:cBhvr>
                                        <p:cTn id="7" dur="500"/>
                                        <p:tgtEl>
                                          <p:spTgt spid="56"/>
                                        </p:tgtEl>
                                      </p:cBhvr>
                                    </p:animEffect>
                                  </p:childTnLst>
                                </p:cTn>
                              </p:par>
                              <p:par>
                                <p:cTn id="8" presetID="22" presetClass="entr" presetSubtype="8"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wipe(left)">
                                      <p:cBhvr>
                                        <p:cTn id="10"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a:blip r:embed="rId42"/>
          <a:stretch>
            <a:fillRect/>
          </a:stretch>
        </a:blip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xmlns="" id="{14FEBBA9-7563-4A80-A83B-C1659C504B80}"/>
              </a:ext>
            </a:extLst>
          </p:cNvPr>
          <p:cNvSpPr txBox="1"/>
          <p:nvPr>
            <p:custDataLst>
              <p:tags r:id="rId1"/>
            </p:custDataLst>
          </p:nvPr>
        </p:nvSpPr>
        <p:spPr>
          <a:xfrm>
            <a:off x="7948053" y="1249286"/>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ALASKA</a:t>
            </a:r>
          </a:p>
        </p:txBody>
      </p:sp>
      <p:sp>
        <p:nvSpPr>
          <p:cNvPr id="13" name="TextBox 12">
            <a:extLst>
              <a:ext uri="{FF2B5EF4-FFF2-40B4-BE49-F238E27FC236}">
                <a16:creationId xmlns:a16="http://schemas.microsoft.com/office/drawing/2014/main" xmlns="" id="{119D2D7C-0904-4137-BEE1-DD7E76EB4B55}"/>
              </a:ext>
            </a:extLst>
          </p:cNvPr>
          <p:cNvSpPr txBox="1"/>
          <p:nvPr>
            <p:custDataLst>
              <p:tags r:id="rId2"/>
            </p:custDataLst>
          </p:nvPr>
        </p:nvSpPr>
        <p:spPr>
          <a:xfrm>
            <a:off x="7851160" y="1452832"/>
            <a:ext cx="1246274"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sp>
        <p:nvSpPr>
          <p:cNvPr id="24" name="TextBox 23">
            <a:extLst>
              <a:ext uri="{FF2B5EF4-FFF2-40B4-BE49-F238E27FC236}">
                <a16:creationId xmlns:a16="http://schemas.microsoft.com/office/drawing/2014/main" xmlns="" id="{A89915E4-6F7B-4398-BF97-9E8ED49EB6FA}"/>
              </a:ext>
            </a:extLst>
          </p:cNvPr>
          <p:cNvSpPr txBox="1"/>
          <p:nvPr>
            <p:custDataLst>
              <p:tags r:id="rId3"/>
            </p:custDataLst>
          </p:nvPr>
        </p:nvSpPr>
        <p:spPr>
          <a:xfrm>
            <a:off x="3738519" y="7348176"/>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AUSTRALIA</a:t>
            </a:r>
          </a:p>
        </p:txBody>
      </p:sp>
      <p:sp>
        <p:nvSpPr>
          <p:cNvPr id="25" name="TextBox 24">
            <a:extLst>
              <a:ext uri="{FF2B5EF4-FFF2-40B4-BE49-F238E27FC236}">
                <a16:creationId xmlns:a16="http://schemas.microsoft.com/office/drawing/2014/main" xmlns="" id="{A721CCAF-A2FF-4E62-AA60-479EA2085999}"/>
              </a:ext>
            </a:extLst>
          </p:cNvPr>
          <p:cNvSpPr txBox="1"/>
          <p:nvPr>
            <p:custDataLst>
              <p:tags r:id="rId4"/>
            </p:custDataLst>
          </p:nvPr>
        </p:nvSpPr>
        <p:spPr>
          <a:xfrm>
            <a:off x="2534378" y="4416733"/>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BURMA</a:t>
            </a:r>
          </a:p>
        </p:txBody>
      </p:sp>
      <p:cxnSp>
        <p:nvCxnSpPr>
          <p:cNvPr id="18" name="Straight Arrow Connector 17">
            <a:extLst>
              <a:ext uri="{FF2B5EF4-FFF2-40B4-BE49-F238E27FC236}">
                <a16:creationId xmlns:a16="http://schemas.microsoft.com/office/drawing/2014/main" xmlns="" id="{DE976860-6C4D-4D80-ABF2-DAAE727F7FDE}"/>
              </a:ext>
            </a:extLst>
          </p:cNvPr>
          <p:cNvCxnSpPr>
            <a:cxnSpLocks/>
          </p:cNvCxnSpPr>
          <p:nvPr>
            <p:custDataLst>
              <p:tags r:id="rId5"/>
            </p:custDataLst>
          </p:nvPr>
        </p:nvCxnSpPr>
        <p:spPr>
          <a:xfrm flipH="1">
            <a:off x="3596081" y="5914897"/>
            <a:ext cx="316258" cy="1779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xmlns="" id="{F0B2564E-7849-4B62-8094-ADC0124340BC}"/>
              </a:ext>
            </a:extLst>
          </p:cNvPr>
          <p:cNvSpPr txBox="1"/>
          <p:nvPr>
            <p:custDataLst>
              <p:tags r:id="rId6"/>
            </p:custDataLst>
          </p:nvPr>
        </p:nvSpPr>
        <p:spPr>
          <a:xfrm>
            <a:off x="3483906" y="5914821"/>
            <a:ext cx="1455309" cy="276999"/>
          </a:xfrm>
          <a:prstGeom prst="rect">
            <a:avLst/>
          </a:prstGeom>
          <a:noFill/>
        </p:spPr>
        <p:txBody>
          <a:bodyPr wrap="square" rtlCol="0">
            <a:spAutoFit/>
          </a:bodyPr>
          <a:lstStyle/>
          <a:p>
            <a:r>
              <a:rPr lang="en-US" sz="1200" b="1" dirty="0">
                <a:latin typeface="Century Gothic" panose="020B0502020202020204" pitchFamily="34" charset="0"/>
              </a:rPr>
              <a:t>(British Territory)</a:t>
            </a:r>
          </a:p>
        </p:txBody>
      </p:sp>
      <p:sp>
        <p:nvSpPr>
          <p:cNvPr id="29" name="TextBox 28">
            <a:extLst>
              <a:ext uri="{FF2B5EF4-FFF2-40B4-BE49-F238E27FC236}">
                <a16:creationId xmlns:a16="http://schemas.microsoft.com/office/drawing/2014/main" xmlns="" id="{719CBDD6-2A78-4966-BF11-C0201ABA55D0}"/>
              </a:ext>
            </a:extLst>
          </p:cNvPr>
          <p:cNvSpPr txBox="1"/>
          <p:nvPr>
            <p:custDataLst>
              <p:tags r:id="rId7"/>
            </p:custDataLst>
          </p:nvPr>
        </p:nvSpPr>
        <p:spPr>
          <a:xfrm>
            <a:off x="2164787" y="3953668"/>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BHUTON</a:t>
            </a:r>
          </a:p>
        </p:txBody>
      </p:sp>
      <p:cxnSp>
        <p:nvCxnSpPr>
          <p:cNvPr id="30" name="Straight Arrow Connector 29">
            <a:extLst>
              <a:ext uri="{FF2B5EF4-FFF2-40B4-BE49-F238E27FC236}">
                <a16:creationId xmlns:a16="http://schemas.microsoft.com/office/drawing/2014/main" xmlns="" id="{2986C6B5-DD74-411F-978F-E80893658D28}"/>
              </a:ext>
            </a:extLst>
          </p:cNvPr>
          <p:cNvCxnSpPr>
            <a:cxnSpLocks/>
          </p:cNvCxnSpPr>
          <p:nvPr>
            <p:custDataLst>
              <p:tags r:id="rId8"/>
            </p:custDataLst>
          </p:nvPr>
        </p:nvCxnSpPr>
        <p:spPr>
          <a:xfrm flipH="1">
            <a:off x="2104338" y="4201336"/>
            <a:ext cx="113656" cy="1423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4C4B92AA-C020-4D6C-86DE-4EEAF4ED23D8}"/>
              </a:ext>
            </a:extLst>
          </p:cNvPr>
          <p:cNvCxnSpPr>
            <a:cxnSpLocks/>
          </p:cNvCxnSpPr>
          <p:nvPr>
            <p:custDataLst>
              <p:tags r:id="rId9"/>
            </p:custDataLst>
          </p:nvPr>
        </p:nvCxnSpPr>
        <p:spPr>
          <a:xfrm flipH="1">
            <a:off x="2382796" y="4648200"/>
            <a:ext cx="229171" cy="2091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xmlns="" id="{A2A2773F-4906-479F-A1E0-3F353AF496C8}"/>
              </a:ext>
            </a:extLst>
          </p:cNvPr>
          <p:cNvSpPr txBox="1"/>
          <p:nvPr>
            <p:custDataLst>
              <p:tags r:id="rId10"/>
            </p:custDataLst>
          </p:nvPr>
        </p:nvSpPr>
        <p:spPr>
          <a:xfrm>
            <a:off x="3856358" y="5735973"/>
            <a:ext cx="1223062" cy="369332"/>
          </a:xfrm>
          <a:prstGeom prst="rect">
            <a:avLst/>
          </a:prstGeom>
          <a:noFill/>
        </p:spPr>
        <p:txBody>
          <a:bodyPr wrap="square" rtlCol="0">
            <a:spAutoFit/>
          </a:bodyPr>
          <a:lstStyle/>
          <a:p>
            <a:r>
              <a:rPr lang="en-US" b="1" dirty="0">
                <a:ln w="19050">
                  <a:noFill/>
                </a:ln>
                <a:latin typeface="Century Gothic" panose="020B0502020202020204" pitchFamily="34" charset="0"/>
              </a:rPr>
              <a:t>BORNEO</a:t>
            </a:r>
          </a:p>
        </p:txBody>
      </p:sp>
      <p:sp>
        <p:nvSpPr>
          <p:cNvPr id="31" name="TextBox 30">
            <a:extLst>
              <a:ext uri="{FF2B5EF4-FFF2-40B4-BE49-F238E27FC236}">
                <a16:creationId xmlns:a16="http://schemas.microsoft.com/office/drawing/2014/main" xmlns="" id="{C3BBB0A4-8C87-461C-AC49-FF6A14FD598C}"/>
              </a:ext>
            </a:extLst>
          </p:cNvPr>
          <p:cNvSpPr txBox="1"/>
          <p:nvPr>
            <p:custDataLst>
              <p:tags r:id="rId11"/>
            </p:custDataLst>
          </p:nvPr>
        </p:nvSpPr>
        <p:spPr>
          <a:xfrm>
            <a:off x="8270281" y="2287043"/>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CANADA</a:t>
            </a:r>
          </a:p>
        </p:txBody>
      </p:sp>
      <p:cxnSp>
        <p:nvCxnSpPr>
          <p:cNvPr id="32" name="Straight Arrow Connector 31">
            <a:extLst>
              <a:ext uri="{FF2B5EF4-FFF2-40B4-BE49-F238E27FC236}">
                <a16:creationId xmlns:a16="http://schemas.microsoft.com/office/drawing/2014/main" xmlns="" id="{67998C00-B622-4B95-9832-AA94F03E9E78}"/>
              </a:ext>
            </a:extLst>
          </p:cNvPr>
          <p:cNvCxnSpPr>
            <a:cxnSpLocks/>
          </p:cNvCxnSpPr>
          <p:nvPr>
            <p:custDataLst>
              <p:tags r:id="rId12"/>
            </p:custDataLst>
          </p:nvPr>
        </p:nvCxnSpPr>
        <p:spPr>
          <a:xfrm flipV="1">
            <a:off x="9068498" y="1984402"/>
            <a:ext cx="316802" cy="3902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xmlns="" id="{A4CED55A-AD71-4CF0-97EC-330D4143C460}"/>
              </a:ext>
            </a:extLst>
          </p:cNvPr>
          <p:cNvSpPr txBox="1"/>
          <p:nvPr>
            <p:custDataLst>
              <p:tags r:id="rId13"/>
            </p:custDataLst>
          </p:nvPr>
        </p:nvSpPr>
        <p:spPr>
          <a:xfrm>
            <a:off x="2611967" y="3516239"/>
            <a:ext cx="964829" cy="369332"/>
          </a:xfrm>
          <a:prstGeom prst="rect">
            <a:avLst/>
          </a:prstGeom>
          <a:noFill/>
        </p:spPr>
        <p:txBody>
          <a:bodyPr wrap="square" rtlCol="0">
            <a:spAutoFit/>
          </a:bodyPr>
          <a:lstStyle/>
          <a:p>
            <a:r>
              <a:rPr lang="en-US" b="1" dirty="0">
                <a:ln w="19050">
                  <a:noFill/>
                </a:ln>
                <a:latin typeface="Century Gothic" panose="020B0502020202020204" pitchFamily="34" charset="0"/>
              </a:rPr>
              <a:t>CHINA</a:t>
            </a:r>
          </a:p>
        </p:txBody>
      </p:sp>
      <p:sp>
        <p:nvSpPr>
          <p:cNvPr id="35" name="TextBox 34">
            <a:extLst>
              <a:ext uri="{FF2B5EF4-FFF2-40B4-BE49-F238E27FC236}">
                <a16:creationId xmlns:a16="http://schemas.microsoft.com/office/drawing/2014/main" xmlns="" id="{8F3D8801-762D-4AD7-96CE-8D28822970DC}"/>
              </a:ext>
            </a:extLst>
          </p:cNvPr>
          <p:cNvSpPr txBox="1"/>
          <p:nvPr>
            <p:custDataLst>
              <p:tags r:id="rId14"/>
            </p:custDataLst>
          </p:nvPr>
        </p:nvSpPr>
        <p:spPr>
          <a:xfrm>
            <a:off x="1852088" y="6465736"/>
            <a:ext cx="4264281" cy="646331"/>
          </a:xfrm>
          <a:prstGeom prst="rect">
            <a:avLst/>
          </a:prstGeom>
          <a:noFill/>
        </p:spPr>
        <p:txBody>
          <a:bodyPr wrap="square" rtlCol="0">
            <a:spAutoFit/>
          </a:bodyPr>
          <a:lstStyle/>
          <a:p>
            <a:r>
              <a:rPr lang="en-US" b="1" dirty="0">
                <a:ln w="19050">
                  <a:noFill/>
                </a:ln>
                <a:latin typeface="Century Gothic" panose="020B0502020202020204" pitchFamily="34" charset="0"/>
              </a:rPr>
              <a:t>DUTCH </a:t>
            </a:r>
          </a:p>
          <a:p>
            <a:r>
              <a:rPr lang="en-US" b="1" dirty="0">
                <a:ln w="19050">
                  <a:noFill/>
                </a:ln>
                <a:latin typeface="Century Gothic" panose="020B0502020202020204" pitchFamily="34" charset="0"/>
              </a:rPr>
              <a:t>EAST INDIES</a:t>
            </a:r>
          </a:p>
        </p:txBody>
      </p:sp>
      <p:sp>
        <p:nvSpPr>
          <p:cNvPr id="37" name="TextBox 36">
            <a:extLst>
              <a:ext uri="{FF2B5EF4-FFF2-40B4-BE49-F238E27FC236}">
                <a16:creationId xmlns:a16="http://schemas.microsoft.com/office/drawing/2014/main" xmlns="" id="{5FF47C85-AA58-49EA-9948-1CEF7D384CE2}"/>
              </a:ext>
            </a:extLst>
          </p:cNvPr>
          <p:cNvSpPr txBox="1"/>
          <p:nvPr>
            <p:custDataLst>
              <p:tags r:id="rId15"/>
            </p:custDataLst>
          </p:nvPr>
        </p:nvSpPr>
        <p:spPr>
          <a:xfrm>
            <a:off x="3389017" y="4732315"/>
            <a:ext cx="4264281" cy="369332"/>
          </a:xfrm>
          <a:prstGeom prst="rect">
            <a:avLst/>
          </a:prstGeom>
          <a:noFill/>
        </p:spPr>
        <p:txBody>
          <a:bodyPr wrap="square" rtlCol="0">
            <a:spAutoFit/>
          </a:bodyPr>
          <a:lstStyle/>
          <a:p>
            <a:r>
              <a:rPr lang="en-US" b="1" dirty="0">
                <a:ln w="19050">
                  <a:noFill/>
                </a:ln>
                <a:latin typeface="Century Gothic" panose="020B0502020202020204" pitchFamily="34" charset="0"/>
              </a:rPr>
              <a:t>FRENCH INDOCHINA</a:t>
            </a:r>
          </a:p>
        </p:txBody>
      </p:sp>
      <p:cxnSp>
        <p:nvCxnSpPr>
          <p:cNvPr id="38" name="Straight Arrow Connector 37">
            <a:extLst>
              <a:ext uri="{FF2B5EF4-FFF2-40B4-BE49-F238E27FC236}">
                <a16:creationId xmlns:a16="http://schemas.microsoft.com/office/drawing/2014/main" xmlns="" id="{53D26A1C-6258-405D-8F36-960C770B0036}"/>
              </a:ext>
            </a:extLst>
          </p:cNvPr>
          <p:cNvCxnSpPr>
            <a:cxnSpLocks/>
          </p:cNvCxnSpPr>
          <p:nvPr>
            <p:custDataLst>
              <p:tags r:id="rId16"/>
            </p:custDataLst>
          </p:nvPr>
        </p:nvCxnSpPr>
        <p:spPr>
          <a:xfrm flipH="1">
            <a:off x="2879909" y="4993811"/>
            <a:ext cx="608358" cy="3940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xmlns="" id="{F8687DAC-DCE1-47B0-AEC5-E854E45D7A79}"/>
              </a:ext>
            </a:extLst>
          </p:cNvPr>
          <p:cNvSpPr txBox="1"/>
          <p:nvPr>
            <p:custDataLst>
              <p:tags r:id="rId17"/>
            </p:custDataLst>
          </p:nvPr>
        </p:nvSpPr>
        <p:spPr>
          <a:xfrm>
            <a:off x="8396512" y="4216853"/>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HAWAII</a:t>
            </a:r>
          </a:p>
        </p:txBody>
      </p:sp>
      <p:sp>
        <p:nvSpPr>
          <p:cNvPr id="40" name="TextBox 39">
            <a:extLst>
              <a:ext uri="{FF2B5EF4-FFF2-40B4-BE49-F238E27FC236}">
                <a16:creationId xmlns:a16="http://schemas.microsoft.com/office/drawing/2014/main" xmlns="" id="{BD553A8C-84F3-4175-BC13-5D3E5AC9C394}"/>
              </a:ext>
            </a:extLst>
          </p:cNvPr>
          <p:cNvSpPr txBox="1"/>
          <p:nvPr>
            <p:custDataLst>
              <p:tags r:id="rId18"/>
            </p:custDataLst>
          </p:nvPr>
        </p:nvSpPr>
        <p:spPr>
          <a:xfrm>
            <a:off x="8430348" y="4471424"/>
            <a:ext cx="1817781"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cxnSp>
        <p:nvCxnSpPr>
          <p:cNvPr id="41" name="Straight Arrow Connector 40">
            <a:extLst>
              <a:ext uri="{FF2B5EF4-FFF2-40B4-BE49-F238E27FC236}">
                <a16:creationId xmlns:a16="http://schemas.microsoft.com/office/drawing/2014/main" xmlns="" id="{06B7904D-C754-4C9F-B77C-460F9D19526A}"/>
              </a:ext>
            </a:extLst>
          </p:cNvPr>
          <p:cNvCxnSpPr>
            <a:cxnSpLocks/>
          </p:cNvCxnSpPr>
          <p:nvPr>
            <p:custDataLst>
              <p:tags r:id="rId19"/>
            </p:custDataLst>
          </p:nvPr>
        </p:nvCxnSpPr>
        <p:spPr>
          <a:xfrm flipH="1">
            <a:off x="8319576" y="4680827"/>
            <a:ext cx="153873" cy="2532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xmlns="" id="{F79B8E8C-6606-4359-BF9E-795B5D7B319F}"/>
              </a:ext>
            </a:extLst>
          </p:cNvPr>
          <p:cNvSpPr txBox="1"/>
          <p:nvPr>
            <p:custDataLst>
              <p:tags r:id="rId20"/>
            </p:custDataLst>
          </p:nvPr>
        </p:nvSpPr>
        <p:spPr>
          <a:xfrm>
            <a:off x="710190" y="4291032"/>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INDIA</a:t>
            </a:r>
          </a:p>
        </p:txBody>
      </p:sp>
      <p:sp>
        <p:nvSpPr>
          <p:cNvPr id="43" name="TextBox 42">
            <a:extLst>
              <a:ext uri="{FF2B5EF4-FFF2-40B4-BE49-F238E27FC236}">
                <a16:creationId xmlns:a16="http://schemas.microsoft.com/office/drawing/2014/main" xmlns="" id="{3CF05310-A5A3-4E8D-A30A-854A4624EB16}"/>
              </a:ext>
            </a:extLst>
          </p:cNvPr>
          <p:cNvSpPr txBox="1"/>
          <p:nvPr>
            <p:custDataLst>
              <p:tags r:id="rId21"/>
            </p:custDataLst>
          </p:nvPr>
        </p:nvSpPr>
        <p:spPr>
          <a:xfrm>
            <a:off x="786925" y="4534521"/>
            <a:ext cx="2000553" cy="276999"/>
          </a:xfrm>
          <a:prstGeom prst="rect">
            <a:avLst/>
          </a:prstGeom>
          <a:noFill/>
        </p:spPr>
        <p:txBody>
          <a:bodyPr wrap="square" rtlCol="0">
            <a:spAutoFit/>
          </a:bodyPr>
          <a:lstStyle/>
          <a:p>
            <a:r>
              <a:rPr lang="en-US" sz="1200" b="1" dirty="0">
                <a:latin typeface="Century Gothic" panose="020B0502020202020204" pitchFamily="34" charset="0"/>
              </a:rPr>
              <a:t>(British Territory)</a:t>
            </a:r>
          </a:p>
        </p:txBody>
      </p:sp>
      <p:sp>
        <p:nvSpPr>
          <p:cNvPr id="45" name="TextBox 44">
            <a:extLst>
              <a:ext uri="{FF2B5EF4-FFF2-40B4-BE49-F238E27FC236}">
                <a16:creationId xmlns:a16="http://schemas.microsoft.com/office/drawing/2014/main" xmlns="" id="{F790947D-9202-4F98-9B7E-550B673B38E1}"/>
              </a:ext>
            </a:extLst>
          </p:cNvPr>
          <p:cNvSpPr txBox="1"/>
          <p:nvPr>
            <p:custDataLst>
              <p:tags r:id="rId22"/>
            </p:custDataLst>
          </p:nvPr>
        </p:nvSpPr>
        <p:spPr>
          <a:xfrm>
            <a:off x="3654456" y="3480502"/>
            <a:ext cx="964829"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KOREA</a:t>
            </a:r>
          </a:p>
        </p:txBody>
      </p:sp>
      <p:sp>
        <p:nvSpPr>
          <p:cNvPr id="47" name="TextBox 46">
            <a:extLst>
              <a:ext uri="{FF2B5EF4-FFF2-40B4-BE49-F238E27FC236}">
                <a16:creationId xmlns:a16="http://schemas.microsoft.com/office/drawing/2014/main" xmlns="" id="{F8BD14EE-003B-484B-BA28-1199B207E55F}"/>
              </a:ext>
            </a:extLst>
          </p:cNvPr>
          <p:cNvSpPr txBox="1"/>
          <p:nvPr>
            <p:custDataLst>
              <p:tags r:id="rId23"/>
            </p:custDataLst>
          </p:nvPr>
        </p:nvSpPr>
        <p:spPr>
          <a:xfrm>
            <a:off x="1406312" y="5350723"/>
            <a:ext cx="1044695"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MALAYA</a:t>
            </a:r>
          </a:p>
        </p:txBody>
      </p:sp>
      <p:cxnSp>
        <p:nvCxnSpPr>
          <p:cNvPr id="48" name="Straight Arrow Connector 47">
            <a:extLst>
              <a:ext uri="{FF2B5EF4-FFF2-40B4-BE49-F238E27FC236}">
                <a16:creationId xmlns:a16="http://schemas.microsoft.com/office/drawing/2014/main" xmlns="" id="{E2DC9C66-E151-4AC9-9F61-0B4DB6193577}"/>
              </a:ext>
            </a:extLst>
          </p:cNvPr>
          <p:cNvCxnSpPr>
            <a:cxnSpLocks/>
          </p:cNvCxnSpPr>
          <p:nvPr>
            <p:custDataLst>
              <p:tags r:id="rId24"/>
            </p:custDataLst>
          </p:nvPr>
        </p:nvCxnSpPr>
        <p:spPr>
          <a:xfrm>
            <a:off x="2222532" y="5619978"/>
            <a:ext cx="362875" cy="1936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xmlns="" id="{ECF62820-8B64-4001-9546-851A80A049E2}"/>
              </a:ext>
            </a:extLst>
          </p:cNvPr>
          <p:cNvSpPr txBox="1"/>
          <p:nvPr>
            <p:custDataLst>
              <p:tags r:id="rId25"/>
            </p:custDataLst>
          </p:nvPr>
        </p:nvSpPr>
        <p:spPr>
          <a:xfrm rot="1186504">
            <a:off x="3358856" y="2997661"/>
            <a:ext cx="2810204"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MANCHURIA</a:t>
            </a:r>
          </a:p>
        </p:txBody>
      </p:sp>
      <p:sp>
        <p:nvSpPr>
          <p:cNvPr id="49" name="TextBox 48">
            <a:extLst>
              <a:ext uri="{FF2B5EF4-FFF2-40B4-BE49-F238E27FC236}">
                <a16:creationId xmlns:a16="http://schemas.microsoft.com/office/drawing/2014/main" xmlns="" id="{6B1D6FC1-DAAF-45E3-B2BC-0A56EB6A900A}"/>
              </a:ext>
            </a:extLst>
          </p:cNvPr>
          <p:cNvSpPr txBox="1"/>
          <p:nvPr>
            <p:custDataLst>
              <p:tags r:id="rId26"/>
            </p:custDataLst>
          </p:nvPr>
        </p:nvSpPr>
        <p:spPr>
          <a:xfrm>
            <a:off x="2007357" y="2652581"/>
            <a:ext cx="2611928"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MONGOLIA</a:t>
            </a:r>
          </a:p>
        </p:txBody>
      </p:sp>
      <p:sp>
        <p:nvSpPr>
          <p:cNvPr id="51" name="TextBox 50">
            <a:extLst>
              <a:ext uri="{FF2B5EF4-FFF2-40B4-BE49-F238E27FC236}">
                <a16:creationId xmlns:a16="http://schemas.microsoft.com/office/drawing/2014/main" xmlns="" id="{337DCE8E-7A2D-48F4-8DAC-7780C77912B1}"/>
              </a:ext>
            </a:extLst>
          </p:cNvPr>
          <p:cNvSpPr txBox="1"/>
          <p:nvPr>
            <p:custDataLst>
              <p:tags r:id="rId27"/>
            </p:custDataLst>
          </p:nvPr>
        </p:nvSpPr>
        <p:spPr>
          <a:xfrm>
            <a:off x="810097" y="3759216"/>
            <a:ext cx="964829"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NEPAL</a:t>
            </a:r>
          </a:p>
        </p:txBody>
      </p:sp>
      <p:cxnSp>
        <p:nvCxnSpPr>
          <p:cNvPr id="52" name="Straight Arrow Connector 51">
            <a:extLst>
              <a:ext uri="{FF2B5EF4-FFF2-40B4-BE49-F238E27FC236}">
                <a16:creationId xmlns:a16="http://schemas.microsoft.com/office/drawing/2014/main" xmlns="" id="{8261FC8F-6896-4730-B9DF-3DFB2DC5A26F}"/>
              </a:ext>
            </a:extLst>
          </p:cNvPr>
          <p:cNvCxnSpPr>
            <a:cxnSpLocks/>
          </p:cNvCxnSpPr>
          <p:nvPr>
            <p:custDataLst>
              <p:tags r:id="rId28"/>
            </p:custDataLst>
          </p:nvPr>
        </p:nvCxnSpPr>
        <p:spPr>
          <a:xfrm>
            <a:off x="1254366" y="4015075"/>
            <a:ext cx="328901" cy="27595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xmlns="" id="{F4815D3A-BD1E-4EDB-9323-A74A5E788D82}"/>
              </a:ext>
            </a:extLst>
          </p:cNvPr>
          <p:cNvSpPr txBox="1"/>
          <p:nvPr>
            <p:custDataLst>
              <p:tags r:id="rId29"/>
            </p:custDataLst>
          </p:nvPr>
        </p:nvSpPr>
        <p:spPr>
          <a:xfrm>
            <a:off x="4268870" y="6047238"/>
            <a:ext cx="2362782"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NEW GUINEA </a:t>
            </a:r>
          </a:p>
        </p:txBody>
      </p:sp>
      <p:sp>
        <p:nvSpPr>
          <p:cNvPr id="53" name="TextBox 52">
            <a:extLst>
              <a:ext uri="{FF2B5EF4-FFF2-40B4-BE49-F238E27FC236}">
                <a16:creationId xmlns:a16="http://schemas.microsoft.com/office/drawing/2014/main" xmlns="" id="{287B8C18-7B5A-4CAC-A861-D0D5919DE060}"/>
              </a:ext>
            </a:extLst>
          </p:cNvPr>
          <p:cNvSpPr txBox="1"/>
          <p:nvPr>
            <p:custDataLst>
              <p:tags r:id="rId30"/>
            </p:custDataLst>
          </p:nvPr>
        </p:nvSpPr>
        <p:spPr>
          <a:xfrm>
            <a:off x="4677809" y="6250468"/>
            <a:ext cx="2051483" cy="461665"/>
          </a:xfrm>
          <a:prstGeom prst="rect">
            <a:avLst/>
          </a:prstGeom>
          <a:noFill/>
        </p:spPr>
        <p:txBody>
          <a:bodyPr wrap="square" rtlCol="0">
            <a:spAutoFit/>
          </a:bodyPr>
          <a:lstStyle/>
          <a:p>
            <a:pPr algn="ctr"/>
            <a:r>
              <a:rPr lang="en-US" sz="1200" b="1" dirty="0">
                <a:latin typeface="Century Gothic" panose="020B0502020202020204" pitchFamily="34" charset="0"/>
              </a:rPr>
              <a:t>(U.S. and Australian    	  	Territories)</a:t>
            </a:r>
          </a:p>
        </p:txBody>
      </p:sp>
      <p:sp>
        <p:nvSpPr>
          <p:cNvPr id="54" name="TextBox 53">
            <a:extLst>
              <a:ext uri="{FF2B5EF4-FFF2-40B4-BE49-F238E27FC236}">
                <a16:creationId xmlns:a16="http://schemas.microsoft.com/office/drawing/2014/main" xmlns="" id="{01B2CA83-E116-4B4E-BEAB-93450BD54D25}"/>
              </a:ext>
            </a:extLst>
          </p:cNvPr>
          <p:cNvSpPr txBox="1"/>
          <p:nvPr>
            <p:custDataLst>
              <p:tags r:id="rId31"/>
            </p:custDataLst>
          </p:nvPr>
        </p:nvSpPr>
        <p:spPr>
          <a:xfrm>
            <a:off x="398023" y="3109821"/>
            <a:ext cx="1283863"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PAKISTAN</a:t>
            </a:r>
          </a:p>
        </p:txBody>
      </p:sp>
      <p:cxnSp>
        <p:nvCxnSpPr>
          <p:cNvPr id="55" name="Straight Arrow Connector 54">
            <a:extLst>
              <a:ext uri="{FF2B5EF4-FFF2-40B4-BE49-F238E27FC236}">
                <a16:creationId xmlns:a16="http://schemas.microsoft.com/office/drawing/2014/main" xmlns="" id="{38ECE28F-D29F-43F7-AAC6-69BF9BAAF433}"/>
              </a:ext>
            </a:extLst>
          </p:cNvPr>
          <p:cNvCxnSpPr>
            <a:cxnSpLocks/>
          </p:cNvCxnSpPr>
          <p:nvPr>
            <p:custDataLst>
              <p:tags r:id="rId32"/>
            </p:custDataLst>
          </p:nvPr>
        </p:nvCxnSpPr>
        <p:spPr>
          <a:xfrm flipH="1">
            <a:off x="611907" y="3440436"/>
            <a:ext cx="327797" cy="4177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xmlns="" id="{16605512-B414-477D-ABB6-0582D2D65586}"/>
              </a:ext>
            </a:extLst>
          </p:cNvPr>
          <p:cNvSpPr txBox="1"/>
          <p:nvPr>
            <p:custDataLst>
              <p:tags r:id="rId33"/>
            </p:custDataLst>
          </p:nvPr>
        </p:nvSpPr>
        <p:spPr>
          <a:xfrm>
            <a:off x="4037712" y="5020439"/>
            <a:ext cx="2810204"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PHILIPPINES</a:t>
            </a:r>
          </a:p>
        </p:txBody>
      </p:sp>
      <p:sp>
        <p:nvSpPr>
          <p:cNvPr id="58" name="TextBox 57">
            <a:extLst>
              <a:ext uri="{FF2B5EF4-FFF2-40B4-BE49-F238E27FC236}">
                <a16:creationId xmlns:a16="http://schemas.microsoft.com/office/drawing/2014/main" xmlns="" id="{D7385703-91E6-4FE3-A246-C287106B9BA4}"/>
              </a:ext>
            </a:extLst>
          </p:cNvPr>
          <p:cNvSpPr txBox="1"/>
          <p:nvPr>
            <p:custDataLst>
              <p:tags r:id="rId34"/>
            </p:custDataLst>
          </p:nvPr>
        </p:nvSpPr>
        <p:spPr>
          <a:xfrm>
            <a:off x="4005230" y="5271975"/>
            <a:ext cx="1455309" cy="276999"/>
          </a:xfrm>
          <a:prstGeom prst="rect">
            <a:avLst/>
          </a:prstGeom>
          <a:noFill/>
        </p:spPr>
        <p:txBody>
          <a:bodyPr wrap="square" rtlCol="0">
            <a:spAutoFit/>
          </a:bodyPr>
          <a:lstStyle/>
          <a:p>
            <a:pPr algn="ctr"/>
            <a:r>
              <a:rPr lang="en-US" sz="1200" b="1" dirty="0">
                <a:latin typeface="Century Gothic" panose="020B0502020202020204" pitchFamily="34" charset="0"/>
              </a:rPr>
              <a:t>(U.S. Territory)</a:t>
            </a:r>
          </a:p>
        </p:txBody>
      </p:sp>
      <p:cxnSp>
        <p:nvCxnSpPr>
          <p:cNvPr id="59" name="Straight Arrow Connector 58">
            <a:extLst>
              <a:ext uri="{FF2B5EF4-FFF2-40B4-BE49-F238E27FC236}">
                <a16:creationId xmlns:a16="http://schemas.microsoft.com/office/drawing/2014/main" xmlns="" id="{A7652A36-6A1C-472B-842E-B13CCF65FB76}"/>
              </a:ext>
            </a:extLst>
          </p:cNvPr>
          <p:cNvCxnSpPr>
            <a:cxnSpLocks/>
          </p:cNvCxnSpPr>
          <p:nvPr>
            <p:custDataLst>
              <p:tags r:id="rId35"/>
            </p:custDataLst>
          </p:nvPr>
        </p:nvCxnSpPr>
        <p:spPr>
          <a:xfrm flipH="1" flipV="1">
            <a:off x="3788966" y="5165604"/>
            <a:ext cx="322490" cy="4241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xmlns="" id="{13E6FB23-1083-426B-A9E9-7CA77200D6A8}"/>
              </a:ext>
            </a:extLst>
          </p:cNvPr>
          <p:cNvSpPr txBox="1"/>
          <p:nvPr>
            <p:custDataLst>
              <p:tags r:id="rId36"/>
            </p:custDataLst>
          </p:nvPr>
        </p:nvSpPr>
        <p:spPr>
          <a:xfrm>
            <a:off x="1218746" y="5093198"/>
            <a:ext cx="1308284"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THAILAND</a:t>
            </a:r>
          </a:p>
        </p:txBody>
      </p:sp>
      <p:cxnSp>
        <p:nvCxnSpPr>
          <p:cNvPr id="60" name="Straight Arrow Connector 59">
            <a:extLst>
              <a:ext uri="{FF2B5EF4-FFF2-40B4-BE49-F238E27FC236}">
                <a16:creationId xmlns:a16="http://schemas.microsoft.com/office/drawing/2014/main" xmlns="" id="{80F36D60-37C5-4E33-8C4B-AADA95402955}"/>
              </a:ext>
            </a:extLst>
          </p:cNvPr>
          <p:cNvCxnSpPr>
            <a:cxnSpLocks/>
          </p:cNvCxnSpPr>
          <p:nvPr>
            <p:custDataLst>
              <p:tags r:id="rId37"/>
            </p:custDataLst>
          </p:nvPr>
        </p:nvCxnSpPr>
        <p:spPr>
          <a:xfrm flipV="1">
            <a:off x="2413657" y="5103118"/>
            <a:ext cx="228791" cy="1516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xmlns="" id="{2FC8B5A2-4D2F-4822-91E4-40E3CD6144D4}"/>
              </a:ext>
            </a:extLst>
          </p:cNvPr>
          <p:cNvSpPr txBox="1"/>
          <p:nvPr>
            <p:custDataLst>
              <p:tags r:id="rId38"/>
            </p:custDataLst>
          </p:nvPr>
        </p:nvSpPr>
        <p:spPr>
          <a:xfrm rot="20710492">
            <a:off x="1459123" y="3766329"/>
            <a:ext cx="1151865" cy="584775"/>
          </a:xfrm>
          <a:prstGeom prst="rect">
            <a:avLst/>
          </a:prstGeom>
          <a:noFill/>
        </p:spPr>
        <p:txBody>
          <a:bodyPr wrap="square" rtlCol="0">
            <a:spAutoFit/>
          </a:bodyPr>
          <a:lstStyle/>
          <a:p>
            <a:r>
              <a:rPr lang="en-US" sz="3200" b="1" dirty="0">
                <a:ln w="19050">
                  <a:solidFill>
                    <a:sysClr val="windowText" lastClr="000000"/>
                  </a:solidFill>
                </a:ln>
                <a:solidFill>
                  <a:schemeClr val="bg1">
                    <a:lumMod val="75000"/>
                  </a:schemeClr>
                </a:solidFill>
                <a:latin typeface="Century Gothic" panose="020B0502020202020204" pitchFamily="34" charset="0"/>
              </a:rPr>
              <a:t>TIBET</a:t>
            </a:r>
          </a:p>
        </p:txBody>
      </p:sp>
      <p:sp>
        <p:nvSpPr>
          <p:cNvPr id="62" name="TextBox 61">
            <a:extLst>
              <a:ext uri="{FF2B5EF4-FFF2-40B4-BE49-F238E27FC236}">
                <a16:creationId xmlns:a16="http://schemas.microsoft.com/office/drawing/2014/main" xmlns="" id="{D83BF6A3-B9A0-480B-95A6-4093CE8043D9}"/>
              </a:ext>
            </a:extLst>
          </p:cNvPr>
          <p:cNvSpPr txBox="1"/>
          <p:nvPr>
            <p:custDataLst>
              <p:tags r:id="rId39"/>
            </p:custDataLst>
          </p:nvPr>
        </p:nvSpPr>
        <p:spPr>
          <a:xfrm>
            <a:off x="5029200" y="3368226"/>
            <a:ext cx="1030330"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JAPAN</a:t>
            </a:r>
          </a:p>
        </p:txBody>
      </p:sp>
      <p:cxnSp>
        <p:nvCxnSpPr>
          <p:cNvPr id="63" name="Straight Arrow Connector 62">
            <a:extLst>
              <a:ext uri="{FF2B5EF4-FFF2-40B4-BE49-F238E27FC236}">
                <a16:creationId xmlns:a16="http://schemas.microsoft.com/office/drawing/2014/main" xmlns="" id="{D93BF5C6-8A69-4A82-97A3-621DCC329FB7}"/>
              </a:ext>
            </a:extLst>
          </p:cNvPr>
          <p:cNvCxnSpPr>
            <a:cxnSpLocks/>
          </p:cNvCxnSpPr>
          <p:nvPr>
            <p:custDataLst>
              <p:tags r:id="rId40"/>
            </p:custDataLst>
          </p:nvPr>
        </p:nvCxnSpPr>
        <p:spPr>
          <a:xfrm flipH="1">
            <a:off x="4836775" y="3538788"/>
            <a:ext cx="255787" cy="1016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06814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1">
                                            <p:txEl>
                                              <p:pRg st="0" end="0"/>
                                            </p:txEl>
                                          </p:spTgt>
                                        </p:tgtEl>
                                        <p:attrNameLst>
                                          <p:attrName>style.visibility</p:attrName>
                                        </p:attrNameLst>
                                      </p:cBhvr>
                                      <p:to>
                                        <p:strVal val="visible"/>
                                      </p:to>
                                    </p:set>
                                    <p:anim calcmode="lin" valueType="num">
                                      <p:cBhvr>
                                        <p:cTn id="7" dur="1000" fill="hold"/>
                                        <p:tgtEl>
                                          <p:spTgt spid="6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61">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6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a:blip r:embed="rId43"/>
          <a:stretch>
            <a:fillRect/>
          </a:stretch>
        </a:blip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xmlns="" id="{14FEBBA9-7563-4A80-A83B-C1659C504B80}"/>
              </a:ext>
            </a:extLst>
          </p:cNvPr>
          <p:cNvSpPr txBox="1"/>
          <p:nvPr>
            <p:custDataLst>
              <p:tags r:id="rId1"/>
            </p:custDataLst>
          </p:nvPr>
        </p:nvSpPr>
        <p:spPr>
          <a:xfrm>
            <a:off x="7948053" y="1249286"/>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ALASKA</a:t>
            </a:r>
          </a:p>
        </p:txBody>
      </p:sp>
      <p:sp>
        <p:nvSpPr>
          <p:cNvPr id="13" name="TextBox 12">
            <a:extLst>
              <a:ext uri="{FF2B5EF4-FFF2-40B4-BE49-F238E27FC236}">
                <a16:creationId xmlns:a16="http://schemas.microsoft.com/office/drawing/2014/main" xmlns="" id="{119D2D7C-0904-4137-BEE1-DD7E76EB4B55}"/>
              </a:ext>
            </a:extLst>
          </p:cNvPr>
          <p:cNvSpPr txBox="1"/>
          <p:nvPr>
            <p:custDataLst>
              <p:tags r:id="rId2"/>
            </p:custDataLst>
          </p:nvPr>
        </p:nvSpPr>
        <p:spPr>
          <a:xfrm>
            <a:off x="7851160" y="1452832"/>
            <a:ext cx="1246274"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sp>
        <p:nvSpPr>
          <p:cNvPr id="24" name="TextBox 23">
            <a:extLst>
              <a:ext uri="{FF2B5EF4-FFF2-40B4-BE49-F238E27FC236}">
                <a16:creationId xmlns:a16="http://schemas.microsoft.com/office/drawing/2014/main" xmlns="" id="{A89915E4-6F7B-4398-BF97-9E8ED49EB6FA}"/>
              </a:ext>
            </a:extLst>
          </p:cNvPr>
          <p:cNvSpPr txBox="1"/>
          <p:nvPr>
            <p:custDataLst>
              <p:tags r:id="rId3"/>
            </p:custDataLst>
          </p:nvPr>
        </p:nvSpPr>
        <p:spPr>
          <a:xfrm>
            <a:off x="3738519" y="7348176"/>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AUSTRALIA</a:t>
            </a:r>
          </a:p>
        </p:txBody>
      </p:sp>
      <p:sp>
        <p:nvSpPr>
          <p:cNvPr id="25" name="TextBox 24">
            <a:extLst>
              <a:ext uri="{FF2B5EF4-FFF2-40B4-BE49-F238E27FC236}">
                <a16:creationId xmlns:a16="http://schemas.microsoft.com/office/drawing/2014/main" xmlns="" id="{A721CCAF-A2FF-4E62-AA60-479EA2085999}"/>
              </a:ext>
            </a:extLst>
          </p:cNvPr>
          <p:cNvSpPr txBox="1"/>
          <p:nvPr>
            <p:custDataLst>
              <p:tags r:id="rId4"/>
            </p:custDataLst>
          </p:nvPr>
        </p:nvSpPr>
        <p:spPr>
          <a:xfrm>
            <a:off x="2534378" y="4416733"/>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BURMA</a:t>
            </a:r>
          </a:p>
        </p:txBody>
      </p:sp>
      <p:cxnSp>
        <p:nvCxnSpPr>
          <p:cNvPr id="18" name="Straight Arrow Connector 17">
            <a:extLst>
              <a:ext uri="{FF2B5EF4-FFF2-40B4-BE49-F238E27FC236}">
                <a16:creationId xmlns:a16="http://schemas.microsoft.com/office/drawing/2014/main" xmlns="" id="{DE976860-6C4D-4D80-ABF2-DAAE727F7FDE}"/>
              </a:ext>
            </a:extLst>
          </p:cNvPr>
          <p:cNvCxnSpPr>
            <a:cxnSpLocks/>
          </p:cNvCxnSpPr>
          <p:nvPr>
            <p:custDataLst>
              <p:tags r:id="rId5"/>
            </p:custDataLst>
          </p:nvPr>
        </p:nvCxnSpPr>
        <p:spPr>
          <a:xfrm flipH="1">
            <a:off x="3616821" y="5936785"/>
            <a:ext cx="316258" cy="1779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xmlns="" id="{F0B2564E-7849-4B62-8094-ADC0124340BC}"/>
              </a:ext>
            </a:extLst>
          </p:cNvPr>
          <p:cNvSpPr txBox="1"/>
          <p:nvPr>
            <p:custDataLst>
              <p:tags r:id="rId6"/>
            </p:custDataLst>
          </p:nvPr>
        </p:nvSpPr>
        <p:spPr>
          <a:xfrm>
            <a:off x="3535274" y="5952628"/>
            <a:ext cx="1455309" cy="276999"/>
          </a:xfrm>
          <a:prstGeom prst="rect">
            <a:avLst/>
          </a:prstGeom>
          <a:noFill/>
        </p:spPr>
        <p:txBody>
          <a:bodyPr wrap="square" rtlCol="0">
            <a:spAutoFit/>
          </a:bodyPr>
          <a:lstStyle/>
          <a:p>
            <a:r>
              <a:rPr lang="en-US" sz="1200" b="1" dirty="0">
                <a:latin typeface="Century Gothic" panose="020B0502020202020204" pitchFamily="34" charset="0"/>
              </a:rPr>
              <a:t>(British Territory)</a:t>
            </a:r>
          </a:p>
        </p:txBody>
      </p:sp>
      <p:sp>
        <p:nvSpPr>
          <p:cNvPr id="29" name="TextBox 28">
            <a:extLst>
              <a:ext uri="{FF2B5EF4-FFF2-40B4-BE49-F238E27FC236}">
                <a16:creationId xmlns:a16="http://schemas.microsoft.com/office/drawing/2014/main" xmlns="" id="{719CBDD6-2A78-4966-BF11-C0201ABA55D0}"/>
              </a:ext>
            </a:extLst>
          </p:cNvPr>
          <p:cNvSpPr txBox="1"/>
          <p:nvPr>
            <p:custDataLst>
              <p:tags r:id="rId7"/>
            </p:custDataLst>
          </p:nvPr>
        </p:nvSpPr>
        <p:spPr>
          <a:xfrm>
            <a:off x="2161166" y="3952244"/>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BHUTON</a:t>
            </a:r>
          </a:p>
        </p:txBody>
      </p:sp>
      <p:cxnSp>
        <p:nvCxnSpPr>
          <p:cNvPr id="30" name="Straight Arrow Connector 29">
            <a:extLst>
              <a:ext uri="{FF2B5EF4-FFF2-40B4-BE49-F238E27FC236}">
                <a16:creationId xmlns:a16="http://schemas.microsoft.com/office/drawing/2014/main" xmlns="" id="{2986C6B5-DD74-411F-978F-E80893658D28}"/>
              </a:ext>
            </a:extLst>
          </p:cNvPr>
          <p:cNvCxnSpPr>
            <a:cxnSpLocks/>
          </p:cNvCxnSpPr>
          <p:nvPr>
            <p:custDataLst>
              <p:tags r:id="rId8"/>
            </p:custDataLst>
          </p:nvPr>
        </p:nvCxnSpPr>
        <p:spPr>
          <a:xfrm flipH="1">
            <a:off x="2104338" y="4201336"/>
            <a:ext cx="113656" cy="1423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4C4B92AA-C020-4D6C-86DE-4EEAF4ED23D8}"/>
              </a:ext>
            </a:extLst>
          </p:cNvPr>
          <p:cNvCxnSpPr>
            <a:cxnSpLocks/>
          </p:cNvCxnSpPr>
          <p:nvPr>
            <p:custDataLst>
              <p:tags r:id="rId9"/>
            </p:custDataLst>
          </p:nvPr>
        </p:nvCxnSpPr>
        <p:spPr>
          <a:xfrm flipH="1">
            <a:off x="2382796" y="4648200"/>
            <a:ext cx="229171" cy="2091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xmlns="" id="{A2A2773F-4906-479F-A1E0-3F353AF496C8}"/>
              </a:ext>
            </a:extLst>
          </p:cNvPr>
          <p:cNvSpPr txBox="1"/>
          <p:nvPr>
            <p:custDataLst>
              <p:tags r:id="rId10"/>
            </p:custDataLst>
          </p:nvPr>
        </p:nvSpPr>
        <p:spPr>
          <a:xfrm>
            <a:off x="3860101" y="5751675"/>
            <a:ext cx="1223062" cy="369332"/>
          </a:xfrm>
          <a:prstGeom prst="rect">
            <a:avLst/>
          </a:prstGeom>
          <a:noFill/>
        </p:spPr>
        <p:txBody>
          <a:bodyPr wrap="square" rtlCol="0">
            <a:spAutoFit/>
          </a:bodyPr>
          <a:lstStyle/>
          <a:p>
            <a:r>
              <a:rPr lang="en-US" b="1" dirty="0">
                <a:ln w="19050">
                  <a:noFill/>
                </a:ln>
                <a:latin typeface="Century Gothic" panose="020B0502020202020204" pitchFamily="34" charset="0"/>
              </a:rPr>
              <a:t>BORNEO</a:t>
            </a:r>
          </a:p>
        </p:txBody>
      </p:sp>
      <p:sp>
        <p:nvSpPr>
          <p:cNvPr id="31" name="TextBox 30">
            <a:extLst>
              <a:ext uri="{FF2B5EF4-FFF2-40B4-BE49-F238E27FC236}">
                <a16:creationId xmlns:a16="http://schemas.microsoft.com/office/drawing/2014/main" xmlns="" id="{C3BBB0A4-8C87-461C-AC49-FF6A14FD598C}"/>
              </a:ext>
            </a:extLst>
          </p:cNvPr>
          <p:cNvSpPr txBox="1"/>
          <p:nvPr>
            <p:custDataLst>
              <p:tags r:id="rId11"/>
            </p:custDataLst>
          </p:nvPr>
        </p:nvSpPr>
        <p:spPr>
          <a:xfrm>
            <a:off x="8270281" y="2287043"/>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CANADA</a:t>
            </a:r>
          </a:p>
        </p:txBody>
      </p:sp>
      <p:cxnSp>
        <p:nvCxnSpPr>
          <p:cNvPr id="32" name="Straight Arrow Connector 31">
            <a:extLst>
              <a:ext uri="{FF2B5EF4-FFF2-40B4-BE49-F238E27FC236}">
                <a16:creationId xmlns:a16="http://schemas.microsoft.com/office/drawing/2014/main" xmlns="" id="{67998C00-B622-4B95-9832-AA94F03E9E78}"/>
              </a:ext>
            </a:extLst>
          </p:cNvPr>
          <p:cNvCxnSpPr>
            <a:cxnSpLocks/>
          </p:cNvCxnSpPr>
          <p:nvPr>
            <p:custDataLst>
              <p:tags r:id="rId12"/>
            </p:custDataLst>
          </p:nvPr>
        </p:nvCxnSpPr>
        <p:spPr>
          <a:xfrm flipV="1">
            <a:off x="9068498" y="1961964"/>
            <a:ext cx="321035" cy="41264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xmlns="" id="{A4CED55A-AD71-4CF0-97EC-330D4143C460}"/>
              </a:ext>
            </a:extLst>
          </p:cNvPr>
          <p:cNvSpPr txBox="1"/>
          <p:nvPr>
            <p:custDataLst>
              <p:tags r:id="rId13"/>
            </p:custDataLst>
          </p:nvPr>
        </p:nvSpPr>
        <p:spPr>
          <a:xfrm>
            <a:off x="2611967" y="3516239"/>
            <a:ext cx="964829" cy="369332"/>
          </a:xfrm>
          <a:prstGeom prst="rect">
            <a:avLst/>
          </a:prstGeom>
          <a:noFill/>
        </p:spPr>
        <p:txBody>
          <a:bodyPr wrap="square" rtlCol="0">
            <a:spAutoFit/>
          </a:bodyPr>
          <a:lstStyle/>
          <a:p>
            <a:r>
              <a:rPr lang="en-US" b="1" dirty="0">
                <a:ln w="19050">
                  <a:noFill/>
                </a:ln>
                <a:latin typeface="Century Gothic" panose="020B0502020202020204" pitchFamily="34" charset="0"/>
              </a:rPr>
              <a:t>CHINA</a:t>
            </a:r>
          </a:p>
        </p:txBody>
      </p:sp>
      <p:sp>
        <p:nvSpPr>
          <p:cNvPr id="35" name="TextBox 34">
            <a:extLst>
              <a:ext uri="{FF2B5EF4-FFF2-40B4-BE49-F238E27FC236}">
                <a16:creationId xmlns:a16="http://schemas.microsoft.com/office/drawing/2014/main" xmlns="" id="{8F3D8801-762D-4AD7-96CE-8D28822970DC}"/>
              </a:ext>
            </a:extLst>
          </p:cNvPr>
          <p:cNvSpPr txBox="1"/>
          <p:nvPr>
            <p:custDataLst>
              <p:tags r:id="rId14"/>
            </p:custDataLst>
          </p:nvPr>
        </p:nvSpPr>
        <p:spPr>
          <a:xfrm>
            <a:off x="1852088" y="6465736"/>
            <a:ext cx="4264281" cy="646331"/>
          </a:xfrm>
          <a:prstGeom prst="rect">
            <a:avLst/>
          </a:prstGeom>
          <a:noFill/>
        </p:spPr>
        <p:txBody>
          <a:bodyPr wrap="square" rtlCol="0">
            <a:spAutoFit/>
          </a:bodyPr>
          <a:lstStyle/>
          <a:p>
            <a:r>
              <a:rPr lang="en-US" b="1" dirty="0">
                <a:ln w="19050">
                  <a:noFill/>
                </a:ln>
                <a:latin typeface="Century Gothic" panose="020B0502020202020204" pitchFamily="34" charset="0"/>
              </a:rPr>
              <a:t>DUTCH </a:t>
            </a:r>
          </a:p>
          <a:p>
            <a:r>
              <a:rPr lang="en-US" b="1" dirty="0">
                <a:ln w="19050">
                  <a:noFill/>
                </a:ln>
                <a:latin typeface="Century Gothic" panose="020B0502020202020204" pitchFamily="34" charset="0"/>
              </a:rPr>
              <a:t>EAST INDIES</a:t>
            </a:r>
          </a:p>
        </p:txBody>
      </p:sp>
      <p:sp>
        <p:nvSpPr>
          <p:cNvPr id="37" name="TextBox 36">
            <a:extLst>
              <a:ext uri="{FF2B5EF4-FFF2-40B4-BE49-F238E27FC236}">
                <a16:creationId xmlns:a16="http://schemas.microsoft.com/office/drawing/2014/main" xmlns="" id="{5FF47C85-AA58-49EA-9948-1CEF7D384CE2}"/>
              </a:ext>
            </a:extLst>
          </p:cNvPr>
          <p:cNvSpPr txBox="1"/>
          <p:nvPr>
            <p:custDataLst>
              <p:tags r:id="rId15"/>
            </p:custDataLst>
          </p:nvPr>
        </p:nvSpPr>
        <p:spPr>
          <a:xfrm>
            <a:off x="3389017" y="4732315"/>
            <a:ext cx="4264281" cy="369332"/>
          </a:xfrm>
          <a:prstGeom prst="rect">
            <a:avLst/>
          </a:prstGeom>
          <a:noFill/>
        </p:spPr>
        <p:txBody>
          <a:bodyPr wrap="square" rtlCol="0">
            <a:spAutoFit/>
          </a:bodyPr>
          <a:lstStyle/>
          <a:p>
            <a:r>
              <a:rPr lang="en-US" b="1" dirty="0">
                <a:ln w="19050">
                  <a:noFill/>
                </a:ln>
                <a:latin typeface="Century Gothic" panose="020B0502020202020204" pitchFamily="34" charset="0"/>
              </a:rPr>
              <a:t>FRENCH INDOCHINA</a:t>
            </a:r>
          </a:p>
        </p:txBody>
      </p:sp>
      <p:cxnSp>
        <p:nvCxnSpPr>
          <p:cNvPr id="38" name="Straight Arrow Connector 37">
            <a:extLst>
              <a:ext uri="{FF2B5EF4-FFF2-40B4-BE49-F238E27FC236}">
                <a16:creationId xmlns:a16="http://schemas.microsoft.com/office/drawing/2014/main" xmlns="" id="{53D26A1C-6258-405D-8F36-960C770B0036}"/>
              </a:ext>
            </a:extLst>
          </p:cNvPr>
          <p:cNvCxnSpPr>
            <a:cxnSpLocks/>
          </p:cNvCxnSpPr>
          <p:nvPr>
            <p:custDataLst>
              <p:tags r:id="rId16"/>
            </p:custDataLst>
          </p:nvPr>
        </p:nvCxnSpPr>
        <p:spPr>
          <a:xfrm flipH="1">
            <a:off x="2879909" y="4993811"/>
            <a:ext cx="608358" cy="3940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xmlns="" id="{F8687DAC-DCE1-47B0-AEC5-E854E45D7A79}"/>
              </a:ext>
            </a:extLst>
          </p:cNvPr>
          <p:cNvSpPr txBox="1"/>
          <p:nvPr>
            <p:custDataLst>
              <p:tags r:id="rId17"/>
            </p:custDataLst>
          </p:nvPr>
        </p:nvSpPr>
        <p:spPr>
          <a:xfrm>
            <a:off x="8396512" y="4216853"/>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HAWAII</a:t>
            </a:r>
          </a:p>
        </p:txBody>
      </p:sp>
      <p:sp>
        <p:nvSpPr>
          <p:cNvPr id="40" name="TextBox 39">
            <a:extLst>
              <a:ext uri="{FF2B5EF4-FFF2-40B4-BE49-F238E27FC236}">
                <a16:creationId xmlns:a16="http://schemas.microsoft.com/office/drawing/2014/main" xmlns="" id="{BD553A8C-84F3-4175-BC13-5D3E5AC9C394}"/>
              </a:ext>
            </a:extLst>
          </p:cNvPr>
          <p:cNvSpPr txBox="1"/>
          <p:nvPr>
            <p:custDataLst>
              <p:tags r:id="rId18"/>
            </p:custDataLst>
          </p:nvPr>
        </p:nvSpPr>
        <p:spPr>
          <a:xfrm>
            <a:off x="8430348" y="4471424"/>
            <a:ext cx="1817781"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cxnSp>
        <p:nvCxnSpPr>
          <p:cNvPr id="41" name="Straight Arrow Connector 40">
            <a:extLst>
              <a:ext uri="{FF2B5EF4-FFF2-40B4-BE49-F238E27FC236}">
                <a16:creationId xmlns:a16="http://schemas.microsoft.com/office/drawing/2014/main" xmlns="" id="{06B7904D-C754-4C9F-B77C-460F9D19526A}"/>
              </a:ext>
            </a:extLst>
          </p:cNvPr>
          <p:cNvCxnSpPr>
            <a:cxnSpLocks/>
          </p:cNvCxnSpPr>
          <p:nvPr>
            <p:custDataLst>
              <p:tags r:id="rId19"/>
            </p:custDataLst>
          </p:nvPr>
        </p:nvCxnSpPr>
        <p:spPr>
          <a:xfrm flipH="1">
            <a:off x="8319576" y="4680827"/>
            <a:ext cx="153873" cy="2532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xmlns="" id="{F79B8E8C-6606-4359-BF9E-795B5D7B319F}"/>
              </a:ext>
            </a:extLst>
          </p:cNvPr>
          <p:cNvSpPr txBox="1"/>
          <p:nvPr>
            <p:custDataLst>
              <p:tags r:id="rId20"/>
            </p:custDataLst>
          </p:nvPr>
        </p:nvSpPr>
        <p:spPr>
          <a:xfrm>
            <a:off x="710190" y="4291032"/>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INDIA</a:t>
            </a:r>
          </a:p>
        </p:txBody>
      </p:sp>
      <p:sp>
        <p:nvSpPr>
          <p:cNvPr id="43" name="TextBox 42">
            <a:extLst>
              <a:ext uri="{FF2B5EF4-FFF2-40B4-BE49-F238E27FC236}">
                <a16:creationId xmlns:a16="http://schemas.microsoft.com/office/drawing/2014/main" xmlns="" id="{3CF05310-A5A3-4E8D-A30A-854A4624EB16}"/>
              </a:ext>
            </a:extLst>
          </p:cNvPr>
          <p:cNvSpPr txBox="1"/>
          <p:nvPr>
            <p:custDataLst>
              <p:tags r:id="rId21"/>
            </p:custDataLst>
          </p:nvPr>
        </p:nvSpPr>
        <p:spPr>
          <a:xfrm>
            <a:off x="786925" y="4534521"/>
            <a:ext cx="2000553" cy="276999"/>
          </a:xfrm>
          <a:prstGeom prst="rect">
            <a:avLst/>
          </a:prstGeom>
          <a:noFill/>
        </p:spPr>
        <p:txBody>
          <a:bodyPr wrap="square" rtlCol="0">
            <a:spAutoFit/>
          </a:bodyPr>
          <a:lstStyle/>
          <a:p>
            <a:r>
              <a:rPr lang="en-US" sz="1200" b="1" dirty="0">
                <a:latin typeface="Century Gothic" panose="020B0502020202020204" pitchFamily="34" charset="0"/>
              </a:rPr>
              <a:t>(British Territory)</a:t>
            </a:r>
          </a:p>
        </p:txBody>
      </p:sp>
      <p:sp>
        <p:nvSpPr>
          <p:cNvPr id="45" name="TextBox 44">
            <a:extLst>
              <a:ext uri="{FF2B5EF4-FFF2-40B4-BE49-F238E27FC236}">
                <a16:creationId xmlns:a16="http://schemas.microsoft.com/office/drawing/2014/main" xmlns="" id="{F790947D-9202-4F98-9B7E-550B673B38E1}"/>
              </a:ext>
            </a:extLst>
          </p:cNvPr>
          <p:cNvSpPr txBox="1"/>
          <p:nvPr>
            <p:custDataLst>
              <p:tags r:id="rId22"/>
            </p:custDataLst>
          </p:nvPr>
        </p:nvSpPr>
        <p:spPr>
          <a:xfrm>
            <a:off x="3654456" y="3480502"/>
            <a:ext cx="964829"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KOREA</a:t>
            </a:r>
          </a:p>
        </p:txBody>
      </p:sp>
      <p:sp>
        <p:nvSpPr>
          <p:cNvPr id="47" name="TextBox 46">
            <a:extLst>
              <a:ext uri="{FF2B5EF4-FFF2-40B4-BE49-F238E27FC236}">
                <a16:creationId xmlns:a16="http://schemas.microsoft.com/office/drawing/2014/main" xmlns="" id="{F8BD14EE-003B-484B-BA28-1199B207E55F}"/>
              </a:ext>
            </a:extLst>
          </p:cNvPr>
          <p:cNvSpPr txBox="1"/>
          <p:nvPr>
            <p:custDataLst>
              <p:tags r:id="rId23"/>
            </p:custDataLst>
          </p:nvPr>
        </p:nvSpPr>
        <p:spPr>
          <a:xfrm>
            <a:off x="1406312" y="5350723"/>
            <a:ext cx="1044695"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MALAYA</a:t>
            </a:r>
          </a:p>
        </p:txBody>
      </p:sp>
      <p:cxnSp>
        <p:nvCxnSpPr>
          <p:cNvPr id="48" name="Straight Arrow Connector 47">
            <a:extLst>
              <a:ext uri="{FF2B5EF4-FFF2-40B4-BE49-F238E27FC236}">
                <a16:creationId xmlns:a16="http://schemas.microsoft.com/office/drawing/2014/main" xmlns="" id="{E2DC9C66-E151-4AC9-9F61-0B4DB6193577}"/>
              </a:ext>
            </a:extLst>
          </p:cNvPr>
          <p:cNvCxnSpPr>
            <a:cxnSpLocks/>
          </p:cNvCxnSpPr>
          <p:nvPr>
            <p:custDataLst>
              <p:tags r:id="rId24"/>
            </p:custDataLst>
          </p:nvPr>
        </p:nvCxnSpPr>
        <p:spPr>
          <a:xfrm>
            <a:off x="2222532" y="5619978"/>
            <a:ext cx="362875" cy="1936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xmlns="" id="{ECF62820-8B64-4001-9546-851A80A049E2}"/>
              </a:ext>
            </a:extLst>
          </p:cNvPr>
          <p:cNvSpPr txBox="1"/>
          <p:nvPr>
            <p:custDataLst>
              <p:tags r:id="rId25"/>
            </p:custDataLst>
          </p:nvPr>
        </p:nvSpPr>
        <p:spPr>
          <a:xfrm rot="1186504">
            <a:off x="3358856" y="2997661"/>
            <a:ext cx="2810204"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MANCHURIA</a:t>
            </a:r>
          </a:p>
        </p:txBody>
      </p:sp>
      <p:sp>
        <p:nvSpPr>
          <p:cNvPr id="49" name="TextBox 48">
            <a:extLst>
              <a:ext uri="{FF2B5EF4-FFF2-40B4-BE49-F238E27FC236}">
                <a16:creationId xmlns:a16="http://schemas.microsoft.com/office/drawing/2014/main" xmlns="" id="{6B1D6FC1-DAAF-45E3-B2BC-0A56EB6A900A}"/>
              </a:ext>
            </a:extLst>
          </p:cNvPr>
          <p:cNvSpPr txBox="1"/>
          <p:nvPr>
            <p:custDataLst>
              <p:tags r:id="rId26"/>
            </p:custDataLst>
          </p:nvPr>
        </p:nvSpPr>
        <p:spPr>
          <a:xfrm>
            <a:off x="2007357" y="2652581"/>
            <a:ext cx="2611928"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MONGOLIA</a:t>
            </a:r>
          </a:p>
        </p:txBody>
      </p:sp>
      <p:sp>
        <p:nvSpPr>
          <p:cNvPr id="51" name="TextBox 50">
            <a:extLst>
              <a:ext uri="{FF2B5EF4-FFF2-40B4-BE49-F238E27FC236}">
                <a16:creationId xmlns:a16="http://schemas.microsoft.com/office/drawing/2014/main" xmlns="" id="{337DCE8E-7A2D-48F4-8DAC-7780C77912B1}"/>
              </a:ext>
            </a:extLst>
          </p:cNvPr>
          <p:cNvSpPr txBox="1"/>
          <p:nvPr>
            <p:custDataLst>
              <p:tags r:id="rId27"/>
            </p:custDataLst>
          </p:nvPr>
        </p:nvSpPr>
        <p:spPr>
          <a:xfrm>
            <a:off x="810097" y="3759216"/>
            <a:ext cx="964829"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NEPAL</a:t>
            </a:r>
          </a:p>
        </p:txBody>
      </p:sp>
      <p:cxnSp>
        <p:nvCxnSpPr>
          <p:cNvPr id="52" name="Straight Arrow Connector 51">
            <a:extLst>
              <a:ext uri="{FF2B5EF4-FFF2-40B4-BE49-F238E27FC236}">
                <a16:creationId xmlns:a16="http://schemas.microsoft.com/office/drawing/2014/main" xmlns="" id="{8261FC8F-6896-4730-B9DF-3DFB2DC5A26F}"/>
              </a:ext>
            </a:extLst>
          </p:cNvPr>
          <p:cNvCxnSpPr>
            <a:cxnSpLocks/>
          </p:cNvCxnSpPr>
          <p:nvPr>
            <p:custDataLst>
              <p:tags r:id="rId28"/>
            </p:custDataLst>
          </p:nvPr>
        </p:nvCxnSpPr>
        <p:spPr>
          <a:xfrm>
            <a:off x="1288393" y="4022741"/>
            <a:ext cx="307167" cy="26829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xmlns="" id="{F4815D3A-BD1E-4EDB-9323-A74A5E788D82}"/>
              </a:ext>
            </a:extLst>
          </p:cNvPr>
          <p:cNvSpPr txBox="1"/>
          <p:nvPr>
            <p:custDataLst>
              <p:tags r:id="rId29"/>
            </p:custDataLst>
          </p:nvPr>
        </p:nvSpPr>
        <p:spPr>
          <a:xfrm>
            <a:off x="4268870" y="6047238"/>
            <a:ext cx="2172491"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NEW GUINEA </a:t>
            </a:r>
          </a:p>
        </p:txBody>
      </p:sp>
      <p:sp>
        <p:nvSpPr>
          <p:cNvPr id="53" name="TextBox 52">
            <a:extLst>
              <a:ext uri="{FF2B5EF4-FFF2-40B4-BE49-F238E27FC236}">
                <a16:creationId xmlns:a16="http://schemas.microsoft.com/office/drawing/2014/main" xmlns="" id="{287B8C18-7B5A-4CAC-A861-D0D5919DE060}"/>
              </a:ext>
            </a:extLst>
          </p:cNvPr>
          <p:cNvSpPr txBox="1"/>
          <p:nvPr>
            <p:custDataLst>
              <p:tags r:id="rId30"/>
            </p:custDataLst>
          </p:nvPr>
        </p:nvSpPr>
        <p:spPr>
          <a:xfrm>
            <a:off x="4677809" y="6250468"/>
            <a:ext cx="2051483" cy="461665"/>
          </a:xfrm>
          <a:prstGeom prst="rect">
            <a:avLst/>
          </a:prstGeom>
          <a:noFill/>
        </p:spPr>
        <p:txBody>
          <a:bodyPr wrap="square" rtlCol="0">
            <a:spAutoFit/>
          </a:bodyPr>
          <a:lstStyle/>
          <a:p>
            <a:pPr algn="ctr"/>
            <a:r>
              <a:rPr lang="en-US" sz="1200" b="1" dirty="0">
                <a:latin typeface="Century Gothic" panose="020B0502020202020204" pitchFamily="34" charset="0"/>
              </a:rPr>
              <a:t>(U.S. and Australian    	  	Territories)</a:t>
            </a:r>
          </a:p>
        </p:txBody>
      </p:sp>
      <p:sp>
        <p:nvSpPr>
          <p:cNvPr id="54" name="TextBox 53">
            <a:extLst>
              <a:ext uri="{FF2B5EF4-FFF2-40B4-BE49-F238E27FC236}">
                <a16:creationId xmlns:a16="http://schemas.microsoft.com/office/drawing/2014/main" xmlns="" id="{01B2CA83-E116-4B4E-BEAB-93450BD54D25}"/>
              </a:ext>
            </a:extLst>
          </p:cNvPr>
          <p:cNvSpPr txBox="1"/>
          <p:nvPr>
            <p:custDataLst>
              <p:tags r:id="rId31"/>
            </p:custDataLst>
          </p:nvPr>
        </p:nvSpPr>
        <p:spPr>
          <a:xfrm>
            <a:off x="398023" y="3109821"/>
            <a:ext cx="1283863"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PAKISTAN</a:t>
            </a:r>
          </a:p>
        </p:txBody>
      </p:sp>
      <p:cxnSp>
        <p:nvCxnSpPr>
          <p:cNvPr id="55" name="Straight Arrow Connector 54">
            <a:extLst>
              <a:ext uri="{FF2B5EF4-FFF2-40B4-BE49-F238E27FC236}">
                <a16:creationId xmlns:a16="http://schemas.microsoft.com/office/drawing/2014/main" xmlns="" id="{38ECE28F-D29F-43F7-AAC6-69BF9BAAF433}"/>
              </a:ext>
            </a:extLst>
          </p:cNvPr>
          <p:cNvCxnSpPr>
            <a:cxnSpLocks/>
          </p:cNvCxnSpPr>
          <p:nvPr>
            <p:custDataLst>
              <p:tags r:id="rId32"/>
            </p:custDataLst>
          </p:nvPr>
        </p:nvCxnSpPr>
        <p:spPr>
          <a:xfrm flipH="1">
            <a:off x="611907" y="3440436"/>
            <a:ext cx="327797" cy="4177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xmlns="" id="{16605512-B414-477D-ABB6-0582D2D65586}"/>
              </a:ext>
            </a:extLst>
          </p:cNvPr>
          <p:cNvSpPr txBox="1"/>
          <p:nvPr>
            <p:custDataLst>
              <p:tags r:id="rId33"/>
            </p:custDataLst>
          </p:nvPr>
        </p:nvSpPr>
        <p:spPr>
          <a:xfrm>
            <a:off x="4075339" y="5020249"/>
            <a:ext cx="2810204"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PHILIPPINES</a:t>
            </a:r>
          </a:p>
        </p:txBody>
      </p:sp>
      <p:sp>
        <p:nvSpPr>
          <p:cNvPr id="58" name="TextBox 57">
            <a:extLst>
              <a:ext uri="{FF2B5EF4-FFF2-40B4-BE49-F238E27FC236}">
                <a16:creationId xmlns:a16="http://schemas.microsoft.com/office/drawing/2014/main" xmlns="" id="{D7385703-91E6-4FE3-A246-C287106B9BA4}"/>
              </a:ext>
            </a:extLst>
          </p:cNvPr>
          <p:cNvSpPr txBox="1"/>
          <p:nvPr>
            <p:custDataLst>
              <p:tags r:id="rId34"/>
            </p:custDataLst>
          </p:nvPr>
        </p:nvSpPr>
        <p:spPr>
          <a:xfrm>
            <a:off x="4005230" y="5271975"/>
            <a:ext cx="1455309" cy="276999"/>
          </a:xfrm>
          <a:prstGeom prst="rect">
            <a:avLst/>
          </a:prstGeom>
          <a:noFill/>
        </p:spPr>
        <p:txBody>
          <a:bodyPr wrap="square" rtlCol="0">
            <a:spAutoFit/>
          </a:bodyPr>
          <a:lstStyle/>
          <a:p>
            <a:pPr algn="ctr"/>
            <a:r>
              <a:rPr lang="en-US" sz="1200" b="1" dirty="0">
                <a:latin typeface="Century Gothic" panose="020B0502020202020204" pitchFamily="34" charset="0"/>
              </a:rPr>
              <a:t>(U.S. Territory)</a:t>
            </a:r>
          </a:p>
        </p:txBody>
      </p:sp>
      <p:cxnSp>
        <p:nvCxnSpPr>
          <p:cNvPr id="59" name="Straight Arrow Connector 58">
            <a:extLst>
              <a:ext uri="{FF2B5EF4-FFF2-40B4-BE49-F238E27FC236}">
                <a16:creationId xmlns:a16="http://schemas.microsoft.com/office/drawing/2014/main" xmlns="" id="{A7652A36-6A1C-472B-842E-B13CCF65FB76}"/>
              </a:ext>
            </a:extLst>
          </p:cNvPr>
          <p:cNvCxnSpPr>
            <a:cxnSpLocks/>
          </p:cNvCxnSpPr>
          <p:nvPr>
            <p:custDataLst>
              <p:tags r:id="rId35"/>
            </p:custDataLst>
          </p:nvPr>
        </p:nvCxnSpPr>
        <p:spPr>
          <a:xfrm flipH="1" flipV="1">
            <a:off x="3822983" y="5169142"/>
            <a:ext cx="322490" cy="4241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xmlns="" id="{13E6FB23-1083-426B-A9E9-7CA77200D6A8}"/>
              </a:ext>
            </a:extLst>
          </p:cNvPr>
          <p:cNvSpPr txBox="1"/>
          <p:nvPr>
            <p:custDataLst>
              <p:tags r:id="rId36"/>
            </p:custDataLst>
          </p:nvPr>
        </p:nvSpPr>
        <p:spPr>
          <a:xfrm>
            <a:off x="1218746" y="5093198"/>
            <a:ext cx="1308284"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THAILAND</a:t>
            </a:r>
          </a:p>
        </p:txBody>
      </p:sp>
      <p:cxnSp>
        <p:nvCxnSpPr>
          <p:cNvPr id="60" name="Straight Arrow Connector 59">
            <a:extLst>
              <a:ext uri="{FF2B5EF4-FFF2-40B4-BE49-F238E27FC236}">
                <a16:creationId xmlns:a16="http://schemas.microsoft.com/office/drawing/2014/main" xmlns="" id="{80F36D60-37C5-4E33-8C4B-AADA95402955}"/>
              </a:ext>
            </a:extLst>
          </p:cNvPr>
          <p:cNvCxnSpPr>
            <a:cxnSpLocks/>
          </p:cNvCxnSpPr>
          <p:nvPr>
            <p:custDataLst>
              <p:tags r:id="rId37"/>
            </p:custDataLst>
          </p:nvPr>
        </p:nvCxnSpPr>
        <p:spPr>
          <a:xfrm flipV="1">
            <a:off x="2413657" y="5103118"/>
            <a:ext cx="228791" cy="1516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xmlns="" id="{2FC8B5A2-4D2F-4822-91E4-40E3CD6144D4}"/>
              </a:ext>
            </a:extLst>
          </p:cNvPr>
          <p:cNvSpPr txBox="1"/>
          <p:nvPr>
            <p:custDataLst>
              <p:tags r:id="rId38"/>
            </p:custDataLst>
          </p:nvPr>
        </p:nvSpPr>
        <p:spPr>
          <a:xfrm>
            <a:off x="1595560" y="3935527"/>
            <a:ext cx="710341"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TIBET</a:t>
            </a:r>
          </a:p>
        </p:txBody>
      </p:sp>
      <p:sp>
        <p:nvSpPr>
          <p:cNvPr id="62" name="TextBox 61">
            <a:extLst>
              <a:ext uri="{FF2B5EF4-FFF2-40B4-BE49-F238E27FC236}">
                <a16:creationId xmlns:a16="http://schemas.microsoft.com/office/drawing/2014/main" xmlns="" id="{C36B74E3-5CB1-4B95-92E6-AAEC5D8F5421}"/>
              </a:ext>
            </a:extLst>
          </p:cNvPr>
          <p:cNvSpPr txBox="1"/>
          <p:nvPr>
            <p:custDataLst>
              <p:tags r:id="rId39"/>
            </p:custDataLst>
          </p:nvPr>
        </p:nvSpPr>
        <p:spPr>
          <a:xfrm>
            <a:off x="1628623" y="1510745"/>
            <a:ext cx="1158855" cy="584775"/>
          </a:xfrm>
          <a:prstGeom prst="rect">
            <a:avLst/>
          </a:prstGeom>
          <a:noFill/>
        </p:spPr>
        <p:txBody>
          <a:bodyPr wrap="square" rtlCol="0">
            <a:spAutoFit/>
          </a:bodyPr>
          <a:lstStyle/>
          <a:p>
            <a:r>
              <a:rPr lang="en-US" sz="3200" b="1" dirty="0">
                <a:ln w="19050">
                  <a:solidFill>
                    <a:sysClr val="windowText" lastClr="000000"/>
                  </a:solidFill>
                </a:ln>
                <a:solidFill>
                  <a:srgbClr val="FFC000"/>
                </a:solidFill>
                <a:latin typeface="Century Gothic" panose="020B0502020202020204" pitchFamily="34" charset="0"/>
              </a:rPr>
              <a:t>USSR</a:t>
            </a:r>
          </a:p>
        </p:txBody>
      </p:sp>
      <p:sp>
        <p:nvSpPr>
          <p:cNvPr id="63" name="TextBox 62">
            <a:extLst>
              <a:ext uri="{FF2B5EF4-FFF2-40B4-BE49-F238E27FC236}">
                <a16:creationId xmlns:a16="http://schemas.microsoft.com/office/drawing/2014/main" xmlns="" id="{AC0A4BAD-A8D8-48DB-9BE5-7CBE0E5BC027}"/>
              </a:ext>
            </a:extLst>
          </p:cNvPr>
          <p:cNvSpPr txBox="1"/>
          <p:nvPr>
            <p:custDataLst>
              <p:tags r:id="rId40"/>
            </p:custDataLst>
          </p:nvPr>
        </p:nvSpPr>
        <p:spPr>
          <a:xfrm>
            <a:off x="5029200" y="3368226"/>
            <a:ext cx="1030330"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JAPAN</a:t>
            </a:r>
          </a:p>
        </p:txBody>
      </p:sp>
      <p:cxnSp>
        <p:nvCxnSpPr>
          <p:cNvPr id="64" name="Straight Arrow Connector 63">
            <a:extLst>
              <a:ext uri="{FF2B5EF4-FFF2-40B4-BE49-F238E27FC236}">
                <a16:creationId xmlns:a16="http://schemas.microsoft.com/office/drawing/2014/main" xmlns="" id="{A25461D4-EFF3-41A6-B5D7-27BA23BF4A2A}"/>
              </a:ext>
            </a:extLst>
          </p:cNvPr>
          <p:cNvCxnSpPr>
            <a:cxnSpLocks/>
          </p:cNvCxnSpPr>
          <p:nvPr>
            <p:custDataLst>
              <p:tags r:id="rId41"/>
            </p:custDataLst>
          </p:nvPr>
        </p:nvCxnSpPr>
        <p:spPr>
          <a:xfrm flipH="1">
            <a:off x="4836775" y="3538788"/>
            <a:ext cx="255787" cy="1016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22174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1000" fill="hold"/>
                                        <p:tgtEl>
                                          <p:spTgt spid="62"/>
                                        </p:tgtEl>
                                        <p:attrNameLst>
                                          <p:attrName>ppt_w</p:attrName>
                                        </p:attrNameLst>
                                      </p:cBhvr>
                                      <p:tavLst>
                                        <p:tav tm="0">
                                          <p:val>
                                            <p:fltVal val="0"/>
                                          </p:val>
                                        </p:tav>
                                        <p:tav tm="100000">
                                          <p:val>
                                            <p:strVal val="#ppt_w"/>
                                          </p:val>
                                        </p:tav>
                                      </p:tavLst>
                                    </p:anim>
                                    <p:anim calcmode="lin" valueType="num">
                                      <p:cBhvr>
                                        <p:cTn id="8" dur="1000" fill="hold"/>
                                        <p:tgtEl>
                                          <p:spTgt spid="62"/>
                                        </p:tgtEl>
                                        <p:attrNameLst>
                                          <p:attrName>ppt_h</p:attrName>
                                        </p:attrNameLst>
                                      </p:cBhvr>
                                      <p:tavLst>
                                        <p:tav tm="0">
                                          <p:val>
                                            <p:fltVal val="0"/>
                                          </p:val>
                                        </p:tav>
                                        <p:tav tm="100000">
                                          <p:val>
                                            <p:strVal val="#ppt_h"/>
                                          </p:val>
                                        </p:tav>
                                      </p:tavLst>
                                    </p:anim>
                                    <p:anim calcmode="lin" valueType="num">
                                      <p:cBhvr>
                                        <p:cTn id="9" dur="1000" fill="hold"/>
                                        <p:tgtEl>
                                          <p:spTgt spid="62"/>
                                        </p:tgtEl>
                                        <p:attrNameLst>
                                          <p:attrName>style.rotation</p:attrName>
                                        </p:attrNameLst>
                                      </p:cBhvr>
                                      <p:tavLst>
                                        <p:tav tm="0">
                                          <p:val>
                                            <p:fltVal val="90"/>
                                          </p:val>
                                        </p:tav>
                                        <p:tav tm="100000">
                                          <p:val>
                                            <p:fltVal val="0"/>
                                          </p:val>
                                        </p:tav>
                                      </p:tavLst>
                                    </p:anim>
                                    <p:animEffect transition="in" filter="fade">
                                      <p:cBhvr>
                                        <p:cTn id="10" dur="1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a:blip r:embed="rId49"/>
          <a:stretch>
            <a:fillRect/>
          </a:stretch>
        </a:blip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xmlns="" id="{14FEBBA9-7563-4A80-A83B-C1659C504B80}"/>
              </a:ext>
            </a:extLst>
          </p:cNvPr>
          <p:cNvSpPr txBox="1"/>
          <p:nvPr>
            <p:custDataLst>
              <p:tags r:id="rId1"/>
            </p:custDataLst>
          </p:nvPr>
        </p:nvSpPr>
        <p:spPr>
          <a:xfrm>
            <a:off x="8081208" y="1227820"/>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ALASKA</a:t>
            </a:r>
          </a:p>
        </p:txBody>
      </p:sp>
      <p:sp>
        <p:nvSpPr>
          <p:cNvPr id="13" name="TextBox 12">
            <a:extLst>
              <a:ext uri="{FF2B5EF4-FFF2-40B4-BE49-F238E27FC236}">
                <a16:creationId xmlns:a16="http://schemas.microsoft.com/office/drawing/2014/main" xmlns="" id="{119D2D7C-0904-4137-BEE1-DD7E76EB4B55}"/>
              </a:ext>
            </a:extLst>
          </p:cNvPr>
          <p:cNvSpPr txBox="1"/>
          <p:nvPr>
            <p:custDataLst>
              <p:tags r:id="rId2"/>
            </p:custDataLst>
          </p:nvPr>
        </p:nvSpPr>
        <p:spPr>
          <a:xfrm>
            <a:off x="7984315" y="1431366"/>
            <a:ext cx="1246274"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sp>
        <p:nvSpPr>
          <p:cNvPr id="24" name="TextBox 23">
            <a:extLst>
              <a:ext uri="{FF2B5EF4-FFF2-40B4-BE49-F238E27FC236}">
                <a16:creationId xmlns:a16="http://schemas.microsoft.com/office/drawing/2014/main" xmlns="" id="{A89915E4-6F7B-4398-BF97-9E8ED49EB6FA}"/>
              </a:ext>
            </a:extLst>
          </p:cNvPr>
          <p:cNvSpPr txBox="1"/>
          <p:nvPr>
            <p:custDataLst>
              <p:tags r:id="rId3"/>
            </p:custDataLst>
          </p:nvPr>
        </p:nvSpPr>
        <p:spPr>
          <a:xfrm>
            <a:off x="3738518" y="7426737"/>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AUSTRALIA</a:t>
            </a:r>
          </a:p>
        </p:txBody>
      </p:sp>
      <p:sp>
        <p:nvSpPr>
          <p:cNvPr id="25" name="TextBox 24">
            <a:extLst>
              <a:ext uri="{FF2B5EF4-FFF2-40B4-BE49-F238E27FC236}">
                <a16:creationId xmlns:a16="http://schemas.microsoft.com/office/drawing/2014/main" xmlns="" id="{A721CCAF-A2FF-4E62-AA60-479EA2085999}"/>
              </a:ext>
            </a:extLst>
          </p:cNvPr>
          <p:cNvSpPr txBox="1"/>
          <p:nvPr>
            <p:custDataLst>
              <p:tags r:id="rId4"/>
            </p:custDataLst>
          </p:nvPr>
        </p:nvSpPr>
        <p:spPr>
          <a:xfrm>
            <a:off x="2534378" y="4416733"/>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BURMA</a:t>
            </a:r>
          </a:p>
        </p:txBody>
      </p:sp>
      <p:cxnSp>
        <p:nvCxnSpPr>
          <p:cNvPr id="18" name="Straight Arrow Connector 17">
            <a:extLst>
              <a:ext uri="{FF2B5EF4-FFF2-40B4-BE49-F238E27FC236}">
                <a16:creationId xmlns:a16="http://schemas.microsoft.com/office/drawing/2014/main" xmlns="" id="{DE976860-6C4D-4D80-ABF2-DAAE727F7FDE}"/>
              </a:ext>
            </a:extLst>
          </p:cNvPr>
          <p:cNvCxnSpPr>
            <a:cxnSpLocks/>
          </p:cNvCxnSpPr>
          <p:nvPr>
            <p:custDataLst>
              <p:tags r:id="rId5"/>
            </p:custDataLst>
          </p:nvPr>
        </p:nvCxnSpPr>
        <p:spPr>
          <a:xfrm flipH="1">
            <a:off x="3631966" y="5926809"/>
            <a:ext cx="316258" cy="1779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xmlns="" id="{F0B2564E-7849-4B62-8094-ADC0124340BC}"/>
              </a:ext>
            </a:extLst>
          </p:cNvPr>
          <p:cNvSpPr txBox="1"/>
          <p:nvPr>
            <p:custDataLst>
              <p:tags r:id="rId6"/>
            </p:custDataLst>
          </p:nvPr>
        </p:nvSpPr>
        <p:spPr>
          <a:xfrm>
            <a:off x="3514518" y="5956538"/>
            <a:ext cx="1455309" cy="276999"/>
          </a:xfrm>
          <a:prstGeom prst="rect">
            <a:avLst/>
          </a:prstGeom>
          <a:noFill/>
        </p:spPr>
        <p:txBody>
          <a:bodyPr wrap="square" rtlCol="0">
            <a:spAutoFit/>
          </a:bodyPr>
          <a:lstStyle/>
          <a:p>
            <a:r>
              <a:rPr lang="en-US" sz="1200" b="1" dirty="0">
                <a:latin typeface="Century Gothic" panose="020B0502020202020204" pitchFamily="34" charset="0"/>
              </a:rPr>
              <a:t>(British Territory)</a:t>
            </a:r>
          </a:p>
        </p:txBody>
      </p:sp>
      <p:sp>
        <p:nvSpPr>
          <p:cNvPr id="29" name="TextBox 28">
            <a:extLst>
              <a:ext uri="{FF2B5EF4-FFF2-40B4-BE49-F238E27FC236}">
                <a16:creationId xmlns:a16="http://schemas.microsoft.com/office/drawing/2014/main" xmlns="" id="{719CBDD6-2A78-4966-BF11-C0201ABA55D0}"/>
              </a:ext>
            </a:extLst>
          </p:cNvPr>
          <p:cNvSpPr txBox="1"/>
          <p:nvPr>
            <p:custDataLst>
              <p:tags r:id="rId7"/>
            </p:custDataLst>
          </p:nvPr>
        </p:nvSpPr>
        <p:spPr>
          <a:xfrm>
            <a:off x="2145617" y="3943624"/>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BHUTON</a:t>
            </a:r>
          </a:p>
        </p:txBody>
      </p:sp>
      <p:cxnSp>
        <p:nvCxnSpPr>
          <p:cNvPr id="30" name="Straight Arrow Connector 29">
            <a:extLst>
              <a:ext uri="{FF2B5EF4-FFF2-40B4-BE49-F238E27FC236}">
                <a16:creationId xmlns:a16="http://schemas.microsoft.com/office/drawing/2014/main" xmlns="" id="{2986C6B5-DD74-411F-978F-E80893658D28}"/>
              </a:ext>
            </a:extLst>
          </p:cNvPr>
          <p:cNvCxnSpPr>
            <a:cxnSpLocks/>
          </p:cNvCxnSpPr>
          <p:nvPr>
            <p:custDataLst>
              <p:tags r:id="rId8"/>
            </p:custDataLst>
          </p:nvPr>
        </p:nvCxnSpPr>
        <p:spPr>
          <a:xfrm flipH="1">
            <a:off x="2104338" y="4201336"/>
            <a:ext cx="113656" cy="1423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4C4B92AA-C020-4D6C-86DE-4EEAF4ED23D8}"/>
              </a:ext>
            </a:extLst>
          </p:cNvPr>
          <p:cNvCxnSpPr>
            <a:cxnSpLocks/>
          </p:cNvCxnSpPr>
          <p:nvPr>
            <p:custDataLst>
              <p:tags r:id="rId9"/>
            </p:custDataLst>
          </p:nvPr>
        </p:nvCxnSpPr>
        <p:spPr>
          <a:xfrm flipH="1">
            <a:off x="2382796" y="4648200"/>
            <a:ext cx="229171" cy="2091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xmlns="" id="{A2A2773F-4906-479F-A1E0-3F353AF496C8}"/>
              </a:ext>
            </a:extLst>
          </p:cNvPr>
          <p:cNvSpPr txBox="1"/>
          <p:nvPr>
            <p:custDataLst>
              <p:tags r:id="rId10"/>
            </p:custDataLst>
          </p:nvPr>
        </p:nvSpPr>
        <p:spPr>
          <a:xfrm>
            <a:off x="3869583" y="5767895"/>
            <a:ext cx="1223062" cy="369332"/>
          </a:xfrm>
          <a:prstGeom prst="rect">
            <a:avLst/>
          </a:prstGeom>
          <a:noFill/>
        </p:spPr>
        <p:txBody>
          <a:bodyPr wrap="square" rtlCol="0">
            <a:spAutoFit/>
          </a:bodyPr>
          <a:lstStyle/>
          <a:p>
            <a:r>
              <a:rPr lang="en-US" b="1" dirty="0">
                <a:ln w="19050">
                  <a:noFill/>
                </a:ln>
                <a:latin typeface="Century Gothic" panose="020B0502020202020204" pitchFamily="34" charset="0"/>
              </a:rPr>
              <a:t>BORNEO</a:t>
            </a:r>
          </a:p>
        </p:txBody>
      </p:sp>
      <p:sp>
        <p:nvSpPr>
          <p:cNvPr id="31" name="TextBox 30">
            <a:extLst>
              <a:ext uri="{FF2B5EF4-FFF2-40B4-BE49-F238E27FC236}">
                <a16:creationId xmlns:a16="http://schemas.microsoft.com/office/drawing/2014/main" xmlns="" id="{C3BBB0A4-8C87-461C-AC49-FF6A14FD598C}"/>
              </a:ext>
            </a:extLst>
          </p:cNvPr>
          <p:cNvSpPr txBox="1"/>
          <p:nvPr>
            <p:custDataLst>
              <p:tags r:id="rId11"/>
            </p:custDataLst>
          </p:nvPr>
        </p:nvSpPr>
        <p:spPr>
          <a:xfrm>
            <a:off x="8270281" y="2287043"/>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CANADA</a:t>
            </a:r>
          </a:p>
        </p:txBody>
      </p:sp>
      <p:cxnSp>
        <p:nvCxnSpPr>
          <p:cNvPr id="32" name="Straight Arrow Connector 31">
            <a:extLst>
              <a:ext uri="{FF2B5EF4-FFF2-40B4-BE49-F238E27FC236}">
                <a16:creationId xmlns:a16="http://schemas.microsoft.com/office/drawing/2014/main" xmlns="" id="{67998C00-B622-4B95-9832-AA94F03E9E78}"/>
              </a:ext>
            </a:extLst>
          </p:cNvPr>
          <p:cNvCxnSpPr>
            <a:cxnSpLocks/>
          </p:cNvCxnSpPr>
          <p:nvPr>
            <p:custDataLst>
              <p:tags r:id="rId12"/>
            </p:custDataLst>
          </p:nvPr>
        </p:nvCxnSpPr>
        <p:spPr>
          <a:xfrm flipV="1">
            <a:off x="9068498" y="1961964"/>
            <a:ext cx="321035" cy="41264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xmlns="" id="{A4CED55A-AD71-4CF0-97EC-330D4143C460}"/>
              </a:ext>
            </a:extLst>
          </p:cNvPr>
          <p:cNvSpPr txBox="1"/>
          <p:nvPr>
            <p:custDataLst>
              <p:tags r:id="rId13"/>
            </p:custDataLst>
          </p:nvPr>
        </p:nvSpPr>
        <p:spPr>
          <a:xfrm>
            <a:off x="2611967" y="3516239"/>
            <a:ext cx="964829" cy="369332"/>
          </a:xfrm>
          <a:prstGeom prst="rect">
            <a:avLst/>
          </a:prstGeom>
          <a:noFill/>
        </p:spPr>
        <p:txBody>
          <a:bodyPr wrap="square" rtlCol="0">
            <a:spAutoFit/>
          </a:bodyPr>
          <a:lstStyle/>
          <a:p>
            <a:r>
              <a:rPr lang="en-US" b="1" dirty="0">
                <a:ln w="19050">
                  <a:noFill/>
                </a:ln>
                <a:latin typeface="Century Gothic" panose="020B0502020202020204" pitchFamily="34" charset="0"/>
              </a:rPr>
              <a:t>CHINA</a:t>
            </a:r>
          </a:p>
        </p:txBody>
      </p:sp>
      <p:sp>
        <p:nvSpPr>
          <p:cNvPr id="35" name="TextBox 34">
            <a:extLst>
              <a:ext uri="{FF2B5EF4-FFF2-40B4-BE49-F238E27FC236}">
                <a16:creationId xmlns:a16="http://schemas.microsoft.com/office/drawing/2014/main" xmlns="" id="{8F3D8801-762D-4AD7-96CE-8D28822970DC}"/>
              </a:ext>
            </a:extLst>
          </p:cNvPr>
          <p:cNvSpPr txBox="1"/>
          <p:nvPr>
            <p:custDataLst>
              <p:tags r:id="rId14"/>
            </p:custDataLst>
          </p:nvPr>
        </p:nvSpPr>
        <p:spPr>
          <a:xfrm>
            <a:off x="1852088" y="6465736"/>
            <a:ext cx="4264281" cy="646331"/>
          </a:xfrm>
          <a:prstGeom prst="rect">
            <a:avLst/>
          </a:prstGeom>
          <a:noFill/>
        </p:spPr>
        <p:txBody>
          <a:bodyPr wrap="square" rtlCol="0">
            <a:spAutoFit/>
          </a:bodyPr>
          <a:lstStyle/>
          <a:p>
            <a:r>
              <a:rPr lang="en-US" b="1" dirty="0">
                <a:ln w="19050">
                  <a:noFill/>
                </a:ln>
                <a:latin typeface="Century Gothic" panose="020B0502020202020204" pitchFamily="34" charset="0"/>
              </a:rPr>
              <a:t>DUTCH </a:t>
            </a:r>
          </a:p>
          <a:p>
            <a:r>
              <a:rPr lang="en-US" b="1" dirty="0">
                <a:ln w="19050">
                  <a:noFill/>
                </a:ln>
                <a:latin typeface="Century Gothic" panose="020B0502020202020204" pitchFamily="34" charset="0"/>
              </a:rPr>
              <a:t>EAST INDIES</a:t>
            </a:r>
          </a:p>
        </p:txBody>
      </p:sp>
      <p:sp>
        <p:nvSpPr>
          <p:cNvPr id="37" name="TextBox 36">
            <a:extLst>
              <a:ext uri="{FF2B5EF4-FFF2-40B4-BE49-F238E27FC236}">
                <a16:creationId xmlns:a16="http://schemas.microsoft.com/office/drawing/2014/main" xmlns="" id="{5FF47C85-AA58-49EA-9948-1CEF7D384CE2}"/>
              </a:ext>
            </a:extLst>
          </p:cNvPr>
          <p:cNvSpPr txBox="1"/>
          <p:nvPr>
            <p:custDataLst>
              <p:tags r:id="rId15"/>
            </p:custDataLst>
          </p:nvPr>
        </p:nvSpPr>
        <p:spPr>
          <a:xfrm>
            <a:off x="3389017" y="4732315"/>
            <a:ext cx="4264281" cy="369332"/>
          </a:xfrm>
          <a:prstGeom prst="rect">
            <a:avLst/>
          </a:prstGeom>
          <a:noFill/>
        </p:spPr>
        <p:txBody>
          <a:bodyPr wrap="square" rtlCol="0">
            <a:spAutoFit/>
          </a:bodyPr>
          <a:lstStyle/>
          <a:p>
            <a:r>
              <a:rPr lang="en-US" b="1" dirty="0">
                <a:ln w="19050">
                  <a:noFill/>
                </a:ln>
                <a:latin typeface="Century Gothic" panose="020B0502020202020204" pitchFamily="34" charset="0"/>
              </a:rPr>
              <a:t>FRENCH INDOCHINA</a:t>
            </a:r>
          </a:p>
        </p:txBody>
      </p:sp>
      <p:cxnSp>
        <p:nvCxnSpPr>
          <p:cNvPr id="38" name="Straight Arrow Connector 37">
            <a:extLst>
              <a:ext uri="{FF2B5EF4-FFF2-40B4-BE49-F238E27FC236}">
                <a16:creationId xmlns:a16="http://schemas.microsoft.com/office/drawing/2014/main" xmlns="" id="{53D26A1C-6258-405D-8F36-960C770B0036}"/>
              </a:ext>
            </a:extLst>
          </p:cNvPr>
          <p:cNvCxnSpPr>
            <a:cxnSpLocks/>
          </p:cNvCxnSpPr>
          <p:nvPr>
            <p:custDataLst>
              <p:tags r:id="rId16"/>
            </p:custDataLst>
          </p:nvPr>
        </p:nvCxnSpPr>
        <p:spPr>
          <a:xfrm flipH="1">
            <a:off x="2879909" y="4993811"/>
            <a:ext cx="608358" cy="3940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xmlns="" id="{F8687DAC-DCE1-47B0-AEC5-E854E45D7A79}"/>
              </a:ext>
            </a:extLst>
          </p:cNvPr>
          <p:cNvSpPr txBox="1"/>
          <p:nvPr>
            <p:custDataLst>
              <p:tags r:id="rId17"/>
            </p:custDataLst>
          </p:nvPr>
        </p:nvSpPr>
        <p:spPr>
          <a:xfrm>
            <a:off x="8396512" y="4216853"/>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HAWAII</a:t>
            </a:r>
          </a:p>
        </p:txBody>
      </p:sp>
      <p:sp>
        <p:nvSpPr>
          <p:cNvPr id="40" name="TextBox 39">
            <a:extLst>
              <a:ext uri="{FF2B5EF4-FFF2-40B4-BE49-F238E27FC236}">
                <a16:creationId xmlns:a16="http://schemas.microsoft.com/office/drawing/2014/main" xmlns="" id="{BD553A8C-84F3-4175-BC13-5D3E5AC9C394}"/>
              </a:ext>
            </a:extLst>
          </p:cNvPr>
          <p:cNvSpPr txBox="1"/>
          <p:nvPr>
            <p:custDataLst>
              <p:tags r:id="rId18"/>
            </p:custDataLst>
          </p:nvPr>
        </p:nvSpPr>
        <p:spPr>
          <a:xfrm>
            <a:off x="8430348" y="4471424"/>
            <a:ext cx="1817781"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cxnSp>
        <p:nvCxnSpPr>
          <p:cNvPr id="41" name="Straight Arrow Connector 40">
            <a:extLst>
              <a:ext uri="{FF2B5EF4-FFF2-40B4-BE49-F238E27FC236}">
                <a16:creationId xmlns:a16="http://schemas.microsoft.com/office/drawing/2014/main" xmlns="" id="{06B7904D-C754-4C9F-B77C-460F9D19526A}"/>
              </a:ext>
            </a:extLst>
          </p:cNvPr>
          <p:cNvCxnSpPr>
            <a:cxnSpLocks/>
          </p:cNvCxnSpPr>
          <p:nvPr>
            <p:custDataLst>
              <p:tags r:id="rId19"/>
            </p:custDataLst>
          </p:nvPr>
        </p:nvCxnSpPr>
        <p:spPr>
          <a:xfrm flipH="1">
            <a:off x="8319576" y="4680827"/>
            <a:ext cx="153873" cy="2532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xmlns="" id="{F79B8E8C-6606-4359-BF9E-795B5D7B319F}"/>
              </a:ext>
            </a:extLst>
          </p:cNvPr>
          <p:cNvSpPr txBox="1"/>
          <p:nvPr>
            <p:custDataLst>
              <p:tags r:id="rId20"/>
            </p:custDataLst>
          </p:nvPr>
        </p:nvSpPr>
        <p:spPr>
          <a:xfrm>
            <a:off x="909668" y="4300545"/>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INDIA</a:t>
            </a:r>
          </a:p>
        </p:txBody>
      </p:sp>
      <p:sp>
        <p:nvSpPr>
          <p:cNvPr id="43" name="TextBox 42">
            <a:extLst>
              <a:ext uri="{FF2B5EF4-FFF2-40B4-BE49-F238E27FC236}">
                <a16:creationId xmlns:a16="http://schemas.microsoft.com/office/drawing/2014/main" xmlns="" id="{3CF05310-A5A3-4E8D-A30A-854A4624EB16}"/>
              </a:ext>
            </a:extLst>
          </p:cNvPr>
          <p:cNvSpPr txBox="1"/>
          <p:nvPr>
            <p:custDataLst>
              <p:tags r:id="rId21"/>
            </p:custDataLst>
          </p:nvPr>
        </p:nvSpPr>
        <p:spPr>
          <a:xfrm>
            <a:off x="786925" y="4534521"/>
            <a:ext cx="2000553" cy="276999"/>
          </a:xfrm>
          <a:prstGeom prst="rect">
            <a:avLst/>
          </a:prstGeom>
          <a:noFill/>
        </p:spPr>
        <p:txBody>
          <a:bodyPr wrap="square" rtlCol="0">
            <a:spAutoFit/>
          </a:bodyPr>
          <a:lstStyle/>
          <a:p>
            <a:r>
              <a:rPr lang="en-US" sz="1200" b="1" dirty="0">
                <a:latin typeface="Century Gothic" panose="020B0502020202020204" pitchFamily="34" charset="0"/>
              </a:rPr>
              <a:t>(British Territory)</a:t>
            </a:r>
          </a:p>
        </p:txBody>
      </p:sp>
      <p:sp>
        <p:nvSpPr>
          <p:cNvPr id="45" name="TextBox 44">
            <a:extLst>
              <a:ext uri="{FF2B5EF4-FFF2-40B4-BE49-F238E27FC236}">
                <a16:creationId xmlns:a16="http://schemas.microsoft.com/office/drawing/2014/main" xmlns="" id="{F790947D-9202-4F98-9B7E-550B673B38E1}"/>
              </a:ext>
            </a:extLst>
          </p:cNvPr>
          <p:cNvSpPr txBox="1"/>
          <p:nvPr>
            <p:custDataLst>
              <p:tags r:id="rId22"/>
            </p:custDataLst>
          </p:nvPr>
        </p:nvSpPr>
        <p:spPr>
          <a:xfrm>
            <a:off x="3654456" y="3480502"/>
            <a:ext cx="964829"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KOREA</a:t>
            </a:r>
          </a:p>
        </p:txBody>
      </p:sp>
      <p:sp>
        <p:nvSpPr>
          <p:cNvPr id="47" name="TextBox 46">
            <a:extLst>
              <a:ext uri="{FF2B5EF4-FFF2-40B4-BE49-F238E27FC236}">
                <a16:creationId xmlns:a16="http://schemas.microsoft.com/office/drawing/2014/main" xmlns="" id="{F8BD14EE-003B-484B-BA28-1199B207E55F}"/>
              </a:ext>
            </a:extLst>
          </p:cNvPr>
          <p:cNvSpPr txBox="1"/>
          <p:nvPr>
            <p:custDataLst>
              <p:tags r:id="rId23"/>
            </p:custDataLst>
          </p:nvPr>
        </p:nvSpPr>
        <p:spPr>
          <a:xfrm>
            <a:off x="1406312" y="5350723"/>
            <a:ext cx="1044695"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MALAYA</a:t>
            </a:r>
          </a:p>
        </p:txBody>
      </p:sp>
      <p:cxnSp>
        <p:nvCxnSpPr>
          <p:cNvPr id="48" name="Straight Arrow Connector 47">
            <a:extLst>
              <a:ext uri="{FF2B5EF4-FFF2-40B4-BE49-F238E27FC236}">
                <a16:creationId xmlns:a16="http://schemas.microsoft.com/office/drawing/2014/main" xmlns="" id="{E2DC9C66-E151-4AC9-9F61-0B4DB6193577}"/>
              </a:ext>
            </a:extLst>
          </p:cNvPr>
          <p:cNvCxnSpPr>
            <a:cxnSpLocks/>
          </p:cNvCxnSpPr>
          <p:nvPr>
            <p:custDataLst>
              <p:tags r:id="rId24"/>
            </p:custDataLst>
          </p:nvPr>
        </p:nvCxnSpPr>
        <p:spPr>
          <a:xfrm>
            <a:off x="2222532" y="5619978"/>
            <a:ext cx="362875" cy="1936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xmlns="" id="{ECF62820-8B64-4001-9546-851A80A049E2}"/>
              </a:ext>
            </a:extLst>
          </p:cNvPr>
          <p:cNvSpPr txBox="1"/>
          <p:nvPr>
            <p:custDataLst>
              <p:tags r:id="rId25"/>
            </p:custDataLst>
          </p:nvPr>
        </p:nvSpPr>
        <p:spPr>
          <a:xfrm rot="1186504">
            <a:off x="3358856" y="2997661"/>
            <a:ext cx="2810204"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MANCHURIA</a:t>
            </a:r>
          </a:p>
        </p:txBody>
      </p:sp>
      <p:sp>
        <p:nvSpPr>
          <p:cNvPr id="49" name="TextBox 48">
            <a:extLst>
              <a:ext uri="{FF2B5EF4-FFF2-40B4-BE49-F238E27FC236}">
                <a16:creationId xmlns:a16="http://schemas.microsoft.com/office/drawing/2014/main" xmlns="" id="{6B1D6FC1-DAAF-45E3-B2BC-0A56EB6A900A}"/>
              </a:ext>
            </a:extLst>
          </p:cNvPr>
          <p:cNvSpPr txBox="1"/>
          <p:nvPr>
            <p:custDataLst>
              <p:tags r:id="rId26"/>
            </p:custDataLst>
          </p:nvPr>
        </p:nvSpPr>
        <p:spPr>
          <a:xfrm>
            <a:off x="2007357" y="2652581"/>
            <a:ext cx="2611928"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MONGOLIA</a:t>
            </a:r>
          </a:p>
        </p:txBody>
      </p:sp>
      <p:sp>
        <p:nvSpPr>
          <p:cNvPr id="51" name="TextBox 50">
            <a:extLst>
              <a:ext uri="{FF2B5EF4-FFF2-40B4-BE49-F238E27FC236}">
                <a16:creationId xmlns:a16="http://schemas.microsoft.com/office/drawing/2014/main" xmlns="" id="{337DCE8E-7A2D-48F4-8DAC-7780C77912B1}"/>
              </a:ext>
            </a:extLst>
          </p:cNvPr>
          <p:cNvSpPr txBox="1"/>
          <p:nvPr>
            <p:custDataLst>
              <p:tags r:id="rId27"/>
            </p:custDataLst>
          </p:nvPr>
        </p:nvSpPr>
        <p:spPr>
          <a:xfrm>
            <a:off x="573901" y="3874683"/>
            <a:ext cx="964829"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NEPAL</a:t>
            </a:r>
          </a:p>
        </p:txBody>
      </p:sp>
      <p:cxnSp>
        <p:nvCxnSpPr>
          <p:cNvPr id="52" name="Straight Arrow Connector 51">
            <a:extLst>
              <a:ext uri="{FF2B5EF4-FFF2-40B4-BE49-F238E27FC236}">
                <a16:creationId xmlns:a16="http://schemas.microsoft.com/office/drawing/2014/main" xmlns="" id="{8261FC8F-6896-4730-B9DF-3DFB2DC5A26F}"/>
              </a:ext>
            </a:extLst>
          </p:cNvPr>
          <p:cNvCxnSpPr>
            <a:cxnSpLocks/>
          </p:cNvCxnSpPr>
          <p:nvPr>
            <p:custDataLst>
              <p:tags r:id="rId28"/>
            </p:custDataLst>
          </p:nvPr>
        </p:nvCxnSpPr>
        <p:spPr>
          <a:xfrm>
            <a:off x="1256505" y="4164646"/>
            <a:ext cx="356395" cy="13589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xmlns="" id="{F4815D3A-BD1E-4EDB-9323-A74A5E788D82}"/>
              </a:ext>
            </a:extLst>
          </p:cNvPr>
          <p:cNvSpPr txBox="1"/>
          <p:nvPr>
            <p:custDataLst>
              <p:tags r:id="rId29"/>
            </p:custDataLst>
          </p:nvPr>
        </p:nvSpPr>
        <p:spPr>
          <a:xfrm>
            <a:off x="4268870" y="6047238"/>
            <a:ext cx="2107951"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NEW GUINEA </a:t>
            </a:r>
          </a:p>
        </p:txBody>
      </p:sp>
      <p:sp>
        <p:nvSpPr>
          <p:cNvPr id="53" name="TextBox 52">
            <a:extLst>
              <a:ext uri="{FF2B5EF4-FFF2-40B4-BE49-F238E27FC236}">
                <a16:creationId xmlns:a16="http://schemas.microsoft.com/office/drawing/2014/main" xmlns="" id="{287B8C18-7B5A-4CAC-A861-D0D5919DE060}"/>
              </a:ext>
            </a:extLst>
          </p:cNvPr>
          <p:cNvSpPr txBox="1"/>
          <p:nvPr>
            <p:custDataLst>
              <p:tags r:id="rId30"/>
            </p:custDataLst>
          </p:nvPr>
        </p:nvSpPr>
        <p:spPr>
          <a:xfrm>
            <a:off x="4677809" y="6250468"/>
            <a:ext cx="2051483" cy="461665"/>
          </a:xfrm>
          <a:prstGeom prst="rect">
            <a:avLst/>
          </a:prstGeom>
          <a:noFill/>
        </p:spPr>
        <p:txBody>
          <a:bodyPr wrap="square" rtlCol="0">
            <a:spAutoFit/>
          </a:bodyPr>
          <a:lstStyle/>
          <a:p>
            <a:pPr algn="ctr"/>
            <a:r>
              <a:rPr lang="en-US" sz="1200" b="1" dirty="0">
                <a:latin typeface="Century Gothic" panose="020B0502020202020204" pitchFamily="34" charset="0"/>
              </a:rPr>
              <a:t>(U.S. and Australian    	  	Territories)</a:t>
            </a:r>
          </a:p>
        </p:txBody>
      </p:sp>
      <p:sp>
        <p:nvSpPr>
          <p:cNvPr id="54" name="TextBox 53">
            <a:extLst>
              <a:ext uri="{FF2B5EF4-FFF2-40B4-BE49-F238E27FC236}">
                <a16:creationId xmlns:a16="http://schemas.microsoft.com/office/drawing/2014/main" xmlns="" id="{01B2CA83-E116-4B4E-BEAB-93450BD54D25}"/>
              </a:ext>
            </a:extLst>
          </p:cNvPr>
          <p:cNvSpPr txBox="1"/>
          <p:nvPr>
            <p:custDataLst>
              <p:tags r:id="rId31"/>
            </p:custDataLst>
          </p:nvPr>
        </p:nvSpPr>
        <p:spPr>
          <a:xfrm>
            <a:off x="398023" y="3109821"/>
            <a:ext cx="1283863"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PAKISTAN</a:t>
            </a:r>
          </a:p>
        </p:txBody>
      </p:sp>
      <p:cxnSp>
        <p:nvCxnSpPr>
          <p:cNvPr id="55" name="Straight Arrow Connector 54">
            <a:extLst>
              <a:ext uri="{FF2B5EF4-FFF2-40B4-BE49-F238E27FC236}">
                <a16:creationId xmlns:a16="http://schemas.microsoft.com/office/drawing/2014/main" xmlns="" id="{38ECE28F-D29F-43F7-AAC6-69BF9BAAF433}"/>
              </a:ext>
            </a:extLst>
          </p:cNvPr>
          <p:cNvCxnSpPr>
            <a:cxnSpLocks/>
          </p:cNvCxnSpPr>
          <p:nvPr>
            <p:custDataLst>
              <p:tags r:id="rId32"/>
            </p:custDataLst>
          </p:nvPr>
        </p:nvCxnSpPr>
        <p:spPr>
          <a:xfrm flipH="1">
            <a:off x="611907" y="3440436"/>
            <a:ext cx="327797" cy="4177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xmlns="" id="{16605512-B414-477D-ABB6-0582D2D65586}"/>
              </a:ext>
            </a:extLst>
          </p:cNvPr>
          <p:cNvSpPr txBox="1"/>
          <p:nvPr>
            <p:custDataLst>
              <p:tags r:id="rId33"/>
            </p:custDataLst>
          </p:nvPr>
        </p:nvSpPr>
        <p:spPr>
          <a:xfrm>
            <a:off x="4075339" y="5018551"/>
            <a:ext cx="2810204"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PHILIPPINES</a:t>
            </a:r>
          </a:p>
        </p:txBody>
      </p:sp>
      <p:sp>
        <p:nvSpPr>
          <p:cNvPr id="58" name="TextBox 57">
            <a:extLst>
              <a:ext uri="{FF2B5EF4-FFF2-40B4-BE49-F238E27FC236}">
                <a16:creationId xmlns:a16="http://schemas.microsoft.com/office/drawing/2014/main" xmlns="" id="{D7385703-91E6-4FE3-A246-C287106B9BA4}"/>
              </a:ext>
            </a:extLst>
          </p:cNvPr>
          <p:cNvSpPr txBox="1"/>
          <p:nvPr>
            <p:custDataLst>
              <p:tags r:id="rId34"/>
            </p:custDataLst>
          </p:nvPr>
        </p:nvSpPr>
        <p:spPr>
          <a:xfrm>
            <a:off x="4005230" y="5271975"/>
            <a:ext cx="1455309" cy="276999"/>
          </a:xfrm>
          <a:prstGeom prst="rect">
            <a:avLst/>
          </a:prstGeom>
          <a:noFill/>
        </p:spPr>
        <p:txBody>
          <a:bodyPr wrap="square" rtlCol="0">
            <a:spAutoFit/>
          </a:bodyPr>
          <a:lstStyle/>
          <a:p>
            <a:pPr algn="ctr"/>
            <a:r>
              <a:rPr lang="en-US" sz="1200" b="1" dirty="0">
                <a:latin typeface="Century Gothic" panose="020B0502020202020204" pitchFamily="34" charset="0"/>
              </a:rPr>
              <a:t>(U.S. Territory)</a:t>
            </a:r>
          </a:p>
        </p:txBody>
      </p:sp>
      <p:cxnSp>
        <p:nvCxnSpPr>
          <p:cNvPr id="59" name="Straight Arrow Connector 58">
            <a:extLst>
              <a:ext uri="{FF2B5EF4-FFF2-40B4-BE49-F238E27FC236}">
                <a16:creationId xmlns:a16="http://schemas.microsoft.com/office/drawing/2014/main" xmlns="" id="{A7652A36-6A1C-472B-842E-B13CCF65FB76}"/>
              </a:ext>
            </a:extLst>
          </p:cNvPr>
          <p:cNvCxnSpPr>
            <a:cxnSpLocks/>
          </p:cNvCxnSpPr>
          <p:nvPr>
            <p:custDataLst>
              <p:tags r:id="rId35"/>
            </p:custDataLst>
          </p:nvPr>
        </p:nvCxnSpPr>
        <p:spPr>
          <a:xfrm flipH="1" flipV="1">
            <a:off x="3819228" y="5154127"/>
            <a:ext cx="322490" cy="4241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xmlns="" id="{13E6FB23-1083-426B-A9E9-7CA77200D6A8}"/>
              </a:ext>
            </a:extLst>
          </p:cNvPr>
          <p:cNvSpPr txBox="1"/>
          <p:nvPr>
            <p:custDataLst>
              <p:tags r:id="rId36"/>
            </p:custDataLst>
          </p:nvPr>
        </p:nvSpPr>
        <p:spPr>
          <a:xfrm>
            <a:off x="1218746" y="5093198"/>
            <a:ext cx="1308284"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THAILAND</a:t>
            </a:r>
          </a:p>
        </p:txBody>
      </p:sp>
      <p:cxnSp>
        <p:nvCxnSpPr>
          <p:cNvPr id="60" name="Straight Arrow Connector 59">
            <a:extLst>
              <a:ext uri="{FF2B5EF4-FFF2-40B4-BE49-F238E27FC236}">
                <a16:creationId xmlns:a16="http://schemas.microsoft.com/office/drawing/2014/main" xmlns="" id="{80F36D60-37C5-4E33-8C4B-AADA95402955}"/>
              </a:ext>
            </a:extLst>
          </p:cNvPr>
          <p:cNvCxnSpPr>
            <a:cxnSpLocks/>
          </p:cNvCxnSpPr>
          <p:nvPr>
            <p:custDataLst>
              <p:tags r:id="rId37"/>
            </p:custDataLst>
          </p:nvPr>
        </p:nvCxnSpPr>
        <p:spPr>
          <a:xfrm flipV="1">
            <a:off x="2413657" y="5103118"/>
            <a:ext cx="228791" cy="1516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xmlns="" id="{2FC8B5A2-4D2F-4822-91E4-40E3CD6144D4}"/>
              </a:ext>
            </a:extLst>
          </p:cNvPr>
          <p:cNvSpPr txBox="1"/>
          <p:nvPr>
            <p:custDataLst>
              <p:tags r:id="rId38"/>
            </p:custDataLst>
          </p:nvPr>
        </p:nvSpPr>
        <p:spPr>
          <a:xfrm>
            <a:off x="1563672" y="3922849"/>
            <a:ext cx="729974"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TIBET</a:t>
            </a:r>
          </a:p>
        </p:txBody>
      </p:sp>
      <p:sp>
        <p:nvSpPr>
          <p:cNvPr id="62" name="TextBox 61">
            <a:extLst>
              <a:ext uri="{FF2B5EF4-FFF2-40B4-BE49-F238E27FC236}">
                <a16:creationId xmlns:a16="http://schemas.microsoft.com/office/drawing/2014/main" xmlns="" id="{C36B74E3-5CB1-4B95-92E6-AAEC5D8F5421}"/>
              </a:ext>
            </a:extLst>
          </p:cNvPr>
          <p:cNvSpPr txBox="1"/>
          <p:nvPr>
            <p:custDataLst>
              <p:tags r:id="rId39"/>
            </p:custDataLst>
          </p:nvPr>
        </p:nvSpPr>
        <p:spPr>
          <a:xfrm>
            <a:off x="3383625" y="1446387"/>
            <a:ext cx="785034"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USSR</a:t>
            </a:r>
          </a:p>
        </p:txBody>
      </p:sp>
      <p:sp>
        <p:nvSpPr>
          <p:cNvPr id="69" name="Explosion 1 12">
            <a:extLst>
              <a:ext uri="{FF2B5EF4-FFF2-40B4-BE49-F238E27FC236}">
                <a16:creationId xmlns:a16="http://schemas.microsoft.com/office/drawing/2014/main" xmlns="" id="{DC874168-D50E-4F40-841B-6EFF7FB87A9A}"/>
              </a:ext>
            </a:extLst>
          </p:cNvPr>
          <p:cNvSpPr/>
          <p:nvPr>
            <p:custDataLst>
              <p:tags r:id="rId40"/>
            </p:custDataLst>
          </p:nvPr>
        </p:nvSpPr>
        <p:spPr>
          <a:xfrm>
            <a:off x="8124267" y="4855872"/>
            <a:ext cx="195309" cy="204186"/>
          </a:xfrm>
          <a:prstGeom prst="irregularSeal1">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7" name="Straight Arrow Connector 16">
            <a:extLst>
              <a:ext uri="{FF2B5EF4-FFF2-40B4-BE49-F238E27FC236}">
                <a16:creationId xmlns:a16="http://schemas.microsoft.com/office/drawing/2014/main" xmlns="" id="{A2928880-7758-475F-B054-9F519B82AED7}"/>
              </a:ext>
            </a:extLst>
          </p:cNvPr>
          <p:cNvCxnSpPr>
            <a:cxnSpLocks/>
          </p:cNvCxnSpPr>
          <p:nvPr>
            <p:custDataLst>
              <p:tags r:id="rId41"/>
            </p:custDataLst>
          </p:nvPr>
        </p:nvCxnSpPr>
        <p:spPr>
          <a:xfrm>
            <a:off x="7388377" y="3849834"/>
            <a:ext cx="662666" cy="105528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xmlns="" id="{E89F22E5-E84F-4BCE-BE1A-FD17694C453F}"/>
              </a:ext>
            </a:extLst>
          </p:cNvPr>
          <p:cNvSpPr/>
          <p:nvPr>
            <p:custDataLst>
              <p:tags r:id="rId42"/>
            </p:custDataLst>
          </p:nvPr>
        </p:nvSpPr>
        <p:spPr>
          <a:xfrm>
            <a:off x="-19317" y="1610156"/>
            <a:ext cx="10136984" cy="2675605"/>
          </a:xfrm>
          <a:prstGeom prst="rect">
            <a:avLst/>
          </a:prstGeom>
          <a:solidFill>
            <a:sysClr val="windowText" lastClr="000000">
              <a:alpha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0" name="TextBox 69">
            <a:extLst>
              <a:ext uri="{FF2B5EF4-FFF2-40B4-BE49-F238E27FC236}">
                <a16:creationId xmlns:a16="http://schemas.microsoft.com/office/drawing/2014/main" xmlns="" id="{DFEB0978-2C80-4AB7-B189-AE36AC756062}"/>
              </a:ext>
            </a:extLst>
          </p:cNvPr>
          <p:cNvSpPr txBox="1"/>
          <p:nvPr>
            <p:custDataLst>
              <p:tags r:id="rId43"/>
            </p:custDataLst>
          </p:nvPr>
        </p:nvSpPr>
        <p:spPr>
          <a:xfrm>
            <a:off x="5029200" y="3368226"/>
            <a:ext cx="1030330"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JAPAN</a:t>
            </a:r>
          </a:p>
        </p:txBody>
      </p:sp>
      <p:cxnSp>
        <p:nvCxnSpPr>
          <p:cNvPr id="71" name="Straight Arrow Connector 70">
            <a:extLst>
              <a:ext uri="{FF2B5EF4-FFF2-40B4-BE49-F238E27FC236}">
                <a16:creationId xmlns:a16="http://schemas.microsoft.com/office/drawing/2014/main" xmlns="" id="{6868473B-7B9B-45A8-995B-8A631803BF20}"/>
              </a:ext>
            </a:extLst>
          </p:cNvPr>
          <p:cNvCxnSpPr>
            <a:cxnSpLocks/>
          </p:cNvCxnSpPr>
          <p:nvPr>
            <p:custDataLst>
              <p:tags r:id="rId44"/>
            </p:custDataLst>
          </p:nvPr>
        </p:nvCxnSpPr>
        <p:spPr>
          <a:xfrm flipH="1">
            <a:off x="4836775" y="3538788"/>
            <a:ext cx="255787" cy="1016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xmlns="" id="{6AE7DA06-F7A9-4703-AF69-D0CD1DA4EABF}"/>
              </a:ext>
            </a:extLst>
          </p:cNvPr>
          <p:cNvSpPr txBox="1"/>
          <p:nvPr>
            <p:custDataLst>
              <p:tags r:id="rId45"/>
            </p:custDataLst>
          </p:nvPr>
        </p:nvSpPr>
        <p:spPr>
          <a:xfrm>
            <a:off x="47879" y="1589798"/>
            <a:ext cx="10007188" cy="2554545"/>
          </a:xfrm>
          <a:prstGeom prst="rect">
            <a:avLst/>
          </a:prstGeom>
          <a:noFill/>
        </p:spPr>
        <p:txBody>
          <a:bodyPr wrap="square" rtlCol="0">
            <a:spAutoFit/>
          </a:bodyPr>
          <a:lstStyle/>
          <a:p>
            <a:r>
              <a:rPr lang="en-US" sz="3200" b="1" dirty="0">
                <a:solidFill>
                  <a:prstClr val="white"/>
                </a:solidFill>
                <a:latin typeface="Century Gothic" panose="020B0502020202020204" pitchFamily="34" charset="0"/>
              </a:rPr>
              <a:t>December 7, 1941 – ATTACK ON PEARL HARBOR (Hawaii): </a:t>
            </a:r>
          </a:p>
          <a:p>
            <a:r>
              <a:rPr lang="en-US" sz="3200" b="1" dirty="0">
                <a:solidFill>
                  <a:prstClr val="white"/>
                </a:solidFill>
                <a:latin typeface="Century Gothic" panose="020B0502020202020204" pitchFamily="34" charset="0"/>
              </a:rPr>
              <a:t>The Japanese surprise attack on the U.S. naval base in Pearl Harbor was a Japanese victory and led to the U.S. entrance into World War II.</a:t>
            </a:r>
          </a:p>
        </p:txBody>
      </p:sp>
      <p:sp>
        <p:nvSpPr>
          <p:cNvPr id="26" name="Rectangle 25">
            <a:extLst>
              <a:ext uri="{FF2B5EF4-FFF2-40B4-BE49-F238E27FC236}">
                <a16:creationId xmlns:a16="http://schemas.microsoft.com/office/drawing/2014/main" xmlns="" id="{C3BE0243-BA44-4F01-9984-F0DAD251CDAC}"/>
              </a:ext>
            </a:extLst>
          </p:cNvPr>
          <p:cNvSpPr/>
          <p:nvPr>
            <p:custDataLst>
              <p:tags r:id="rId46"/>
            </p:custDataLst>
          </p:nvPr>
        </p:nvSpPr>
        <p:spPr>
          <a:xfrm>
            <a:off x="4663712" y="3907730"/>
            <a:ext cx="2315633" cy="369332"/>
          </a:xfrm>
          <a:prstGeom prst="rect">
            <a:avLst/>
          </a:prstGeom>
        </p:spPr>
        <p:txBody>
          <a:bodyPr wrap="square">
            <a:spAutoFit/>
          </a:bodyPr>
          <a:lstStyle/>
          <a:p>
            <a:r>
              <a:rPr lang="en-US" dirty="0">
                <a:hlinkClick r:id="rId50"/>
              </a:rPr>
              <a:t>Attack on Pearl Harbor</a:t>
            </a:r>
            <a:endParaRPr lang="en-US" dirty="0"/>
          </a:p>
        </p:txBody>
      </p:sp>
      <p:sp>
        <p:nvSpPr>
          <p:cNvPr id="27" name="Rectangle 26">
            <a:extLst>
              <a:ext uri="{FF2B5EF4-FFF2-40B4-BE49-F238E27FC236}">
                <a16:creationId xmlns:a16="http://schemas.microsoft.com/office/drawing/2014/main" xmlns="" id="{DDB273ED-13FA-4133-9266-ADDDF66652E6}"/>
              </a:ext>
            </a:extLst>
          </p:cNvPr>
          <p:cNvSpPr/>
          <p:nvPr>
            <p:custDataLst>
              <p:tags r:id="rId47"/>
            </p:custDataLst>
          </p:nvPr>
        </p:nvSpPr>
        <p:spPr>
          <a:xfrm>
            <a:off x="7277799" y="3900021"/>
            <a:ext cx="2659306" cy="369332"/>
          </a:xfrm>
          <a:prstGeom prst="rect">
            <a:avLst/>
          </a:prstGeom>
        </p:spPr>
        <p:txBody>
          <a:bodyPr wrap="square">
            <a:spAutoFit/>
          </a:bodyPr>
          <a:lstStyle/>
          <a:p>
            <a:r>
              <a:rPr lang="en-US" dirty="0">
                <a:hlinkClick r:id="rId51"/>
              </a:rPr>
              <a:t>Pearl Harbor- The Attack</a:t>
            </a:r>
            <a:endParaRPr lang="en-US" dirty="0"/>
          </a:p>
        </p:txBody>
      </p:sp>
    </p:spTree>
    <p:extLst>
      <p:ext uri="{BB962C8B-B14F-4D97-AF65-F5344CB8AC3E}">
        <p14:creationId xmlns:p14="http://schemas.microsoft.com/office/powerpoint/2010/main" val="14735912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0-#ppt_w/2"/>
                                          </p:val>
                                        </p:tav>
                                        <p:tav tm="100000">
                                          <p:val>
                                            <p:strVal val="#ppt_x"/>
                                          </p:val>
                                        </p:tav>
                                      </p:tavLst>
                                    </p:anim>
                                    <p:anim calcmode="lin" valueType="num">
                                      <p:cBhvr additive="base">
                                        <p:cTn id="8" dur="500" fill="hold"/>
                                        <p:tgtEl>
                                          <p:spTgt spid="67"/>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0-#ppt_w/2"/>
                                          </p:val>
                                        </p:tav>
                                        <p:tav tm="100000">
                                          <p:val>
                                            <p:strVal val="#ppt_x"/>
                                          </p:val>
                                        </p:tav>
                                      </p:tavLst>
                                    </p:anim>
                                    <p:anim calcmode="lin" valueType="num">
                                      <p:cBhvr additive="base">
                                        <p:cTn id="12" dur="500" fill="hold"/>
                                        <p:tgtEl>
                                          <p:spTgt spid="26"/>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0-#ppt_w/2"/>
                                          </p:val>
                                        </p:tav>
                                        <p:tav tm="100000">
                                          <p:val>
                                            <p:strVal val="#ppt_x"/>
                                          </p:val>
                                        </p:tav>
                                      </p:tavLst>
                                    </p:anim>
                                    <p:anim calcmode="lin" valueType="num">
                                      <p:cBhvr additive="base">
                                        <p:cTn id="16" dur="500" fill="hold"/>
                                        <p:tgtEl>
                                          <p:spTgt spid="27"/>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0-#ppt_h/2"/>
                                          </p:val>
                                        </p:tav>
                                        <p:tav tm="100000">
                                          <p:val>
                                            <p:strVal val="#ppt_y"/>
                                          </p:val>
                                        </p:tav>
                                      </p:tavLst>
                                    </p:anim>
                                  </p:childTnLst>
                                </p:cTn>
                              </p:par>
                              <p:par>
                                <p:cTn id="21" presetID="2" presetClass="entr" presetSubtype="9" fill="hold" grpId="0" nodeType="withEffect">
                                  <p:stCondLst>
                                    <p:cond delay="0"/>
                                  </p:stCondLst>
                                  <p:childTnLst>
                                    <p:set>
                                      <p:cBhvr>
                                        <p:cTn id="22" dur="1" fill="hold">
                                          <p:stCondLst>
                                            <p:cond delay="0"/>
                                          </p:stCondLst>
                                        </p:cTn>
                                        <p:tgtEl>
                                          <p:spTgt spid="69"/>
                                        </p:tgtEl>
                                        <p:attrNameLst>
                                          <p:attrName>style.visibility</p:attrName>
                                        </p:attrNameLst>
                                      </p:cBhvr>
                                      <p:to>
                                        <p:strVal val="visible"/>
                                      </p:to>
                                    </p:set>
                                    <p:anim calcmode="lin" valueType="num">
                                      <p:cBhvr additive="base">
                                        <p:cTn id="23" dur="500" fill="hold"/>
                                        <p:tgtEl>
                                          <p:spTgt spid="69"/>
                                        </p:tgtEl>
                                        <p:attrNameLst>
                                          <p:attrName>ppt_x</p:attrName>
                                        </p:attrNameLst>
                                      </p:cBhvr>
                                      <p:tavLst>
                                        <p:tav tm="0">
                                          <p:val>
                                            <p:strVal val="0-#ppt_w/2"/>
                                          </p:val>
                                        </p:tav>
                                        <p:tav tm="100000">
                                          <p:val>
                                            <p:strVal val="#ppt_x"/>
                                          </p:val>
                                        </p:tav>
                                      </p:tavLst>
                                    </p:anim>
                                    <p:anim calcmode="lin" valueType="num">
                                      <p:cBhvr additive="base">
                                        <p:cTn id="24" dur="500" fill="hold"/>
                                        <p:tgtEl>
                                          <p:spTgt spid="69"/>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73">
                                            <p:txEl>
                                              <p:pRg st="0" end="0"/>
                                            </p:txEl>
                                          </p:spTgt>
                                        </p:tgtEl>
                                        <p:attrNameLst>
                                          <p:attrName>style.visibility</p:attrName>
                                        </p:attrNameLst>
                                      </p:cBhvr>
                                      <p:to>
                                        <p:strVal val="visible"/>
                                      </p:to>
                                    </p:set>
                                    <p:animEffect transition="in" filter="wipe(left)">
                                      <p:cBhvr>
                                        <p:cTn id="29" dur="500"/>
                                        <p:tgtEl>
                                          <p:spTgt spid="7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73">
                                            <p:txEl>
                                              <p:pRg st="1" end="1"/>
                                            </p:txEl>
                                          </p:spTgt>
                                        </p:tgtEl>
                                        <p:attrNameLst>
                                          <p:attrName>style.visibility</p:attrName>
                                        </p:attrNameLst>
                                      </p:cBhvr>
                                      <p:to>
                                        <p:strVal val="visible"/>
                                      </p:to>
                                    </p:set>
                                    <p:animEffect transition="in" filter="randombar(horizontal)">
                                      <p:cBhvr>
                                        <p:cTn id="34" dur="500"/>
                                        <p:tgtEl>
                                          <p:spTgt spid="7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67" grpId="0" animBg="1"/>
      <p:bldP spid="26" grpId="0"/>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a:blip r:embed="rId46"/>
          <a:stretch>
            <a:fillRect/>
          </a:stretch>
        </a:blip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xmlns="" id="{14FEBBA9-7563-4A80-A83B-C1659C504B80}"/>
              </a:ext>
            </a:extLst>
          </p:cNvPr>
          <p:cNvSpPr txBox="1"/>
          <p:nvPr>
            <p:custDataLst>
              <p:tags r:id="rId1"/>
            </p:custDataLst>
          </p:nvPr>
        </p:nvSpPr>
        <p:spPr>
          <a:xfrm>
            <a:off x="8081208" y="1227820"/>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ALASKA</a:t>
            </a:r>
          </a:p>
        </p:txBody>
      </p:sp>
      <p:sp>
        <p:nvSpPr>
          <p:cNvPr id="13" name="TextBox 12">
            <a:extLst>
              <a:ext uri="{FF2B5EF4-FFF2-40B4-BE49-F238E27FC236}">
                <a16:creationId xmlns:a16="http://schemas.microsoft.com/office/drawing/2014/main" xmlns="" id="{119D2D7C-0904-4137-BEE1-DD7E76EB4B55}"/>
              </a:ext>
            </a:extLst>
          </p:cNvPr>
          <p:cNvSpPr txBox="1"/>
          <p:nvPr>
            <p:custDataLst>
              <p:tags r:id="rId2"/>
            </p:custDataLst>
          </p:nvPr>
        </p:nvSpPr>
        <p:spPr>
          <a:xfrm>
            <a:off x="7984315" y="1431366"/>
            <a:ext cx="1246274"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sp>
        <p:nvSpPr>
          <p:cNvPr id="24" name="TextBox 23">
            <a:extLst>
              <a:ext uri="{FF2B5EF4-FFF2-40B4-BE49-F238E27FC236}">
                <a16:creationId xmlns:a16="http://schemas.microsoft.com/office/drawing/2014/main" xmlns="" id="{A89915E4-6F7B-4398-BF97-9E8ED49EB6FA}"/>
              </a:ext>
            </a:extLst>
          </p:cNvPr>
          <p:cNvSpPr txBox="1"/>
          <p:nvPr>
            <p:custDataLst>
              <p:tags r:id="rId3"/>
            </p:custDataLst>
          </p:nvPr>
        </p:nvSpPr>
        <p:spPr>
          <a:xfrm>
            <a:off x="3738518" y="7426737"/>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AUSTRALIA</a:t>
            </a:r>
          </a:p>
        </p:txBody>
      </p:sp>
      <p:sp>
        <p:nvSpPr>
          <p:cNvPr id="25" name="TextBox 24">
            <a:extLst>
              <a:ext uri="{FF2B5EF4-FFF2-40B4-BE49-F238E27FC236}">
                <a16:creationId xmlns:a16="http://schemas.microsoft.com/office/drawing/2014/main" xmlns="" id="{A721CCAF-A2FF-4E62-AA60-479EA2085999}"/>
              </a:ext>
            </a:extLst>
          </p:cNvPr>
          <p:cNvSpPr txBox="1"/>
          <p:nvPr>
            <p:custDataLst>
              <p:tags r:id="rId4"/>
            </p:custDataLst>
          </p:nvPr>
        </p:nvSpPr>
        <p:spPr>
          <a:xfrm>
            <a:off x="2534378" y="4416733"/>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BURMA</a:t>
            </a:r>
          </a:p>
        </p:txBody>
      </p:sp>
      <p:cxnSp>
        <p:nvCxnSpPr>
          <p:cNvPr id="18" name="Straight Arrow Connector 17">
            <a:extLst>
              <a:ext uri="{FF2B5EF4-FFF2-40B4-BE49-F238E27FC236}">
                <a16:creationId xmlns:a16="http://schemas.microsoft.com/office/drawing/2014/main" xmlns="" id="{DE976860-6C4D-4D80-ABF2-DAAE727F7FDE}"/>
              </a:ext>
            </a:extLst>
          </p:cNvPr>
          <p:cNvCxnSpPr>
            <a:cxnSpLocks/>
          </p:cNvCxnSpPr>
          <p:nvPr>
            <p:custDataLst>
              <p:tags r:id="rId5"/>
            </p:custDataLst>
          </p:nvPr>
        </p:nvCxnSpPr>
        <p:spPr>
          <a:xfrm flipH="1">
            <a:off x="3631966" y="5926809"/>
            <a:ext cx="316258" cy="1779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xmlns="" id="{F0B2564E-7849-4B62-8094-ADC0124340BC}"/>
              </a:ext>
            </a:extLst>
          </p:cNvPr>
          <p:cNvSpPr txBox="1"/>
          <p:nvPr>
            <p:custDataLst>
              <p:tags r:id="rId6"/>
            </p:custDataLst>
          </p:nvPr>
        </p:nvSpPr>
        <p:spPr>
          <a:xfrm>
            <a:off x="3514518" y="5956538"/>
            <a:ext cx="1455309" cy="276999"/>
          </a:xfrm>
          <a:prstGeom prst="rect">
            <a:avLst/>
          </a:prstGeom>
          <a:noFill/>
        </p:spPr>
        <p:txBody>
          <a:bodyPr wrap="square" rtlCol="0">
            <a:spAutoFit/>
          </a:bodyPr>
          <a:lstStyle/>
          <a:p>
            <a:r>
              <a:rPr lang="en-US" sz="1200" b="1" dirty="0">
                <a:latin typeface="Century Gothic" panose="020B0502020202020204" pitchFamily="34" charset="0"/>
              </a:rPr>
              <a:t>(British Territory)</a:t>
            </a:r>
          </a:p>
        </p:txBody>
      </p:sp>
      <p:sp>
        <p:nvSpPr>
          <p:cNvPr id="29" name="TextBox 28">
            <a:extLst>
              <a:ext uri="{FF2B5EF4-FFF2-40B4-BE49-F238E27FC236}">
                <a16:creationId xmlns:a16="http://schemas.microsoft.com/office/drawing/2014/main" xmlns="" id="{719CBDD6-2A78-4966-BF11-C0201ABA55D0}"/>
              </a:ext>
            </a:extLst>
          </p:cNvPr>
          <p:cNvSpPr txBox="1"/>
          <p:nvPr>
            <p:custDataLst>
              <p:tags r:id="rId7"/>
            </p:custDataLst>
          </p:nvPr>
        </p:nvSpPr>
        <p:spPr>
          <a:xfrm>
            <a:off x="2145617" y="3943624"/>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BHUTON</a:t>
            </a:r>
          </a:p>
        </p:txBody>
      </p:sp>
      <p:cxnSp>
        <p:nvCxnSpPr>
          <p:cNvPr id="30" name="Straight Arrow Connector 29">
            <a:extLst>
              <a:ext uri="{FF2B5EF4-FFF2-40B4-BE49-F238E27FC236}">
                <a16:creationId xmlns:a16="http://schemas.microsoft.com/office/drawing/2014/main" xmlns="" id="{2986C6B5-DD74-411F-978F-E80893658D28}"/>
              </a:ext>
            </a:extLst>
          </p:cNvPr>
          <p:cNvCxnSpPr>
            <a:cxnSpLocks/>
          </p:cNvCxnSpPr>
          <p:nvPr>
            <p:custDataLst>
              <p:tags r:id="rId8"/>
            </p:custDataLst>
          </p:nvPr>
        </p:nvCxnSpPr>
        <p:spPr>
          <a:xfrm flipH="1">
            <a:off x="2104338" y="4201336"/>
            <a:ext cx="113656" cy="1423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4C4B92AA-C020-4D6C-86DE-4EEAF4ED23D8}"/>
              </a:ext>
            </a:extLst>
          </p:cNvPr>
          <p:cNvCxnSpPr>
            <a:cxnSpLocks/>
          </p:cNvCxnSpPr>
          <p:nvPr>
            <p:custDataLst>
              <p:tags r:id="rId9"/>
            </p:custDataLst>
          </p:nvPr>
        </p:nvCxnSpPr>
        <p:spPr>
          <a:xfrm flipH="1">
            <a:off x="2382796" y="4648200"/>
            <a:ext cx="229171" cy="2091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xmlns="" id="{A2A2773F-4906-479F-A1E0-3F353AF496C8}"/>
              </a:ext>
            </a:extLst>
          </p:cNvPr>
          <p:cNvSpPr txBox="1"/>
          <p:nvPr>
            <p:custDataLst>
              <p:tags r:id="rId10"/>
            </p:custDataLst>
          </p:nvPr>
        </p:nvSpPr>
        <p:spPr>
          <a:xfrm>
            <a:off x="3869583" y="5767895"/>
            <a:ext cx="1223062" cy="369332"/>
          </a:xfrm>
          <a:prstGeom prst="rect">
            <a:avLst/>
          </a:prstGeom>
          <a:noFill/>
        </p:spPr>
        <p:txBody>
          <a:bodyPr wrap="square" rtlCol="0">
            <a:spAutoFit/>
          </a:bodyPr>
          <a:lstStyle/>
          <a:p>
            <a:r>
              <a:rPr lang="en-US" b="1" dirty="0">
                <a:ln w="19050">
                  <a:noFill/>
                </a:ln>
                <a:latin typeface="Century Gothic" panose="020B0502020202020204" pitchFamily="34" charset="0"/>
              </a:rPr>
              <a:t>BORNEO</a:t>
            </a:r>
          </a:p>
        </p:txBody>
      </p:sp>
      <p:sp>
        <p:nvSpPr>
          <p:cNvPr id="31" name="TextBox 30">
            <a:extLst>
              <a:ext uri="{FF2B5EF4-FFF2-40B4-BE49-F238E27FC236}">
                <a16:creationId xmlns:a16="http://schemas.microsoft.com/office/drawing/2014/main" xmlns="" id="{C3BBB0A4-8C87-461C-AC49-FF6A14FD598C}"/>
              </a:ext>
            </a:extLst>
          </p:cNvPr>
          <p:cNvSpPr txBox="1"/>
          <p:nvPr>
            <p:custDataLst>
              <p:tags r:id="rId11"/>
            </p:custDataLst>
          </p:nvPr>
        </p:nvSpPr>
        <p:spPr>
          <a:xfrm>
            <a:off x="8270281" y="2287043"/>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CANADA</a:t>
            </a:r>
          </a:p>
        </p:txBody>
      </p:sp>
      <p:cxnSp>
        <p:nvCxnSpPr>
          <p:cNvPr id="32" name="Straight Arrow Connector 31">
            <a:extLst>
              <a:ext uri="{FF2B5EF4-FFF2-40B4-BE49-F238E27FC236}">
                <a16:creationId xmlns:a16="http://schemas.microsoft.com/office/drawing/2014/main" xmlns="" id="{67998C00-B622-4B95-9832-AA94F03E9E78}"/>
              </a:ext>
            </a:extLst>
          </p:cNvPr>
          <p:cNvCxnSpPr>
            <a:cxnSpLocks/>
          </p:cNvCxnSpPr>
          <p:nvPr>
            <p:custDataLst>
              <p:tags r:id="rId12"/>
            </p:custDataLst>
          </p:nvPr>
        </p:nvCxnSpPr>
        <p:spPr>
          <a:xfrm flipV="1">
            <a:off x="9068498" y="1961964"/>
            <a:ext cx="321035" cy="41264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xmlns="" id="{A4CED55A-AD71-4CF0-97EC-330D4143C460}"/>
              </a:ext>
            </a:extLst>
          </p:cNvPr>
          <p:cNvSpPr txBox="1"/>
          <p:nvPr>
            <p:custDataLst>
              <p:tags r:id="rId13"/>
            </p:custDataLst>
          </p:nvPr>
        </p:nvSpPr>
        <p:spPr>
          <a:xfrm>
            <a:off x="2611967" y="3516239"/>
            <a:ext cx="964829" cy="369332"/>
          </a:xfrm>
          <a:prstGeom prst="rect">
            <a:avLst/>
          </a:prstGeom>
          <a:noFill/>
        </p:spPr>
        <p:txBody>
          <a:bodyPr wrap="square" rtlCol="0">
            <a:spAutoFit/>
          </a:bodyPr>
          <a:lstStyle/>
          <a:p>
            <a:r>
              <a:rPr lang="en-US" b="1" dirty="0">
                <a:ln w="19050">
                  <a:noFill/>
                </a:ln>
                <a:latin typeface="Century Gothic" panose="020B0502020202020204" pitchFamily="34" charset="0"/>
              </a:rPr>
              <a:t>CHINA</a:t>
            </a:r>
          </a:p>
        </p:txBody>
      </p:sp>
      <p:sp>
        <p:nvSpPr>
          <p:cNvPr id="35" name="TextBox 34">
            <a:extLst>
              <a:ext uri="{FF2B5EF4-FFF2-40B4-BE49-F238E27FC236}">
                <a16:creationId xmlns:a16="http://schemas.microsoft.com/office/drawing/2014/main" xmlns="" id="{8F3D8801-762D-4AD7-96CE-8D28822970DC}"/>
              </a:ext>
            </a:extLst>
          </p:cNvPr>
          <p:cNvSpPr txBox="1"/>
          <p:nvPr>
            <p:custDataLst>
              <p:tags r:id="rId14"/>
            </p:custDataLst>
          </p:nvPr>
        </p:nvSpPr>
        <p:spPr>
          <a:xfrm>
            <a:off x="1852088" y="6465736"/>
            <a:ext cx="4264281" cy="646331"/>
          </a:xfrm>
          <a:prstGeom prst="rect">
            <a:avLst/>
          </a:prstGeom>
          <a:noFill/>
        </p:spPr>
        <p:txBody>
          <a:bodyPr wrap="square" rtlCol="0">
            <a:spAutoFit/>
          </a:bodyPr>
          <a:lstStyle/>
          <a:p>
            <a:r>
              <a:rPr lang="en-US" b="1" dirty="0">
                <a:ln w="19050">
                  <a:noFill/>
                </a:ln>
                <a:latin typeface="Century Gothic" panose="020B0502020202020204" pitchFamily="34" charset="0"/>
              </a:rPr>
              <a:t>DUTCH </a:t>
            </a:r>
          </a:p>
          <a:p>
            <a:r>
              <a:rPr lang="en-US" b="1" dirty="0">
                <a:ln w="19050">
                  <a:noFill/>
                </a:ln>
                <a:latin typeface="Century Gothic" panose="020B0502020202020204" pitchFamily="34" charset="0"/>
              </a:rPr>
              <a:t>EAST INDIES</a:t>
            </a:r>
          </a:p>
        </p:txBody>
      </p:sp>
      <p:sp>
        <p:nvSpPr>
          <p:cNvPr id="37" name="TextBox 36">
            <a:extLst>
              <a:ext uri="{FF2B5EF4-FFF2-40B4-BE49-F238E27FC236}">
                <a16:creationId xmlns:a16="http://schemas.microsoft.com/office/drawing/2014/main" xmlns="" id="{5FF47C85-AA58-49EA-9948-1CEF7D384CE2}"/>
              </a:ext>
            </a:extLst>
          </p:cNvPr>
          <p:cNvSpPr txBox="1"/>
          <p:nvPr>
            <p:custDataLst>
              <p:tags r:id="rId15"/>
            </p:custDataLst>
          </p:nvPr>
        </p:nvSpPr>
        <p:spPr>
          <a:xfrm>
            <a:off x="3389017" y="4732315"/>
            <a:ext cx="4264281" cy="369332"/>
          </a:xfrm>
          <a:prstGeom prst="rect">
            <a:avLst/>
          </a:prstGeom>
          <a:noFill/>
        </p:spPr>
        <p:txBody>
          <a:bodyPr wrap="square" rtlCol="0">
            <a:spAutoFit/>
          </a:bodyPr>
          <a:lstStyle/>
          <a:p>
            <a:r>
              <a:rPr lang="en-US" b="1" dirty="0">
                <a:ln w="19050">
                  <a:noFill/>
                </a:ln>
                <a:latin typeface="Century Gothic" panose="020B0502020202020204" pitchFamily="34" charset="0"/>
              </a:rPr>
              <a:t>FRENCH INDOCHINA</a:t>
            </a:r>
          </a:p>
        </p:txBody>
      </p:sp>
      <p:cxnSp>
        <p:nvCxnSpPr>
          <p:cNvPr id="38" name="Straight Arrow Connector 37">
            <a:extLst>
              <a:ext uri="{FF2B5EF4-FFF2-40B4-BE49-F238E27FC236}">
                <a16:creationId xmlns:a16="http://schemas.microsoft.com/office/drawing/2014/main" xmlns="" id="{53D26A1C-6258-405D-8F36-960C770B0036}"/>
              </a:ext>
            </a:extLst>
          </p:cNvPr>
          <p:cNvCxnSpPr>
            <a:cxnSpLocks/>
          </p:cNvCxnSpPr>
          <p:nvPr>
            <p:custDataLst>
              <p:tags r:id="rId16"/>
            </p:custDataLst>
          </p:nvPr>
        </p:nvCxnSpPr>
        <p:spPr>
          <a:xfrm flipH="1">
            <a:off x="2879909" y="4993811"/>
            <a:ext cx="608358" cy="3940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xmlns="" id="{F8687DAC-DCE1-47B0-AEC5-E854E45D7A79}"/>
              </a:ext>
            </a:extLst>
          </p:cNvPr>
          <p:cNvSpPr txBox="1"/>
          <p:nvPr>
            <p:custDataLst>
              <p:tags r:id="rId17"/>
            </p:custDataLst>
          </p:nvPr>
        </p:nvSpPr>
        <p:spPr>
          <a:xfrm>
            <a:off x="8396512" y="4216853"/>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HAWAII</a:t>
            </a:r>
          </a:p>
        </p:txBody>
      </p:sp>
      <p:sp>
        <p:nvSpPr>
          <p:cNvPr id="40" name="TextBox 39">
            <a:extLst>
              <a:ext uri="{FF2B5EF4-FFF2-40B4-BE49-F238E27FC236}">
                <a16:creationId xmlns:a16="http://schemas.microsoft.com/office/drawing/2014/main" xmlns="" id="{BD553A8C-84F3-4175-BC13-5D3E5AC9C394}"/>
              </a:ext>
            </a:extLst>
          </p:cNvPr>
          <p:cNvSpPr txBox="1"/>
          <p:nvPr>
            <p:custDataLst>
              <p:tags r:id="rId18"/>
            </p:custDataLst>
          </p:nvPr>
        </p:nvSpPr>
        <p:spPr>
          <a:xfrm>
            <a:off x="8430348" y="4471424"/>
            <a:ext cx="1817781"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cxnSp>
        <p:nvCxnSpPr>
          <p:cNvPr id="41" name="Straight Arrow Connector 40">
            <a:extLst>
              <a:ext uri="{FF2B5EF4-FFF2-40B4-BE49-F238E27FC236}">
                <a16:creationId xmlns:a16="http://schemas.microsoft.com/office/drawing/2014/main" xmlns="" id="{06B7904D-C754-4C9F-B77C-460F9D19526A}"/>
              </a:ext>
            </a:extLst>
          </p:cNvPr>
          <p:cNvCxnSpPr>
            <a:cxnSpLocks/>
          </p:cNvCxnSpPr>
          <p:nvPr>
            <p:custDataLst>
              <p:tags r:id="rId19"/>
            </p:custDataLst>
          </p:nvPr>
        </p:nvCxnSpPr>
        <p:spPr>
          <a:xfrm flipH="1">
            <a:off x="8319576" y="4680827"/>
            <a:ext cx="153873" cy="2532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xmlns="" id="{F79B8E8C-6606-4359-BF9E-795B5D7B319F}"/>
              </a:ext>
            </a:extLst>
          </p:cNvPr>
          <p:cNvSpPr txBox="1"/>
          <p:nvPr>
            <p:custDataLst>
              <p:tags r:id="rId20"/>
            </p:custDataLst>
          </p:nvPr>
        </p:nvSpPr>
        <p:spPr>
          <a:xfrm>
            <a:off x="909668" y="4300545"/>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INDIA</a:t>
            </a:r>
          </a:p>
        </p:txBody>
      </p:sp>
      <p:sp>
        <p:nvSpPr>
          <p:cNvPr id="43" name="TextBox 42">
            <a:extLst>
              <a:ext uri="{FF2B5EF4-FFF2-40B4-BE49-F238E27FC236}">
                <a16:creationId xmlns:a16="http://schemas.microsoft.com/office/drawing/2014/main" xmlns="" id="{3CF05310-A5A3-4E8D-A30A-854A4624EB16}"/>
              </a:ext>
            </a:extLst>
          </p:cNvPr>
          <p:cNvSpPr txBox="1"/>
          <p:nvPr>
            <p:custDataLst>
              <p:tags r:id="rId21"/>
            </p:custDataLst>
          </p:nvPr>
        </p:nvSpPr>
        <p:spPr>
          <a:xfrm>
            <a:off x="786925" y="4534521"/>
            <a:ext cx="2000553" cy="276999"/>
          </a:xfrm>
          <a:prstGeom prst="rect">
            <a:avLst/>
          </a:prstGeom>
          <a:noFill/>
        </p:spPr>
        <p:txBody>
          <a:bodyPr wrap="square" rtlCol="0">
            <a:spAutoFit/>
          </a:bodyPr>
          <a:lstStyle/>
          <a:p>
            <a:r>
              <a:rPr lang="en-US" sz="1200" b="1" dirty="0">
                <a:latin typeface="Century Gothic" panose="020B0502020202020204" pitchFamily="34" charset="0"/>
              </a:rPr>
              <a:t>(British Territory)</a:t>
            </a:r>
          </a:p>
        </p:txBody>
      </p:sp>
      <p:sp>
        <p:nvSpPr>
          <p:cNvPr id="45" name="TextBox 44">
            <a:extLst>
              <a:ext uri="{FF2B5EF4-FFF2-40B4-BE49-F238E27FC236}">
                <a16:creationId xmlns:a16="http://schemas.microsoft.com/office/drawing/2014/main" xmlns="" id="{F790947D-9202-4F98-9B7E-550B673B38E1}"/>
              </a:ext>
            </a:extLst>
          </p:cNvPr>
          <p:cNvSpPr txBox="1"/>
          <p:nvPr>
            <p:custDataLst>
              <p:tags r:id="rId22"/>
            </p:custDataLst>
          </p:nvPr>
        </p:nvSpPr>
        <p:spPr>
          <a:xfrm>
            <a:off x="3654456" y="3480502"/>
            <a:ext cx="964829"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KOREA</a:t>
            </a:r>
          </a:p>
        </p:txBody>
      </p:sp>
      <p:sp>
        <p:nvSpPr>
          <p:cNvPr id="47" name="TextBox 46">
            <a:extLst>
              <a:ext uri="{FF2B5EF4-FFF2-40B4-BE49-F238E27FC236}">
                <a16:creationId xmlns:a16="http://schemas.microsoft.com/office/drawing/2014/main" xmlns="" id="{F8BD14EE-003B-484B-BA28-1199B207E55F}"/>
              </a:ext>
            </a:extLst>
          </p:cNvPr>
          <p:cNvSpPr txBox="1"/>
          <p:nvPr>
            <p:custDataLst>
              <p:tags r:id="rId23"/>
            </p:custDataLst>
          </p:nvPr>
        </p:nvSpPr>
        <p:spPr>
          <a:xfrm>
            <a:off x="1406312" y="5350723"/>
            <a:ext cx="1044695"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MALAYA</a:t>
            </a:r>
          </a:p>
        </p:txBody>
      </p:sp>
      <p:cxnSp>
        <p:nvCxnSpPr>
          <p:cNvPr id="48" name="Straight Arrow Connector 47">
            <a:extLst>
              <a:ext uri="{FF2B5EF4-FFF2-40B4-BE49-F238E27FC236}">
                <a16:creationId xmlns:a16="http://schemas.microsoft.com/office/drawing/2014/main" xmlns="" id="{E2DC9C66-E151-4AC9-9F61-0B4DB6193577}"/>
              </a:ext>
            </a:extLst>
          </p:cNvPr>
          <p:cNvCxnSpPr>
            <a:cxnSpLocks/>
          </p:cNvCxnSpPr>
          <p:nvPr>
            <p:custDataLst>
              <p:tags r:id="rId24"/>
            </p:custDataLst>
          </p:nvPr>
        </p:nvCxnSpPr>
        <p:spPr>
          <a:xfrm>
            <a:off x="2222532" y="5619978"/>
            <a:ext cx="362875" cy="1936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xmlns="" id="{ECF62820-8B64-4001-9546-851A80A049E2}"/>
              </a:ext>
            </a:extLst>
          </p:cNvPr>
          <p:cNvSpPr txBox="1"/>
          <p:nvPr>
            <p:custDataLst>
              <p:tags r:id="rId25"/>
            </p:custDataLst>
          </p:nvPr>
        </p:nvSpPr>
        <p:spPr>
          <a:xfrm rot="1186504">
            <a:off x="3358856" y="2997661"/>
            <a:ext cx="2810204"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MANCHURIA</a:t>
            </a:r>
          </a:p>
        </p:txBody>
      </p:sp>
      <p:sp>
        <p:nvSpPr>
          <p:cNvPr id="49" name="TextBox 48">
            <a:extLst>
              <a:ext uri="{FF2B5EF4-FFF2-40B4-BE49-F238E27FC236}">
                <a16:creationId xmlns:a16="http://schemas.microsoft.com/office/drawing/2014/main" xmlns="" id="{6B1D6FC1-DAAF-45E3-B2BC-0A56EB6A900A}"/>
              </a:ext>
            </a:extLst>
          </p:cNvPr>
          <p:cNvSpPr txBox="1"/>
          <p:nvPr>
            <p:custDataLst>
              <p:tags r:id="rId26"/>
            </p:custDataLst>
          </p:nvPr>
        </p:nvSpPr>
        <p:spPr>
          <a:xfrm>
            <a:off x="2007357" y="2652581"/>
            <a:ext cx="2611928"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MONGOLIA</a:t>
            </a:r>
          </a:p>
        </p:txBody>
      </p:sp>
      <p:sp>
        <p:nvSpPr>
          <p:cNvPr id="51" name="TextBox 50">
            <a:extLst>
              <a:ext uri="{FF2B5EF4-FFF2-40B4-BE49-F238E27FC236}">
                <a16:creationId xmlns:a16="http://schemas.microsoft.com/office/drawing/2014/main" xmlns="" id="{337DCE8E-7A2D-48F4-8DAC-7780C77912B1}"/>
              </a:ext>
            </a:extLst>
          </p:cNvPr>
          <p:cNvSpPr txBox="1"/>
          <p:nvPr>
            <p:custDataLst>
              <p:tags r:id="rId27"/>
            </p:custDataLst>
          </p:nvPr>
        </p:nvSpPr>
        <p:spPr>
          <a:xfrm>
            <a:off x="573901" y="3874683"/>
            <a:ext cx="964829"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NEPAL</a:t>
            </a:r>
          </a:p>
        </p:txBody>
      </p:sp>
      <p:cxnSp>
        <p:nvCxnSpPr>
          <p:cNvPr id="52" name="Straight Arrow Connector 51">
            <a:extLst>
              <a:ext uri="{FF2B5EF4-FFF2-40B4-BE49-F238E27FC236}">
                <a16:creationId xmlns:a16="http://schemas.microsoft.com/office/drawing/2014/main" xmlns="" id="{8261FC8F-6896-4730-B9DF-3DFB2DC5A26F}"/>
              </a:ext>
            </a:extLst>
          </p:cNvPr>
          <p:cNvCxnSpPr>
            <a:cxnSpLocks/>
          </p:cNvCxnSpPr>
          <p:nvPr>
            <p:custDataLst>
              <p:tags r:id="rId28"/>
            </p:custDataLst>
          </p:nvPr>
        </p:nvCxnSpPr>
        <p:spPr>
          <a:xfrm>
            <a:off x="1256505" y="4164646"/>
            <a:ext cx="356395" cy="13589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xmlns="" id="{F4815D3A-BD1E-4EDB-9323-A74A5E788D82}"/>
              </a:ext>
            </a:extLst>
          </p:cNvPr>
          <p:cNvSpPr txBox="1"/>
          <p:nvPr>
            <p:custDataLst>
              <p:tags r:id="rId29"/>
            </p:custDataLst>
          </p:nvPr>
        </p:nvSpPr>
        <p:spPr>
          <a:xfrm>
            <a:off x="4268870" y="6047238"/>
            <a:ext cx="2107951"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NEW GUINEA </a:t>
            </a:r>
          </a:p>
        </p:txBody>
      </p:sp>
      <p:sp>
        <p:nvSpPr>
          <p:cNvPr id="53" name="TextBox 52">
            <a:extLst>
              <a:ext uri="{FF2B5EF4-FFF2-40B4-BE49-F238E27FC236}">
                <a16:creationId xmlns:a16="http://schemas.microsoft.com/office/drawing/2014/main" xmlns="" id="{287B8C18-7B5A-4CAC-A861-D0D5919DE060}"/>
              </a:ext>
            </a:extLst>
          </p:cNvPr>
          <p:cNvSpPr txBox="1"/>
          <p:nvPr>
            <p:custDataLst>
              <p:tags r:id="rId30"/>
            </p:custDataLst>
          </p:nvPr>
        </p:nvSpPr>
        <p:spPr>
          <a:xfrm>
            <a:off x="4677809" y="6250468"/>
            <a:ext cx="2051483" cy="461665"/>
          </a:xfrm>
          <a:prstGeom prst="rect">
            <a:avLst/>
          </a:prstGeom>
          <a:noFill/>
        </p:spPr>
        <p:txBody>
          <a:bodyPr wrap="square" rtlCol="0">
            <a:spAutoFit/>
          </a:bodyPr>
          <a:lstStyle/>
          <a:p>
            <a:pPr algn="ctr"/>
            <a:r>
              <a:rPr lang="en-US" sz="1200" b="1" dirty="0">
                <a:latin typeface="Century Gothic" panose="020B0502020202020204" pitchFamily="34" charset="0"/>
              </a:rPr>
              <a:t>(U.S. and Australian    	  	Territories)</a:t>
            </a:r>
          </a:p>
        </p:txBody>
      </p:sp>
      <p:sp>
        <p:nvSpPr>
          <p:cNvPr id="54" name="TextBox 53">
            <a:extLst>
              <a:ext uri="{FF2B5EF4-FFF2-40B4-BE49-F238E27FC236}">
                <a16:creationId xmlns:a16="http://schemas.microsoft.com/office/drawing/2014/main" xmlns="" id="{01B2CA83-E116-4B4E-BEAB-93450BD54D25}"/>
              </a:ext>
            </a:extLst>
          </p:cNvPr>
          <p:cNvSpPr txBox="1"/>
          <p:nvPr>
            <p:custDataLst>
              <p:tags r:id="rId31"/>
            </p:custDataLst>
          </p:nvPr>
        </p:nvSpPr>
        <p:spPr>
          <a:xfrm>
            <a:off x="398023" y="3109821"/>
            <a:ext cx="1283863"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PAKISTAN</a:t>
            </a:r>
          </a:p>
        </p:txBody>
      </p:sp>
      <p:cxnSp>
        <p:nvCxnSpPr>
          <p:cNvPr id="55" name="Straight Arrow Connector 54">
            <a:extLst>
              <a:ext uri="{FF2B5EF4-FFF2-40B4-BE49-F238E27FC236}">
                <a16:creationId xmlns:a16="http://schemas.microsoft.com/office/drawing/2014/main" xmlns="" id="{38ECE28F-D29F-43F7-AAC6-69BF9BAAF433}"/>
              </a:ext>
            </a:extLst>
          </p:cNvPr>
          <p:cNvCxnSpPr>
            <a:cxnSpLocks/>
          </p:cNvCxnSpPr>
          <p:nvPr>
            <p:custDataLst>
              <p:tags r:id="rId32"/>
            </p:custDataLst>
          </p:nvPr>
        </p:nvCxnSpPr>
        <p:spPr>
          <a:xfrm flipH="1">
            <a:off x="611907" y="3440436"/>
            <a:ext cx="327797" cy="4177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xmlns="" id="{16605512-B414-477D-ABB6-0582D2D65586}"/>
              </a:ext>
            </a:extLst>
          </p:cNvPr>
          <p:cNvSpPr txBox="1"/>
          <p:nvPr>
            <p:custDataLst>
              <p:tags r:id="rId33"/>
            </p:custDataLst>
          </p:nvPr>
        </p:nvSpPr>
        <p:spPr>
          <a:xfrm>
            <a:off x="4075339" y="5018551"/>
            <a:ext cx="2810204"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PHILIPPINES</a:t>
            </a:r>
          </a:p>
        </p:txBody>
      </p:sp>
      <p:sp>
        <p:nvSpPr>
          <p:cNvPr id="58" name="TextBox 57">
            <a:extLst>
              <a:ext uri="{FF2B5EF4-FFF2-40B4-BE49-F238E27FC236}">
                <a16:creationId xmlns:a16="http://schemas.microsoft.com/office/drawing/2014/main" xmlns="" id="{D7385703-91E6-4FE3-A246-C287106B9BA4}"/>
              </a:ext>
            </a:extLst>
          </p:cNvPr>
          <p:cNvSpPr txBox="1"/>
          <p:nvPr>
            <p:custDataLst>
              <p:tags r:id="rId34"/>
            </p:custDataLst>
          </p:nvPr>
        </p:nvSpPr>
        <p:spPr>
          <a:xfrm>
            <a:off x="4005230" y="5271975"/>
            <a:ext cx="1455309" cy="276999"/>
          </a:xfrm>
          <a:prstGeom prst="rect">
            <a:avLst/>
          </a:prstGeom>
          <a:noFill/>
        </p:spPr>
        <p:txBody>
          <a:bodyPr wrap="square" rtlCol="0">
            <a:spAutoFit/>
          </a:bodyPr>
          <a:lstStyle/>
          <a:p>
            <a:pPr algn="ctr"/>
            <a:r>
              <a:rPr lang="en-US" sz="1200" b="1" dirty="0">
                <a:latin typeface="Century Gothic" panose="020B0502020202020204" pitchFamily="34" charset="0"/>
              </a:rPr>
              <a:t>(U.S. Territory)</a:t>
            </a:r>
          </a:p>
        </p:txBody>
      </p:sp>
      <p:cxnSp>
        <p:nvCxnSpPr>
          <p:cNvPr id="59" name="Straight Arrow Connector 58">
            <a:extLst>
              <a:ext uri="{FF2B5EF4-FFF2-40B4-BE49-F238E27FC236}">
                <a16:creationId xmlns:a16="http://schemas.microsoft.com/office/drawing/2014/main" xmlns="" id="{A7652A36-6A1C-472B-842E-B13CCF65FB76}"/>
              </a:ext>
            </a:extLst>
          </p:cNvPr>
          <p:cNvCxnSpPr>
            <a:cxnSpLocks/>
          </p:cNvCxnSpPr>
          <p:nvPr>
            <p:custDataLst>
              <p:tags r:id="rId35"/>
            </p:custDataLst>
          </p:nvPr>
        </p:nvCxnSpPr>
        <p:spPr>
          <a:xfrm flipH="1" flipV="1">
            <a:off x="3819228" y="5154127"/>
            <a:ext cx="322490" cy="4241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xmlns="" id="{13E6FB23-1083-426B-A9E9-7CA77200D6A8}"/>
              </a:ext>
            </a:extLst>
          </p:cNvPr>
          <p:cNvSpPr txBox="1"/>
          <p:nvPr>
            <p:custDataLst>
              <p:tags r:id="rId36"/>
            </p:custDataLst>
          </p:nvPr>
        </p:nvSpPr>
        <p:spPr>
          <a:xfrm>
            <a:off x="1218746" y="5093198"/>
            <a:ext cx="1308284"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THAILAND</a:t>
            </a:r>
          </a:p>
        </p:txBody>
      </p:sp>
      <p:cxnSp>
        <p:nvCxnSpPr>
          <p:cNvPr id="60" name="Straight Arrow Connector 59">
            <a:extLst>
              <a:ext uri="{FF2B5EF4-FFF2-40B4-BE49-F238E27FC236}">
                <a16:creationId xmlns:a16="http://schemas.microsoft.com/office/drawing/2014/main" xmlns="" id="{80F36D60-37C5-4E33-8C4B-AADA95402955}"/>
              </a:ext>
            </a:extLst>
          </p:cNvPr>
          <p:cNvCxnSpPr>
            <a:cxnSpLocks/>
          </p:cNvCxnSpPr>
          <p:nvPr>
            <p:custDataLst>
              <p:tags r:id="rId37"/>
            </p:custDataLst>
          </p:nvPr>
        </p:nvCxnSpPr>
        <p:spPr>
          <a:xfrm flipV="1">
            <a:off x="2413657" y="5103118"/>
            <a:ext cx="228791" cy="1516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xmlns="" id="{2FC8B5A2-4D2F-4822-91E4-40E3CD6144D4}"/>
              </a:ext>
            </a:extLst>
          </p:cNvPr>
          <p:cNvSpPr txBox="1"/>
          <p:nvPr>
            <p:custDataLst>
              <p:tags r:id="rId38"/>
            </p:custDataLst>
          </p:nvPr>
        </p:nvSpPr>
        <p:spPr>
          <a:xfrm>
            <a:off x="1563672" y="3922849"/>
            <a:ext cx="729974"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TIBET</a:t>
            </a:r>
          </a:p>
        </p:txBody>
      </p:sp>
      <p:sp>
        <p:nvSpPr>
          <p:cNvPr id="62" name="TextBox 61">
            <a:extLst>
              <a:ext uri="{FF2B5EF4-FFF2-40B4-BE49-F238E27FC236}">
                <a16:creationId xmlns:a16="http://schemas.microsoft.com/office/drawing/2014/main" xmlns="" id="{C36B74E3-5CB1-4B95-92E6-AAEC5D8F5421}"/>
              </a:ext>
            </a:extLst>
          </p:cNvPr>
          <p:cNvSpPr txBox="1"/>
          <p:nvPr>
            <p:custDataLst>
              <p:tags r:id="rId39"/>
            </p:custDataLst>
          </p:nvPr>
        </p:nvSpPr>
        <p:spPr>
          <a:xfrm>
            <a:off x="3383625" y="1446387"/>
            <a:ext cx="785034"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USSR</a:t>
            </a:r>
          </a:p>
        </p:txBody>
      </p:sp>
      <p:sp>
        <p:nvSpPr>
          <p:cNvPr id="69" name="Explosion 1 12">
            <a:extLst>
              <a:ext uri="{FF2B5EF4-FFF2-40B4-BE49-F238E27FC236}">
                <a16:creationId xmlns:a16="http://schemas.microsoft.com/office/drawing/2014/main" xmlns="" id="{DC874168-D50E-4F40-841B-6EFF7FB87A9A}"/>
              </a:ext>
            </a:extLst>
          </p:cNvPr>
          <p:cNvSpPr/>
          <p:nvPr>
            <p:custDataLst>
              <p:tags r:id="rId40"/>
            </p:custDataLst>
          </p:nvPr>
        </p:nvSpPr>
        <p:spPr>
          <a:xfrm>
            <a:off x="8124267" y="4855872"/>
            <a:ext cx="195309" cy="204186"/>
          </a:xfrm>
          <a:prstGeom prst="irregularSeal1">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0" name="TextBox 69">
            <a:extLst>
              <a:ext uri="{FF2B5EF4-FFF2-40B4-BE49-F238E27FC236}">
                <a16:creationId xmlns:a16="http://schemas.microsoft.com/office/drawing/2014/main" xmlns="" id="{DFEB0978-2C80-4AB7-B189-AE36AC756062}"/>
              </a:ext>
            </a:extLst>
          </p:cNvPr>
          <p:cNvSpPr txBox="1"/>
          <p:nvPr>
            <p:custDataLst>
              <p:tags r:id="rId41"/>
            </p:custDataLst>
          </p:nvPr>
        </p:nvSpPr>
        <p:spPr>
          <a:xfrm>
            <a:off x="5029200" y="3368226"/>
            <a:ext cx="1030330"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JAPAN</a:t>
            </a:r>
          </a:p>
        </p:txBody>
      </p:sp>
      <p:cxnSp>
        <p:nvCxnSpPr>
          <p:cNvPr id="71" name="Straight Arrow Connector 70">
            <a:extLst>
              <a:ext uri="{FF2B5EF4-FFF2-40B4-BE49-F238E27FC236}">
                <a16:creationId xmlns:a16="http://schemas.microsoft.com/office/drawing/2014/main" xmlns="" id="{6868473B-7B9B-45A8-995B-8A631803BF20}"/>
              </a:ext>
            </a:extLst>
          </p:cNvPr>
          <p:cNvCxnSpPr>
            <a:cxnSpLocks/>
          </p:cNvCxnSpPr>
          <p:nvPr>
            <p:custDataLst>
              <p:tags r:id="rId42"/>
            </p:custDataLst>
          </p:nvPr>
        </p:nvCxnSpPr>
        <p:spPr>
          <a:xfrm flipH="1">
            <a:off x="4836775" y="3538788"/>
            <a:ext cx="255787" cy="1016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xmlns="" id="{6CA11402-1052-4F0F-BA56-EE6D33934A88}"/>
              </a:ext>
            </a:extLst>
          </p:cNvPr>
          <p:cNvSpPr/>
          <p:nvPr>
            <p:custDataLst>
              <p:tags r:id="rId43"/>
            </p:custDataLst>
          </p:nvPr>
        </p:nvSpPr>
        <p:spPr>
          <a:xfrm>
            <a:off x="-25984" y="1528981"/>
            <a:ext cx="10084384" cy="4211137"/>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xmlns="" id="{E9DD1CB2-E0AD-4A8A-9A10-C588445DFE74}"/>
              </a:ext>
            </a:extLst>
          </p:cNvPr>
          <p:cNvSpPr txBox="1"/>
          <p:nvPr>
            <p:custDataLst>
              <p:tags r:id="rId44"/>
            </p:custDataLst>
          </p:nvPr>
        </p:nvSpPr>
        <p:spPr>
          <a:xfrm>
            <a:off x="79364" y="1637201"/>
            <a:ext cx="9755698" cy="4031873"/>
          </a:xfrm>
          <a:prstGeom prst="rect">
            <a:avLst/>
          </a:prstGeom>
          <a:noFill/>
        </p:spPr>
        <p:txBody>
          <a:bodyPr wrap="square" rtlCol="0">
            <a:spAutoFit/>
          </a:bodyPr>
          <a:lstStyle/>
          <a:p>
            <a:r>
              <a:rPr lang="en-US" sz="3200" b="1" dirty="0">
                <a:solidFill>
                  <a:schemeClr val="bg1"/>
                </a:solidFill>
                <a:latin typeface="Century Gothic" panose="020B0502020202020204" pitchFamily="34" charset="0"/>
              </a:rPr>
              <a:t>*By 1941, the Japanese controlled most of the Pacific islands. Instead of trying to fight Japan on all of the islands, the Allies used a strategy called Island Hopping or Leapfrogging. They bypassed islands heavily fortified by the Japanese and concentrated on islands that were not as heavily defended and would support the drive to reach Japan.</a:t>
            </a:r>
          </a:p>
        </p:txBody>
      </p:sp>
    </p:spTree>
    <p:extLst>
      <p:ext uri="{BB962C8B-B14F-4D97-AF65-F5344CB8AC3E}">
        <p14:creationId xmlns:p14="http://schemas.microsoft.com/office/powerpoint/2010/main" val="22515388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p:cTn id="7" dur="1000" fill="hold"/>
                                        <p:tgtEl>
                                          <p:spTgt spid="72"/>
                                        </p:tgtEl>
                                        <p:attrNameLst>
                                          <p:attrName>ppt_w</p:attrName>
                                        </p:attrNameLst>
                                      </p:cBhvr>
                                      <p:tavLst>
                                        <p:tav tm="0">
                                          <p:val>
                                            <p:fltVal val="0"/>
                                          </p:val>
                                        </p:tav>
                                        <p:tav tm="100000">
                                          <p:val>
                                            <p:strVal val="#ppt_w"/>
                                          </p:val>
                                        </p:tav>
                                      </p:tavLst>
                                    </p:anim>
                                    <p:anim calcmode="lin" valueType="num">
                                      <p:cBhvr>
                                        <p:cTn id="8" dur="1000" fill="hold"/>
                                        <p:tgtEl>
                                          <p:spTgt spid="72"/>
                                        </p:tgtEl>
                                        <p:attrNameLst>
                                          <p:attrName>ppt_h</p:attrName>
                                        </p:attrNameLst>
                                      </p:cBhvr>
                                      <p:tavLst>
                                        <p:tav tm="0">
                                          <p:val>
                                            <p:fltVal val="0"/>
                                          </p:val>
                                        </p:tav>
                                        <p:tav tm="100000">
                                          <p:val>
                                            <p:strVal val="#ppt_h"/>
                                          </p:val>
                                        </p:tav>
                                      </p:tavLst>
                                    </p:anim>
                                    <p:anim calcmode="lin" valueType="num">
                                      <p:cBhvr>
                                        <p:cTn id="9" dur="1000" fill="hold"/>
                                        <p:tgtEl>
                                          <p:spTgt spid="72"/>
                                        </p:tgtEl>
                                        <p:attrNameLst>
                                          <p:attrName>style.rotation</p:attrName>
                                        </p:attrNameLst>
                                      </p:cBhvr>
                                      <p:tavLst>
                                        <p:tav tm="0">
                                          <p:val>
                                            <p:fltVal val="90"/>
                                          </p:val>
                                        </p:tav>
                                        <p:tav tm="100000">
                                          <p:val>
                                            <p:fltVal val="0"/>
                                          </p:val>
                                        </p:tav>
                                      </p:tavLst>
                                    </p:anim>
                                    <p:animEffect transition="in" filter="fade">
                                      <p:cBhvr>
                                        <p:cTn id="10" dur="1000"/>
                                        <p:tgtEl>
                                          <p:spTgt spid="7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p:cTn id="13" dur="1000" fill="hold"/>
                                        <p:tgtEl>
                                          <p:spTgt spid="68"/>
                                        </p:tgtEl>
                                        <p:attrNameLst>
                                          <p:attrName>ppt_w</p:attrName>
                                        </p:attrNameLst>
                                      </p:cBhvr>
                                      <p:tavLst>
                                        <p:tav tm="0">
                                          <p:val>
                                            <p:fltVal val="0"/>
                                          </p:val>
                                        </p:tav>
                                        <p:tav tm="100000">
                                          <p:val>
                                            <p:strVal val="#ppt_w"/>
                                          </p:val>
                                        </p:tav>
                                      </p:tavLst>
                                    </p:anim>
                                    <p:anim calcmode="lin" valueType="num">
                                      <p:cBhvr>
                                        <p:cTn id="14" dur="1000" fill="hold"/>
                                        <p:tgtEl>
                                          <p:spTgt spid="68"/>
                                        </p:tgtEl>
                                        <p:attrNameLst>
                                          <p:attrName>ppt_h</p:attrName>
                                        </p:attrNameLst>
                                      </p:cBhvr>
                                      <p:tavLst>
                                        <p:tav tm="0">
                                          <p:val>
                                            <p:fltVal val="0"/>
                                          </p:val>
                                        </p:tav>
                                        <p:tav tm="100000">
                                          <p:val>
                                            <p:strVal val="#ppt_h"/>
                                          </p:val>
                                        </p:tav>
                                      </p:tavLst>
                                    </p:anim>
                                    <p:anim calcmode="lin" valueType="num">
                                      <p:cBhvr>
                                        <p:cTn id="15" dur="1000" fill="hold"/>
                                        <p:tgtEl>
                                          <p:spTgt spid="68"/>
                                        </p:tgtEl>
                                        <p:attrNameLst>
                                          <p:attrName>style.rotation</p:attrName>
                                        </p:attrNameLst>
                                      </p:cBhvr>
                                      <p:tavLst>
                                        <p:tav tm="0">
                                          <p:val>
                                            <p:fltVal val="90"/>
                                          </p:val>
                                        </p:tav>
                                        <p:tav tm="100000">
                                          <p:val>
                                            <p:fltVal val="0"/>
                                          </p:val>
                                        </p:tav>
                                      </p:tavLst>
                                    </p:anim>
                                    <p:animEffect transition="in" filter="fade">
                                      <p:cBhvr>
                                        <p:cTn id="16" dur="10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68"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a:blip r:embed="rId51"/>
          <a:stretch>
            <a:fillRect/>
          </a:stretch>
        </a:blip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xmlns="" id="{14FEBBA9-7563-4A80-A83B-C1659C504B80}"/>
              </a:ext>
            </a:extLst>
          </p:cNvPr>
          <p:cNvSpPr txBox="1"/>
          <p:nvPr>
            <p:custDataLst>
              <p:tags r:id="rId1"/>
            </p:custDataLst>
          </p:nvPr>
        </p:nvSpPr>
        <p:spPr>
          <a:xfrm>
            <a:off x="8081208" y="1227820"/>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ALASKA</a:t>
            </a:r>
          </a:p>
        </p:txBody>
      </p:sp>
      <p:sp>
        <p:nvSpPr>
          <p:cNvPr id="13" name="TextBox 12">
            <a:extLst>
              <a:ext uri="{FF2B5EF4-FFF2-40B4-BE49-F238E27FC236}">
                <a16:creationId xmlns:a16="http://schemas.microsoft.com/office/drawing/2014/main" xmlns="" id="{119D2D7C-0904-4137-BEE1-DD7E76EB4B55}"/>
              </a:ext>
            </a:extLst>
          </p:cNvPr>
          <p:cNvSpPr txBox="1"/>
          <p:nvPr>
            <p:custDataLst>
              <p:tags r:id="rId2"/>
            </p:custDataLst>
          </p:nvPr>
        </p:nvSpPr>
        <p:spPr>
          <a:xfrm>
            <a:off x="7984315" y="1431366"/>
            <a:ext cx="1246274"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sp>
        <p:nvSpPr>
          <p:cNvPr id="24" name="TextBox 23">
            <a:extLst>
              <a:ext uri="{FF2B5EF4-FFF2-40B4-BE49-F238E27FC236}">
                <a16:creationId xmlns:a16="http://schemas.microsoft.com/office/drawing/2014/main" xmlns="" id="{A89915E4-6F7B-4398-BF97-9E8ED49EB6FA}"/>
              </a:ext>
            </a:extLst>
          </p:cNvPr>
          <p:cNvSpPr txBox="1"/>
          <p:nvPr>
            <p:custDataLst>
              <p:tags r:id="rId3"/>
            </p:custDataLst>
          </p:nvPr>
        </p:nvSpPr>
        <p:spPr>
          <a:xfrm>
            <a:off x="3738518" y="7426737"/>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AUSTRALIA</a:t>
            </a:r>
          </a:p>
        </p:txBody>
      </p:sp>
      <p:sp>
        <p:nvSpPr>
          <p:cNvPr id="25" name="TextBox 24">
            <a:extLst>
              <a:ext uri="{FF2B5EF4-FFF2-40B4-BE49-F238E27FC236}">
                <a16:creationId xmlns:a16="http://schemas.microsoft.com/office/drawing/2014/main" xmlns="" id="{A721CCAF-A2FF-4E62-AA60-479EA2085999}"/>
              </a:ext>
            </a:extLst>
          </p:cNvPr>
          <p:cNvSpPr txBox="1"/>
          <p:nvPr>
            <p:custDataLst>
              <p:tags r:id="rId4"/>
            </p:custDataLst>
          </p:nvPr>
        </p:nvSpPr>
        <p:spPr>
          <a:xfrm>
            <a:off x="2534378" y="4416733"/>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BURMA</a:t>
            </a:r>
          </a:p>
        </p:txBody>
      </p:sp>
      <p:cxnSp>
        <p:nvCxnSpPr>
          <p:cNvPr id="18" name="Straight Arrow Connector 17">
            <a:extLst>
              <a:ext uri="{FF2B5EF4-FFF2-40B4-BE49-F238E27FC236}">
                <a16:creationId xmlns:a16="http://schemas.microsoft.com/office/drawing/2014/main" xmlns="" id="{DE976860-6C4D-4D80-ABF2-DAAE727F7FDE}"/>
              </a:ext>
            </a:extLst>
          </p:cNvPr>
          <p:cNvCxnSpPr>
            <a:cxnSpLocks/>
          </p:cNvCxnSpPr>
          <p:nvPr>
            <p:custDataLst>
              <p:tags r:id="rId5"/>
            </p:custDataLst>
          </p:nvPr>
        </p:nvCxnSpPr>
        <p:spPr>
          <a:xfrm flipH="1">
            <a:off x="3646385" y="5948415"/>
            <a:ext cx="316258" cy="1779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xmlns="" id="{F0B2564E-7849-4B62-8094-ADC0124340BC}"/>
              </a:ext>
            </a:extLst>
          </p:cNvPr>
          <p:cNvSpPr txBox="1"/>
          <p:nvPr>
            <p:custDataLst>
              <p:tags r:id="rId6"/>
            </p:custDataLst>
          </p:nvPr>
        </p:nvSpPr>
        <p:spPr>
          <a:xfrm>
            <a:off x="3509359" y="5978813"/>
            <a:ext cx="1455309" cy="276999"/>
          </a:xfrm>
          <a:prstGeom prst="rect">
            <a:avLst/>
          </a:prstGeom>
          <a:noFill/>
        </p:spPr>
        <p:txBody>
          <a:bodyPr wrap="square" rtlCol="0">
            <a:spAutoFit/>
          </a:bodyPr>
          <a:lstStyle/>
          <a:p>
            <a:r>
              <a:rPr lang="en-US" sz="1200" b="1" dirty="0">
                <a:latin typeface="Century Gothic" panose="020B0502020202020204" pitchFamily="34" charset="0"/>
              </a:rPr>
              <a:t>(British Territory)</a:t>
            </a:r>
          </a:p>
        </p:txBody>
      </p:sp>
      <p:sp>
        <p:nvSpPr>
          <p:cNvPr id="29" name="TextBox 28">
            <a:extLst>
              <a:ext uri="{FF2B5EF4-FFF2-40B4-BE49-F238E27FC236}">
                <a16:creationId xmlns:a16="http://schemas.microsoft.com/office/drawing/2014/main" xmlns="" id="{719CBDD6-2A78-4966-BF11-C0201ABA55D0}"/>
              </a:ext>
            </a:extLst>
          </p:cNvPr>
          <p:cNvSpPr txBox="1"/>
          <p:nvPr>
            <p:custDataLst>
              <p:tags r:id="rId7"/>
            </p:custDataLst>
          </p:nvPr>
        </p:nvSpPr>
        <p:spPr>
          <a:xfrm>
            <a:off x="2158709" y="3961095"/>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BHUTON</a:t>
            </a:r>
          </a:p>
        </p:txBody>
      </p:sp>
      <p:cxnSp>
        <p:nvCxnSpPr>
          <p:cNvPr id="30" name="Straight Arrow Connector 29">
            <a:extLst>
              <a:ext uri="{FF2B5EF4-FFF2-40B4-BE49-F238E27FC236}">
                <a16:creationId xmlns:a16="http://schemas.microsoft.com/office/drawing/2014/main" xmlns="" id="{2986C6B5-DD74-411F-978F-E80893658D28}"/>
              </a:ext>
            </a:extLst>
          </p:cNvPr>
          <p:cNvCxnSpPr>
            <a:cxnSpLocks/>
          </p:cNvCxnSpPr>
          <p:nvPr>
            <p:custDataLst>
              <p:tags r:id="rId8"/>
            </p:custDataLst>
          </p:nvPr>
        </p:nvCxnSpPr>
        <p:spPr>
          <a:xfrm flipH="1">
            <a:off x="2104338" y="4201336"/>
            <a:ext cx="113656" cy="1423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4C4B92AA-C020-4D6C-86DE-4EEAF4ED23D8}"/>
              </a:ext>
            </a:extLst>
          </p:cNvPr>
          <p:cNvCxnSpPr>
            <a:cxnSpLocks/>
          </p:cNvCxnSpPr>
          <p:nvPr>
            <p:custDataLst>
              <p:tags r:id="rId9"/>
            </p:custDataLst>
          </p:nvPr>
        </p:nvCxnSpPr>
        <p:spPr>
          <a:xfrm flipH="1">
            <a:off x="2382796" y="4648200"/>
            <a:ext cx="229171" cy="2091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xmlns="" id="{A2A2773F-4906-479F-A1E0-3F353AF496C8}"/>
              </a:ext>
            </a:extLst>
          </p:cNvPr>
          <p:cNvSpPr txBox="1"/>
          <p:nvPr>
            <p:custDataLst>
              <p:tags r:id="rId10"/>
            </p:custDataLst>
          </p:nvPr>
        </p:nvSpPr>
        <p:spPr>
          <a:xfrm>
            <a:off x="3891659" y="5770239"/>
            <a:ext cx="1223062" cy="369332"/>
          </a:xfrm>
          <a:prstGeom prst="rect">
            <a:avLst/>
          </a:prstGeom>
          <a:noFill/>
        </p:spPr>
        <p:txBody>
          <a:bodyPr wrap="square" rtlCol="0">
            <a:spAutoFit/>
          </a:bodyPr>
          <a:lstStyle/>
          <a:p>
            <a:r>
              <a:rPr lang="en-US" b="1" dirty="0">
                <a:ln w="19050">
                  <a:noFill/>
                </a:ln>
                <a:latin typeface="Century Gothic" panose="020B0502020202020204" pitchFamily="34" charset="0"/>
              </a:rPr>
              <a:t>BORNEO</a:t>
            </a:r>
          </a:p>
        </p:txBody>
      </p:sp>
      <p:sp>
        <p:nvSpPr>
          <p:cNvPr id="31" name="TextBox 30">
            <a:extLst>
              <a:ext uri="{FF2B5EF4-FFF2-40B4-BE49-F238E27FC236}">
                <a16:creationId xmlns:a16="http://schemas.microsoft.com/office/drawing/2014/main" xmlns="" id="{C3BBB0A4-8C87-461C-AC49-FF6A14FD598C}"/>
              </a:ext>
            </a:extLst>
          </p:cNvPr>
          <p:cNvSpPr txBox="1"/>
          <p:nvPr>
            <p:custDataLst>
              <p:tags r:id="rId11"/>
            </p:custDataLst>
          </p:nvPr>
        </p:nvSpPr>
        <p:spPr>
          <a:xfrm>
            <a:off x="8270281" y="2287043"/>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CANADA</a:t>
            </a:r>
          </a:p>
        </p:txBody>
      </p:sp>
      <p:cxnSp>
        <p:nvCxnSpPr>
          <p:cNvPr id="32" name="Straight Arrow Connector 31">
            <a:extLst>
              <a:ext uri="{FF2B5EF4-FFF2-40B4-BE49-F238E27FC236}">
                <a16:creationId xmlns:a16="http://schemas.microsoft.com/office/drawing/2014/main" xmlns="" id="{67998C00-B622-4B95-9832-AA94F03E9E78}"/>
              </a:ext>
            </a:extLst>
          </p:cNvPr>
          <p:cNvCxnSpPr>
            <a:cxnSpLocks/>
          </p:cNvCxnSpPr>
          <p:nvPr>
            <p:custDataLst>
              <p:tags r:id="rId12"/>
            </p:custDataLst>
          </p:nvPr>
        </p:nvCxnSpPr>
        <p:spPr>
          <a:xfrm flipV="1">
            <a:off x="9068498" y="1961964"/>
            <a:ext cx="321035" cy="41264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xmlns="" id="{A4CED55A-AD71-4CF0-97EC-330D4143C460}"/>
              </a:ext>
            </a:extLst>
          </p:cNvPr>
          <p:cNvSpPr txBox="1"/>
          <p:nvPr>
            <p:custDataLst>
              <p:tags r:id="rId13"/>
            </p:custDataLst>
          </p:nvPr>
        </p:nvSpPr>
        <p:spPr>
          <a:xfrm>
            <a:off x="2611967" y="3516239"/>
            <a:ext cx="964829" cy="369332"/>
          </a:xfrm>
          <a:prstGeom prst="rect">
            <a:avLst/>
          </a:prstGeom>
          <a:noFill/>
        </p:spPr>
        <p:txBody>
          <a:bodyPr wrap="square" rtlCol="0">
            <a:spAutoFit/>
          </a:bodyPr>
          <a:lstStyle/>
          <a:p>
            <a:r>
              <a:rPr lang="en-US" b="1" dirty="0">
                <a:ln w="19050">
                  <a:noFill/>
                </a:ln>
                <a:latin typeface="Century Gothic" panose="020B0502020202020204" pitchFamily="34" charset="0"/>
              </a:rPr>
              <a:t>CHINA</a:t>
            </a:r>
          </a:p>
        </p:txBody>
      </p:sp>
      <p:sp>
        <p:nvSpPr>
          <p:cNvPr id="35" name="TextBox 34">
            <a:extLst>
              <a:ext uri="{FF2B5EF4-FFF2-40B4-BE49-F238E27FC236}">
                <a16:creationId xmlns:a16="http://schemas.microsoft.com/office/drawing/2014/main" xmlns="" id="{8F3D8801-762D-4AD7-96CE-8D28822970DC}"/>
              </a:ext>
            </a:extLst>
          </p:cNvPr>
          <p:cNvSpPr txBox="1"/>
          <p:nvPr>
            <p:custDataLst>
              <p:tags r:id="rId14"/>
            </p:custDataLst>
          </p:nvPr>
        </p:nvSpPr>
        <p:spPr>
          <a:xfrm>
            <a:off x="1852088" y="6465736"/>
            <a:ext cx="4264281" cy="646331"/>
          </a:xfrm>
          <a:prstGeom prst="rect">
            <a:avLst/>
          </a:prstGeom>
          <a:noFill/>
        </p:spPr>
        <p:txBody>
          <a:bodyPr wrap="square" rtlCol="0">
            <a:spAutoFit/>
          </a:bodyPr>
          <a:lstStyle/>
          <a:p>
            <a:r>
              <a:rPr lang="en-US" b="1" dirty="0">
                <a:ln w="19050">
                  <a:noFill/>
                </a:ln>
                <a:latin typeface="Century Gothic" panose="020B0502020202020204" pitchFamily="34" charset="0"/>
              </a:rPr>
              <a:t>DUTCH </a:t>
            </a:r>
          </a:p>
          <a:p>
            <a:r>
              <a:rPr lang="en-US" b="1" dirty="0">
                <a:ln w="19050">
                  <a:noFill/>
                </a:ln>
                <a:latin typeface="Century Gothic" panose="020B0502020202020204" pitchFamily="34" charset="0"/>
              </a:rPr>
              <a:t>EAST INDIES</a:t>
            </a:r>
          </a:p>
        </p:txBody>
      </p:sp>
      <p:sp>
        <p:nvSpPr>
          <p:cNvPr id="37" name="TextBox 36">
            <a:extLst>
              <a:ext uri="{FF2B5EF4-FFF2-40B4-BE49-F238E27FC236}">
                <a16:creationId xmlns:a16="http://schemas.microsoft.com/office/drawing/2014/main" xmlns="" id="{5FF47C85-AA58-49EA-9948-1CEF7D384CE2}"/>
              </a:ext>
            </a:extLst>
          </p:cNvPr>
          <p:cNvSpPr txBox="1"/>
          <p:nvPr>
            <p:custDataLst>
              <p:tags r:id="rId15"/>
            </p:custDataLst>
          </p:nvPr>
        </p:nvSpPr>
        <p:spPr>
          <a:xfrm>
            <a:off x="3389017" y="4732315"/>
            <a:ext cx="2556757" cy="369332"/>
          </a:xfrm>
          <a:prstGeom prst="rect">
            <a:avLst/>
          </a:prstGeom>
          <a:noFill/>
        </p:spPr>
        <p:txBody>
          <a:bodyPr wrap="square" rtlCol="0">
            <a:spAutoFit/>
          </a:bodyPr>
          <a:lstStyle/>
          <a:p>
            <a:r>
              <a:rPr lang="en-US" b="1" dirty="0">
                <a:ln w="19050">
                  <a:noFill/>
                </a:ln>
                <a:latin typeface="Century Gothic" panose="020B0502020202020204" pitchFamily="34" charset="0"/>
              </a:rPr>
              <a:t>FRENCH INDOCHINA</a:t>
            </a:r>
          </a:p>
        </p:txBody>
      </p:sp>
      <p:cxnSp>
        <p:nvCxnSpPr>
          <p:cNvPr id="38" name="Straight Arrow Connector 37">
            <a:extLst>
              <a:ext uri="{FF2B5EF4-FFF2-40B4-BE49-F238E27FC236}">
                <a16:creationId xmlns:a16="http://schemas.microsoft.com/office/drawing/2014/main" xmlns="" id="{53D26A1C-6258-405D-8F36-960C770B0036}"/>
              </a:ext>
            </a:extLst>
          </p:cNvPr>
          <p:cNvCxnSpPr>
            <a:cxnSpLocks/>
          </p:cNvCxnSpPr>
          <p:nvPr>
            <p:custDataLst>
              <p:tags r:id="rId16"/>
            </p:custDataLst>
          </p:nvPr>
        </p:nvCxnSpPr>
        <p:spPr>
          <a:xfrm flipH="1">
            <a:off x="2879909" y="4993811"/>
            <a:ext cx="608358" cy="3940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xmlns="" id="{F8687DAC-DCE1-47B0-AEC5-E854E45D7A79}"/>
              </a:ext>
            </a:extLst>
          </p:cNvPr>
          <p:cNvSpPr txBox="1"/>
          <p:nvPr>
            <p:custDataLst>
              <p:tags r:id="rId17"/>
            </p:custDataLst>
          </p:nvPr>
        </p:nvSpPr>
        <p:spPr>
          <a:xfrm>
            <a:off x="8396512" y="4216853"/>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HAWAII</a:t>
            </a:r>
          </a:p>
        </p:txBody>
      </p:sp>
      <p:sp>
        <p:nvSpPr>
          <p:cNvPr id="40" name="TextBox 39">
            <a:extLst>
              <a:ext uri="{FF2B5EF4-FFF2-40B4-BE49-F238E27FC236}">
                <a16:creationId xmlns:a16="http://schemas.microsoft.com/office/drawing/2014/main" xmlns="" id="{BD553A8C-84F3-4175-BC13-5D3E5AC9C394}"/>
              </a:ext>
            </a:extLst>
          </p:cNvPr>
          <p:cNvSpPr txBox="1"/>
          <p:nvPr>
            <p:custDataLst>
              <p:tags r:id="rId18"/>
            </p:custDataLst>
          </p:nvPr>
        </p:nvSpPr>
        <p:spPr>
          <a:xfrm>
            <a:off x="8430348" y="4471424"/>
            <a:ext cx="1817781"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cxnSp>
        <p:nvCxnSpPr>
          <p:cNvPr id="41" name="Straight Arrow Connector 40">
            <a:extLst>
              <a:ext uri="{FF2B5EF4-FFF2-40B4-BE49-F238E27FC236}">
                <a16:creationId xmlns:a16="http://schemas.microsoft.com/office/drawing/2014/main" xmlns="" id="{06B7904D-C754-4C9F-B77C-460F9D19526A}"/>
              </a:ext>
            </a:extLst>
          </p:cNvPr>
          <p:cNvCxnSpPr>
            <a:cxnSpLocks/>
          </p:cNvCxnSpPr>
          <p:nvPr>
            <p:custDataLst>
              <p:tags r:id="rId19"/>
            </p:custDataLst>
          </p:nvPr>
        </p:nvCxnSpPr>
        <p:spPr>
          <a:xfrm flipH="1">
            <a:off x="8319576" y="4680827"/>
            <a:ext cx="153873" cy="2532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xmlns="" id="{F79B8E8C-6606-4359-BF9E-795B5D7B319F}"/>
              </a:ext>
            </a:extLst>
          </p:cNvPr>
          <p:cNvSpPr txBox="1"/>
          <p:nvPr>
            <p:custDataLst>
              <p:tags r:id="rId20"/>
            </p:custDataLst>
          </p:nvPr>
        </p:nvSpPr>
        <p:spPr>
          <a:xfrm>
            <a:off x="909668" y="4300545"/>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INDIA</a:t>
            </a:r>
          </a:p>
        </p:txBody>
      </p:sp>
      <p:sp>
        <p:nvSpPr>
          <p:cNvPr id="43" name="TextBox 42">
            <a:extLst>
              <a:ext uri="{FF2B5EF4-FFF2-40B4-BE49-F238E27FC236}">
                <a16:creationId xmlns:a16="http://schemas.microsoft.com/office/drawing/2014/main" xmlns="" id="{3CF05310-A5A3-4E8D-A30A-854A4624EB16}"/>
              </a:ext>
            </a:extLst>
          </p:cNvPr>
          <p:cNvSpPr txBox="1"/>
          <p:nvPr>
            <p:custDataLst>
              <p:tags r:id="rId21"/>
            </p:custDataLst>
          </p:nvPr>
        </p:nvSpPr>
        <p:spPr>
          <a:xfrm>
            <a:off x="786925" y="4534521"/>
            <a:ext cx="2000553" cy="276999"/>
          </a:xfrm>
          <a:prstGeom prst="rect">
            <a:avLst/>
          </a:prstGeom>
          <a:noFill/>
        </p:spPr>
        <p:txBody>
          <a:bodyPr wrap="square" rtlCol="0">
            <a:spAutoFit/>
          </a:bodyPr>
          <a:lstStyle/>
          <a:p>
            <a:r>
              <a:rPr lang="en-US" sz="1200" b="1" dirty="0">
                <a:latin typeface="Century Gothic" panose="020B0502020202020204" pitchFamily="34" charset="0"/>
              </a:rPr>
              <a:t>(British Territory)</a:t>
            </a:r>
          </a:p>
        </p:txBody>
      </p:sp>
      <p:sp>
        <p:nvSpPr>
          <p:cNvPr id="45" name="TextBox 44">
            <a:extLst>
              <a:ext uri="{FF2B5EF4-FFF2-40B4-BE49-F238E27FC236}">
                <a16:creationId xmlns:a16="http://schemas.microsoft.com/office/drawing/2014/main" xmlns="" id="{F790947D-9202-4F98-9B7E-550B673B38E1}"/>
              </a:ext>
            </a:extLst>
          </p:cNvPr>
          <p:cNvSpPr txBox="1"/>
          <p:nvPr>
            <p:custDataLst>
              <p:tags r:id="rId22"/>
            </p:custDataLst>
          </p:nvPr>
        </p:nvSpPr>
        <p:spPr>
          <a:xfrm>
            <a:off x="3654456" y="3480502"/>
            <a:ext cx="964829"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KOREA</a:t>
            </a:r>
          </a:p>
        </p:txBody>
      </p:sp>
      <p:sp>
        <p:nvSpPr>
          <p:cNvPr id="47" name="TextBox 46">
            <a:extLst>
              <a:ext uri="{FF2B5EF4-FFF2-40B4-BE49-F238E27FC236}">
                <a16:creationId xmlns:a16="http://schemas.microsoft.com/office/drawing/2014/main" xmlns="" id="{F8BD14EE-003B-484B-BA28-1199B207E55F}"/>
              </a:ext>
            </a:extLst>
          </p:cNvPr>
          <p:cNvSpPr txBox="1"/>
          <p:nvPr>
            <p:custDataLst>
              <p:tags r:id="rId23"/>
            </p:custDataLst>
          </p:nvPr>
        </p:nvSpPr>
        <p:spPr>
          <a:xfrm>
            <a:off x="1406312" y="5350723"/>
            <a:ext cx="1044695"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MALAYA</a:t>
            </a:r>
          </a:p>
        </p:txBody>
      </p:sp>
      <p:cxnSp>
        <p:nvCxnSpPr>
          <p:cNvPr id="48" name="Straight Arrow Connector 47">
            <a:extLst>
              <a:ext uri="{FF2B5EF4-FFF2-40B4-BE49-F238E27FC236}">
                <a16:creationId xmlns:a16="http://schemas.microsoft.com/office/drawing/2014/main" xmlns="" id="{E2DC9C66-E151-4AC9-9F61-0B4DB6193577}"/>
              </a:ext>
            </a:extLst>
          </p:cNvPr>
          <p:cNvCxnSpPr>
            <a:cxnSpLocks/>
          </p:cNvCxnSpPr>
          <p:nvPr>
            <p:custDataLst>
              <p:tags r:id="rId24"/>
            </p:custDataLst>
          </p:nvPr>
        </p:nvCxnSpPr>
        <p:spPr>
          <a:xfrm>
            <a:off x="2222532" y="5619978"/>
            <a:ext cx="362875" cy="1936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xmlns="" id="{ECF62820-8B64-4001-9546-851A80A049E2}"/>
              </a:ext>
            </a:extLst>
          </p:cNvPr>
          <p:cNvSpPr txBox="1"/>
          <p:nvPr>
            <p:custDataLst>
              <p:tags r:id="rId25"/>
            </p:custDataLst>
          </p:nvPr>
        </p:nvSpPr>
        <p:spPr>
          <a:xfrm rot="1186504">
            <a:off x="3358856" y="2997661"/>
            <a:ext cx="2810204"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MANCHURIA</a:t>
            </a:r>
          </a:p>
        </p:txBody>
      </p:sp>
      <p:sp>
        <p:nvSpPr>
          <p:cNvPr id="49" name="TextBox 48">
            <a:extLst>
              <a:ext uri="{FF2B5EF4-FFF2-40B4-BE49-F238E27FC236}">
                <a16:creationId xmlns:a16="http://schemas.microsoft.com/office/drawing/2014/main" xmlns="" id="{6B1D6FC1-DAAF-45E3-B2BC-0A56EB6A900A}"/>
              </a:ext>
            </a:extLst>
          </p:cNvPr>
          <p:cNvSpPr txBox="1"/>
          <p:nvPr>
            <p:custDataLst>
              <p:tags r:id="rId26"/>
            </p:custDataLst>
          </p:nvPr>
        </p:nvSpPr>
        <p:spPr>
          <a:xfrm>
            <a:off x="2007357" y="2652581"/>
            <a:ext cx="2611928"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MONGOLIA</a:t>
            </a:r>
          </a:p>
        </p:txBody>
      </p:sp>
      <p:sp>
        <p:nvSpPr>
          <p:cNvPr id="51" name="TextBox 50">
            <a:extLst>
              <a:ext uri="{FF2B5EF4-FFF2-40B4-BE49-F238E27FC236}">
                <a16:creationId xmlns:a16="http://schemas.microsoft.com/office/drawing/2014/main" xmlns="" id="{337DCE8E-7A2D-48F4-8DAC-7780C77912B1}"/>
              </a:ext>
            </a:extLst>
          </p:cNvPr>
          <p:cNvSpPr txBox="1"/>
          <p:nvPr>
            <p:custDataLst>
              <p:tags r:id="rId27"/>
            </p:custDataLst>
          </p:nvPr>
        </p:nvSpPr>
        <p:spPr>
          <a:xfrm>
            <a:off x="573901" y="3874683"/>
            <a:ext cx="964829"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NEPAL</a:t>
            </a:r>
          </a:p>
        </p:txBody>
      </p:sp>
      <p:cxnSp>
        <p:nvCxnSpPr>
          <p:cNvPr id="52" name="Straight Arrow Connector 51">
            <a:extLst>
              <a:ext uri="{FF2B5EF4-FFF2-40B4-BE49-F238E27FC236}">
                <a16:creationId xmlns:a16="http://schemas.microsoft.com/office/drawing/2014/main" xmlns="" id="{8261FC8F-6896-4730-B9DF-3DFB2DC5A26F}"/>
              </a:ext>
            </a:extLst>
          </p:cNvPr>
          <p:cNvCxnSpPr>
            <a:cxnSpLocks/>
          </p:cNvCxnSpPr>
          <p:nvPr>
            <p:custDataLst>
              <p:tags r:id="rId28"/>
            </p:custDataLst>
          </p:nvPr>
        </p:nvCxnSpPr>
        <p:spPr>
          <a:xfrm>
            <a:off x="1256505" y="4164646"/>
            <a:ext cx="343695" cy="13589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xmlns="" id="{F4815D3A-BD1E-4EDB-9323-A74A5E788D82}"/>
              </a:ext>
            </a:extLst>
          </p:cNvPr>
          <p:cNvSpPr txBox="1"/>
          <p:nvPr>
            <p:custDataLst>
              <p:tags r:id="rId29"/>
            </p:custDataLst>
          </p:nvPr>
        </p:nvSpPr>
        <p:spPr>
          <a:xfrm>
            <a:off x="4268870" y="6047238"/>
            <a:ext cx="1926178"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NEW GUINEA </a:t>
            </a:r>
          </a:p>
        </p:txBody>
      </p:sp>
      <p:sp>
        <p:nvSpPr>
          <p:cNvPr id="53" name="TextBox 52">
            <a:extLst>
              <a:ext uri="{FF2B5EF4-FFF2-40B4-BE49-F238E27FC236}">
                <a16:creationId xmlns:a16="http://schemas.microsoft.com/office/drawing/2014/main" xmlns="" id="{287B8C18-7B5A-4CAC-A861-D0D5919DE060}"/>
              </a:ext>
            </a:extLst>
          </p:cNvPr>
          <p:cNvSpPr txBox="1"/>
          <p:nvPr>
            <p:custDataLst>
              <p:tags r:id="rId30"/>
            </p:custDataLst>
          </p:nvPr>
        </p:nvSpPr>
        <p:spPr>
          <a:xfrm>
            <a:off x="4677809" y="6250468"/>
            <a:ext cx="2051483" cy="461665"/>
          </a:xfrm>
          <a:prstGeom prst="rect">
            <a:avLst/>
          </a:prstGeom>
          <a:noFill/>
        </p:spPr>
        <p:txBody>
          <a:bodyPr wrap="square" rtlCol="0">
            <a:spAutoFit/>
          </a:bodyPr>
          <a:lstStyle/>
          <a:p>
            <a:pPr algn="ctr"/>
            <a:r>
              <a:rPr lang="en-US" sz="1200" b="1" dirty="0">
                <a:latin typeface="Century Gothic" panose="020B0502020202020204" pitchFamily="34" charset="0"/>
              </a:rPr>
              <a:t>(U.S. and Australian    	  	Territories)</a:t>
            </a:r>
          </a:p>
        </p:txBody>
      </p:sp>
      <p:sp>
        <p:nvSpPr>
          <p:cNvPr id="54" name="TextBox 53">
            <a:extLst>
              <a:ext uri="{FF2B5EF4-FFF2-40B4-BE49-F238E27FC236}">
                <a16:creationId xmlns:a16="http://schemas.microsoft.com/office/drawing/2014/main" xmlns="" id="{01B2CA83-E116-4B4E-BEAB-93450BD54D25}"/>
              </a:ext>
            </a:extLst>
          </p:cNvPr>
          <p:cNvSpPr txBox="1"/>
          <p:nvPr>
            <p:custDataLst>
              <p:tags r:id="rId31"/>
            </p:custDataLst>
          </p:nvPr>
        </p:nvSpPr>
        <p:spPr>
          <a:xfrm>
            <a:off x="398023" y="3109821"/>
            <a:ext cx="1283863"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PAKISTAN</a:t>
            </a:r>
          </a:p>
        </p:txBody>
      </p:sp>
      <p:cxnSp>
        <p:nvCxnSpPr>
          <p:cNvPr id="55" name="Straight Arrow Connector 54">
            <a:extLst>
              <a:ext uri="{FF2B5EF4-FFF2-40B4-BE49-F238E27FC236}">
                <a16:creationId xmlns:a16="http://schemas.microsoft.com/office/drawing/2014/main" xmlns="" id="{38ECE28F-D29F-43F7-AAC6-69BF9BAAF433}"/>
              </a:ext>
            </a:extLst>
          </p:cNvPr>
          <p:cNvCxnSpPr>
            <a:cxnSpLocks/>
          </p:cNvCxnSpPr>
          <p:nvPr>
            <p:custDataLst>
              <p:tags r:id="rId32"/>
            </p:custDataLst>
          </p:nvPr>
        </p:nvCxnSpPr>
        <p:spPr>
          <a:xfrm flipH="1">
            <a:off x="611907" y="3440436"/>
            <a:ext cx="327797" cy="4177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xmlns="" id="{16605512-B414-477D-ABB6-0582D2D65586}"/>
              </a:ext>
            </a:extLst>
          </p:cNvPr>
          <p:cNvSpPr txBox="1"/>
          <p:nvPr>
            <p:custDataLst>
              <p:tags r:id="rId33"/>
            </p:custDataLst>
          </p:nvPr>
        </p:nvSpPr>
        <p:spPr>
          <a:xfrm>
            <a:off x="4055437" y="5024068"/>
            <a:ext cx="2810204"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PHILIPPINES</a:t>
            </a:r>
          </a:p>
        </p:txBody>
      </p:sp>
      <p:sp>
        <p:nvSpPr>
          <p:cNvPr id="58" name="TextBox 57">
            <a:extLst>
              <a:ext uri="{FF2B5EF4-FFF2-40B4-BE49-F238E27FC236}">
                <a16:creationId xmlns:a16="http://schemas.microsoft.com/office/drawing/2014/main" xmlns="" id="{D7385703-91E6-4FE3-A246-C287106B9BA4}"/>
              </a:ext>
            </a:extLst>
          </p:cNvPr>
          <p:cNvSpPr txBox="1"/>
          <p:nvPr>
            <p:custDataLst>
              <p:tags r:id="rId34"/>
            </p:custDataLst>
          </p:nvPr>
        </p:nvSpPr>
        <p:spPr>
          <a:xfrm>
            <a:off x="4005230" y="5271975"/>
            <a:ext cx="1455309" cy="276999"/>
          </a:xfrm>
          <a:prstGeom prst="rect">
            <a:avLst/>
          </a:prstGeom>
          <a:noFill/>
        </p:spPr>
        <p:txBody>
          <a:bodyPr wrap="square" rtlCol="0">
            <a:spAutoFit/>
          </a:bodyPr>
          <a:lstStyle/>
          <a:p>
            <a:pPr algn="ctr"/>
            <a:r>
              <a:rPr lang="en-US" sz="1200" b="1" dirty="0">
                <a:latin typeface="Century Gothic" panose="020B0502020202020204" pitchFamily="34" charset="0"/>
              </a:rPr>
              <a:t>(U.S. Territory)</a:t>
            </a:r>
          </a:p>
        </p:txBody>
      </p:sp>
      <p:cxnSp>
        <p:nvCxnSpPr>
          <p:cNvPr id="59" name="Straight Arrow Connector 58">
            <a:extLst>
              <a:ext uri="{FF2B5EF4-FFF2-40B4-BE49-F238E27FC236}">
                <a16:creationId xmlns:a16="http://schemas.microsoft.com/office/drawing/2014/main" xmlns="" id="{A7652A36-6A1C-472B-842E-B13CCF65FB76}"/>
              </a:ext>
            </a:extLst>
          </p:cNvPr>
          <p:cNvCxnSpPr>
            <a:cxnSpLocks/>
          </p:cNvCxnSpPr>
          <p:nvPr>
            <p:custDataLst>
              <p:tags r:id="rId35"/>
            </p:custDataLst>
          </p:nvPr>
        </p:nvCxnSpPr>
        <p:spPr>
          <a:xfrm flipH="1" flipV="1">
            <a:off x="3814380" y="5162741"/>
            <a:ext cx="322490" cy="4241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xmlns="" id="{13E6FB23-1083-426B-A9E9-7CA77200D6A8}"/>
              </a:ext>
            </a:extLst>
          </p:cNvPr>
          <p:cNvSpPr txBox="1"/>
          <p:nvPr>
            <p:custDataLst>
              <p:tags r:id="rId36"/>
            </p:custDataLst>
          </p:nvPr>
        </p:nvSpPr>
        <p:spPr>
          <a:xfrm>
            <a:off x="1218746" y="5093198"/>
            <a:ext cx="1308284"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THAILAND</a:t>
            </a:r>
          </a:p>
        </p:txBody>
      </p:sp>
      <p:cxnSp>
        <p:nvCxnSpPr>
          <p:cNvPr id="60" name="Straight Arrow Connector 59">
            <a:extLst>
              <a:ext uri="{FF2B5EF4-FFF2-40B4-BE49-F238E27FC236}">
                <a16:creationId xmlns:a16="http://schemas.microsoft.com/office/drawing/2014/main" xmlns="" id="{80F36D60-37C5-4E33-8C4B-AADA95402955}"/>
              </a:ext>
            </a:extLst>
          </p:cNvPr>
          <p:cNvCxnSpPr>
            <a:cxnSpLocks/>
          </p:cNvCxnSpPr>
          <p:nvPr>
            <p:custDataLst>
              <p:tags r:id="rId37"/>
            </p:custDataLst>
          </p:nvPr>
        </p:nvCxnSpPr>
        <p:spPr>
          <a:xfrm flipV="1">
            <a:off x="2413657" y="5103118"/>
            <a:ext cx="228791" cy="1516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xmlns="" id="{2FC8B5A2-4D2F-4822-91E4-40E3CD6144D4}"/>
              </a:ext>
            </a:extLst>
          </p:cNvPr>
          <p:cNvSpPr txBox="1"/>
          <p:nvPr>
            <p:custDataLst>
              <p:tags r:id="rId38"/>
            </p:custDataLst>
          </p:nvPr>
        </p:nvSpPr>
        <p:spPr>
          <a:xfrm>
            <a:off x="1563672" y="3922849"/>
            <a:ext cx="729974"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TIBET</a:t>
            </a:r>
          </a:p>
        </p:txBody>
      </p:sp>
      <p:sp>
        <p:nvSpPr>
          <p:cNvPr id="62" name="TextBox 61">
            <a:extLst>
              <a:ext uri="{FF2B5EF4-FFF2-40B4-BE49-F238E27FC236}">
                <a16:creationId xmlns:a16="http://schemas.microsoft.com/office/drawing/2014/main" xmlns="" id="{C36B74E3-5CB1-4B95-92E6-AAEC5D8F5421}"/>
              </a:ext>
            </a:extLst>
          </p:cNvPr>
          <p:cNvSpPr txBox="1"/>
          <p:nvPr>
            <p:custDataLst>
              <p:tags r:id="rId39"/>
            </p:custDataLst>
          </p:nvPr>
        </p:nvSpPr>
        <p:spPr>
          <a:xfrm>
            <a:off x="3383625" y="1446387"/>
            <a:ext cx="785034"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USSR</a:t>
            </a:r>
          </a:p>
        </p:txBody>
      </p:sp>
      <p:sp>
        <p:nvSpPr>
          <p:cNvPr id="69" name="Explosion 1 12">
            <a:extLst>
              <a:ext uri="{FF2B5EF4-FFF2-40B4-BE49-F238E27FC236}">
                <a16:creationId xmlns:a16="http://schemas.microsoft.com/office/drawing/2014/main" xmlns="" id="{DC874168-D50E-4F40-841B-6EFF7FB87A9A}"/>
              </a:ext>
            </a:extLst>
          </p:cNvPr>
          <p:cNvSpPr/>
          <p:nvPr>
            <p:custDataLst>
              <p:tags r:id="rId40"/>
            </p:custDataLst>
          </p:nvPr>
        </p:nvSpPr>
        <p:spPr>
          <a:xfrm>
            <a:off x="8124267" y="4855872"/>
            <a:ext cx="195309" cy="204186"/>
          </a:xfrm>
          <a:prstGeom prst="irregularSeal1">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7" name="Straight Arrow Connector 16">
            <a:extLst>
              <a:ext uri="{FF2B5EF4-FFF2-40B4-BE49-F238E27FC236}">
                <a16:creationId xmlns:a16="http://schemas.microsoft.com/office/drawing/2014/main" xmlns="" id="{A2928880-7758-475F-B054-9F519B82AED7}"/>
              </a:ext>
            </a:extLst>
          </p:cNvPr>
          <p:cNvCxnSpPr>
            <a:cxnSpLocks/>
          </p:cNvCxnSpPr>
          <p:nvPr>
            <p:custDataLst>
              <p:tags r:id="rId41"/>
            </p:custDataLst>
          </p:nvPr>
        </p:nvCxnSpPr>
        <p:spPr>
          <a:xfrm flipH="1">
            <a:off x="5507658" y="5047549"/>
            <a:ext cx="244659" cy="176467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Rectangle 73">
            <a:extLst>
              <a:ext uri="{FF2B5EF4-FFF2-40B4-BE49-F238E27FC236}">
                <a16:creationId xmlns:a16="http://schemas.microsoft.com/office/drawing/2014/main" xmlns="" id="{D65C20D4-E222-4A9C-B922-50AC6627446A}"/>
              </a:ext>
            </a:extLst>
          </p:cNvPr>
          <p:cNvSpPr/>
          <p:nvPr>
            <p:custDataLst>
              <p:tags r:id="rId42"/>
            </p:custDataLst>
          </p:nvPr>
        </p:nvSpPr>
        <p:spPr>
          <a:xfrm>
            <a:off x="6931446" y="4772690"/>
            <a:ext cx="1265090" cy="307777"/>
          </a:xfrm>
          <a:prstGeom prst="rect">
            <a:avLst/>
          </a:prstGeom>
        </p:spPr>
        <p:txBody>
          <a:bodyPr wrap="none">
            <a:spAutoFit/>
          </a:bodyPr>
          <a:lstStyle/>
          <a:p>
            <a:pPr lvl="0"/>
            <a:r>
              <a:rPr lang="en-US" sz="1400" b="1" dirty="0">
                <a:solidFill>
                  <a:prstClr val="black"/>
                </a:solidFill>
                <a:latin typeface="Century Gothic" panose="020B0502020202020204" pitchFamily="34" charset="0"/>
              </a:rPr>
              <a:t>Pearl Harbor</a:t>
            </a:r>
          </a:p>
        </p:txBody>
      </p:sp>
      <p:sp>
        <p:nvSpPr>
          <p:cNvPr id="83" name="Explosion 1 15">
            <a:extLst>
              <a:ext uri="{FF2B5EF4-FFF2-40B4-BE49-F238E27FC236}">
                <a16:creationId xmlns:a16="http://schemas.microsoft.com/office/drawing/2014/main" xmlns="" id="{A99DCB19-AC16-45CC-BB1A-84D2CEB5B257}"/>
              </a:ext>
            </a:extLst>
          </p:cNvPr>
          <p:cNvSpPr/>
          <p:nvPr>
            <p:custDataLst>
              <p:tags r:id="rId43"/>
            </p:custDataLst>
          </p:nvPr>
        </p:nvSpPr>
        <p:spPr>
          <a:xfrm>
            <a:off x="5410004" y="6813270"/>
            <a:ext cx="195309" cy="204186"/>
          </a:xfrm>
          <a:prstGeom prst="irregularSeal1">
            <a:avLst/>
          </a:prstGeom>
          <a:solidFill>
            <a:srgbClr val="FFFF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5" name="TextBox 74">
            <a:extLst>
              <a:ext uri="{FF2B5EF4-FFF2-40B4-BE49-F238E27FC236}">
                <a16:creationId xmlns:a16="http://schemas.microsoft.com/office/drawing/2014/main" xmlns="" id="{F85FF270-7B0E-4DFA-92FC-90B91ECFB3FF}"/>
              </a:ext>
            </a:extLst>
          </p:cNvPr>
          <p:cNvSpPr txBox="1"/>
          <p:nvPr>
            <p:custDataLst>
              <p:tags r:id="rId44"/>
            </p:custDataLst>
          </p:nvPr>
        </p:nvSpPr>
        <p:spPr>
          <a:xfrm>
            <a:off x="5029200" y="3368226"/>
            <a:ext cx="1030330"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JAPAN</a:t>
            </a:r>
          </a:p>
        </p:txBody>
      </p:sp>
      <p:cxnSp>
        <p:nvCxnSpPr>
          <p:cNvPr id="76" name="Straight Arrow Connector 75">
            <a:extLst>
              <a:ext uri="{FF2B5EF4-FFF2-40B4-BE49-F238E27FC236}">
                <a16:creationId xmlns:a16="http://schemas.microsoft.com/office/drawing/2014/main" xmlns="" id="{A0BD8480-C71B-444D-8E38-6F444420DBE6}"/>
              </a:ext>
            </a:extLst>
          </p:cNvPr>
          <p:cNvCxnSpPr>
            <a:cxnSpLocks/>
          </p:cNvCxnSpPr>
          <p:nvPr>
            <p:custDataLst>
              <p:tags r:id="rId45"/>
            </p:custDataLst>
          </p:nvPr>
        </p:nvCxnSpPr>
        <p:spPr>
          <a:xfrm flipH="1">
            <a:off x="4836775" y="3538788"/>
            <a:ext cx="255787" cy="1016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xmlns="" id="{E89F22E5-E84F-4BCE-BE1A-FD17694C453F}"/>
              </a:ext>
            </a:extLst>
          </p:cNvPr>
          <p:cNvSpPr/>
          <p:nvPr>
            <p:custDataLst>
              <p:tags r:id="rId46"/>
            </p:custDataLst>
          </p:nvPr>
        </p:nvSpPr>
        <p:spPr>
          <a:xfrm>
            <a:off x="-12650" y="1684037"/>
            <a:ext cx="10071050" cy="3471697"/>
          </a:xfrm>
          <a:prstGeom prst="rect">
            <a:avLst/>
          </a:prstGeom>
          <a:solidFill>
            <a:sysClr val="windowText" lastClr="000000">
              <a:alpha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2" name="TextBox 71">
            <a:extLst>
              <a:ext uri="{FF2B5EF4-FFF2-40B4-BE49-F238E27FC236}">
                <a16:creationId xmlns:a16="http://schemas.microsoft.com/office/drawing/2014/main" xmlns="" id="{51543277-BD92-4F8D-BE48-12A36FAAF7B4}"/>
              </a:ext>
            </a:extLst>
          </p:cNvPr>
          <p:cNvSpPr txBox="1"/>
          <p:nvPr>
            <p:custDataLst>
              <p:tags r:id="rId47"/>
            </p:custDataLst>
          </p:nvPr>
        </p:nvSpPr>
        <p:spPr>
          <a:xfrm>
            <a:off x="57964" y="1710917"/>
            <a:ext cx="9916487" cy="3539430"/>
          </a:xfrm>
          <a:prstGeom prst="rect">
            <a:avLst/>
          </a:prstGeom>
          <a:noFill/>
        </p:spPr>
        <p:txBody>
          <a:bodyPr wrap="square" rtlCol="0">
            <a:spAutoFit/>
          </a:bodyPr>
          <a:lstStyle/>
          <a:p>
            <a:r>
              <a:rPr lang="en-US" sz="3200" b="1" dirty="0">
                <a:solidFill>
                  <a:prstClr val="white"/>
                </a:solidFill>
                <a:latin typeface="Century Gothic" panose="020B0502020202020204" pitchFamily="34" charset="0"/>
              </a:rPr>
              <a:t>May 4 - 8, 1942 – BATTLE OF CORAL SEA: </a:t>
            </a:r>
          </a:p>
          <a:p>
            <a:r>
              <a:rPr lang="en-US" sz="3200" b="1" dirty="0">
                <a:solidFill>
                  <a:prstClr val="white"/>
                </a:solidFill>
                <a:latin typeface="Century Gothic" panose="020B0502020202020204" pitchFamily="34" charset="0"/>
              </a:rPr>
              <a:t>This was the first battle between Japanese and American aircraft carriers. Even though the battle resulted in the loss of the USS Lexington, it is considered a strategic victory for the Allies since it was the first time the Japanese advance was stopped.</a:t>
            </a:r>
          </a:p>
        </p:txBody>
      </p:sp>
      <p:sp>
        <p:nvSpPr>
          <p:cNvPr id="88" name="Rectangle 87">
            <a:extLst>
              <a:ext uri="{FF2B5EF4-FFF2-40B4-BE49-F238E27FC236}">
                <a16:creationId xmlns:a16="http://schemas.microsoft.com/office/drawing/2014/main" xmlns="" id="{9D130DB0-01E7-4F0E-96CE-E385A812A095}"/>
              </a:ext>
            </a:extLst>
          </p:cNvPr>
          <p:cNvSpPr/>
          <p:nvPr>
            <p:custDataLst>
              <p:tags r:id="rId48"/>
            </p:custDataLst>
          </p:nvPr>
        </p:nvSpPr>
        <p:spPr>
          <a:xfrm>
            <a:off x="7207682" y="4613593"/>
            <a:ext cx="2223788" cy="369332"/>
          </a:xfrm>
          <a:prstGeom prst="rect">
            <a:avLst/>
          </a:prstGeom>
        </p:spPr>
        <p:txBody>
          <a:bodyPr wrap="square">
            <a:spAutoFit/>
          </a:bodyPr>
          <a:lstStyle/>
          <a:p>
            <a:r>
              <a:rPr lang="en-US" dirty="0">
                <a:hlinkClick r:id="rId52"/>
              </a:rPr>
              <a:t>Battle of Coral Sea</a:t>
            </a:r>
            <a:endParaRPr lang="en-US" dirty="0"/>
          </a:p>
        </p:txBody>
      </p:sp>
      <p:sp>
        <p:nvSpPr>
          <p:cNvPr id="89" name="Rectangle 88">
            <a:extLst>
              <a:ext uri="{FF2B5EF4-FFF2-40B4-BE49-F238E27FC236}">
                <a16:creationId xmlns:a16="http://schemas.microsoft.com/office/drawing/2014/main" xmlns="" id="{19EE9E3E-8002-431D-8ADA-5CBDA482799D}"/>
              </a:ext>
            </a:extLst>
          </p:cNvPr>
          <p:cNvSpPr/>
          <p:nvPr>
            <p:custDataLst>
              <p:tags r:id="rId49"/>
            </p:custDataLst>
          </p:nvPr>
        </p:nvSpPr>
        <p:spPr>
          <a:xfrm>
            <a:off x="5629987" y="4611294"/>
            <a:ext cx="1662842" cy="369332"/>
          </a:xfrm>
          <a:prstGeom prst="rect">
            <a:avLst/>
          </a:prstGeom>
        </p:spPr>
        <p:txBody>
          <a:bodyPr wrap="square">
            <a:spAutoFit/>
          </a:bodyPr>
          <a:lstStyle/>
          <a:p>
            <a:r>
              <a:rPr lang="en-US" dirty="0">
                <a:hlinkClick r:id="rId53"/>
              </a:rPr>
              <a:t>USS Lexington </a:t>
            </a:r>
            <a:endParaRPr lang="en-US" dirty="0"/>
          </a:p>
        </p:txBody>
      </p:sp>
    </p:spTree>
    <p:extLst>
      <p:ext uri="{BB962C8B-B14F-4D97-AF65-F5344CB8AC3E}">
        <p14:creationId xmlns:p14="http://schemas.microsoft.com/office/powerpoint/2010/main" val="28351337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ppt_x"/>
                                          </p:val>
                                        </p:tav>
                                        <p:tav tm="100000">
                                          <p:val>
                                            <p:strVal val="#ppt_x"/>
                                          </p:val>
                                        </p:tav>
                                      </p:tavLst>
                                    </p:anim>
                                    <p:anim calcmode="lin" valueType="num">
                                      <p:cBhvr additive="base">
                                        <p:cTn id="8" dur="500" fill="hold"/>
                                        <p:tgtEl>
                                          <p:spTgt spid="6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89"/>
                                        </p:tgtEl>
                                        <p:attrNameLst>
                                          <p:attrName>style.visibility</p:attrName>
                                        </p:attrNameLst>
                                      </p:cBhvr>
                                      <p:to>
                                        <p:strVal val="visible"/>
                                      </p:to>
                                    </p:set>
                                    <p:anim calcmode="lin" valueType="num">
                                      <p:cBhvr additive="base">
                                        <p:cTn id="11" dur="500" fill="hold"/>
                                        <p:tgtEl>
                                          <p:spTgt spid="89"/>
                                        </p:tgtEl>
                                        <p:attrNameLst>
                                          <p:attrName>ppt_x</p:attrName>
                                        </p:attrNameLst>
                                      </p:cBhvr>
                                      <p:tavLst>
                                        <p:tav tm="0">
                                          <p:val>
                                            <p:strVal val="#ppt_x"/>
                                          </p:val>
                                        </p:tav>
                                        <p:tav tm="100000">
                                          <p:val>
                                            <p:strVal val="#ppt_x"/>
                                          </p:val>
                                        </p:tav>
                                      </p:tavLst>
                                    </p:anim>
                                    <p:anim calcmode="lin" valueType="num">
                                      <p:cBhvr additive="base">
                                        <p:cTn id="12" dur="500" fill="hold"/>
                                        <p:tgtEl>
                                          <p:spTgt spid="8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88"/>
                                        </p:tgtEl>
                                        <p:attrNameLst>
                                          <p:attrName>style.visibility</p:attrName>
                                        </p:attrNameLst>
                                      </p:cBhvr>
                                      <p:to>
                                        <p:strVal val="visible"/>
                                      </p:to>
                                    </p:set>
                                    <p:anim calcmode="lin" valueType="num">
                                      <p:cBhvr additive="base">
                                        <p:cTn id="15" dur="500" fill="hold"/>
                                        <p:tgtEl>
                                          <p:spTgt spid="88"/>
                                        </p:tgtEl>
                                        <p:attrNameLst>
                                          <p:attrName>ppt_x</p:attrName>
                                        </p:attrNameLst>
                                      </p:cBhvr>
                                      <p:tavLst>
                                        <p:tav tm="0">
                                          <p:val>
                                            <p:strVal val="#ppt_x"/>
                                          </p:val>
                                        </p:tav>
                                        <p:tav tm="100000">
                                          <p:val>
                                            <p:strVal val="#ppt_x"/>
                                          </p:val>
                                        </p:tav>
                                      </p:tavLst>
                                    </p:anim>
                                    <p:anim calcmode="lin" valueType="num">
                                      <p:cBhvr additive="base">
                                        <p:cTn id="16" dur="500" fill="hold"/>
                                        <p:tgtEl>
                                          <p:spTgt spid="8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83"/>
                                        </p:tgtEl>
                                        <p:attrNameLst>
                                          <p:attrName>style.visibility</p:attrName>
                                        </p:attrNameLst>
                                      </p:cBhvr>
                                      <p:to>
                                        <p:strVal val="visible"/>
                                      </p:to>
                                    </p:set>
                                    <p:anim calcmode="lin" valueType="num">
                                      <p:cBhvr additive="base">
                                        <p:cTn id="23" dur="500" fill="hold"/>
                                        <p:tgtEl>
                                          <p:spTgt spid="83"/>
                                        </p:tgtEl>
                                        <p:attrNameLst>
                                          <p:attrName>ppt_x</p:attrName>
                                        </p:attrNameLst>
                                      </p:cBhvr>
                                      <p:tavLst>
                                        <p:tav tm="0">
                                          <p:val>
                                            <p:strVal val="#ppt_x"/>
                                          </p:val>
                                        </p:tav>
                                        <p:tav tm="100000">
                                          <p:val>
                                            <p:strVal val="#ppt_x"/>
                                          </p:val>
                                        </p:tav>
                                      </p:tavLst>
                                    </p:anim>
                                    <p:anim calcmode="lin" valueType="num">
                                      <p:cBhvr additive="base">
                                        <p:cTn id="24" dur="500" fill="hold"/>
                                        <p:tgtEl>
                                          <p:spTgt spid="83"/>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72">
                                            <p:txEl>
                                              <p:pRg st="0" end="0"/>
                                            </p:txEl>
                                          </p:spTgt>
                                        </p:tgtEl>
                                        <p:attrNameLst>
                                          <p:attrName>style.visibility</p:attrName>
                                        </p:attrNameLst>
                                      </p:cBhvr>
                                      <p:to>
                                        <p:strVal val="visible"/>
                                      </p:to>
                                    </p:set>
                                    <p:animEffect transition="in" filter="wipe(left)">
                                      <p:cBhvr>
                                        <p:cTn id="29" dur="500"/>
                                        <p:tgtEl>
                                          <p:spTgt spid="7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72">
                                            <p:txEl>
                                              <p:pRg st="1" end="1"/>
                                            </p:txEl>
                                          </p:spTgt>
                                        </p:tgtEl>
                                        <p:attrNameLst>
                                          <p:attrName>style.visibility</p:attrName>
                                        </p:attrNameLst>
                                      </p:cBhvr>
                                      <p:to>
                                        <p:strVal val="visible"/>
                                      </p:to>
                                    </p:set>
                                    <p:animEffect transition="in" filter="randombar(horizontal)">
                                      <p:cBhvr>
                                        <p:cTn id="34" dur="500"/>
                                        <p:tgtEl>
                                          <p:spTgt spid="7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67" grpId="0" animBg="1"/>
      <p:bldP spid="88" grpId="0"/>
      <p:bldP spid="89"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a:blip r:embed="rId53"/>
          <a:stretch>
            <a:fillRect/>
          </a:stretch>
        </a:blip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xmlns="" id="{14FEBBA9-7563-4A80-A83B-C1659C504B80}"/>
              </a:ext>
            </a:extLst>
          </p:cNvPr>
          <p:cNvSpPr txBox="1"/>
          <p:nvPr>
            <p:custDataLst>
              <p:tags r:id="rId1"/>
            </p:custDataLst>
          </p:nvPr>
        </p:nvSpPr>
        <p:spPr>
          <a:xfrm>
            <a:off x="8081208" y="1227820"/>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ALASKA</a:t>
            </a:r>
          </a:p>
        </p:txBody>
      </p:sp>
      <p:sp>
        <p:nvSpPr>
          <p:cNvPr id="13" name="TextBox 12">
            <a:extLst>
              <a:ext uri="{FF2B5EF4-FFF2-40B4-BE49-F238E27FC236}">
                <a16:creationId xmlns:a16="http://schemas.microsoft.com/office/drawing/2014/main" xmlns="" id="{119D2D7C-0904-4137-BEE1-DD7E76EB4B55}"/>
              </a:ext>
            </a:extLst>
          </p:cNvPr>
          <p:cNvSpPr txBox="1"/>
          <p:nvPr>
            <p:custDataLst>
              <p:tags r:id="rId2"/>
            </p:custDataLst>
          </p:nvPr>
        </p:nvSpPr>
        <p:spPr>
          <a:xfrm>
            <a:off x="7984315" y="1431366"/>
            <a:ext cx="1246274"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sp>
        <p:nvSpPr>
          <p:cNvPr id="24" name="TextBox 23">
            <a:extLst>
              <a:ext uri="{FF2B5EF4-FFF2-40B4-BE49-F238E27FC236}">
                <a16:creationId xmlns:a16="http://schemas.microsoft.com/office/drawing/2014/main" xmlns="" id="{A89915E4-6F7B-4398-BF97-9E8ED49EB6FA}"/>
              </a:ext>
            </a:extLst>
          </p:cNvPr>
          <p:cNvSpPr txBox="1"/>
          <p:nvPr>
            <p:custDataLst>
              <p:tags r:id="rId3"/>
            </p:custDataLst>
          </p:nvPr>
        </p:nvSpPr>
        <p:spPr>
          <a:xfrm>
            <a:off x="3738518" y="7426737"/>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AUSTRALIA</a:t>
            </a:r>
          </a:p>
        </p:txBody>
      </p:sp>
      <p:sp>
        <p:nvSpPr>
          <p:cNvPr id="25" name="TextBox 24">
            <a:extLst>
              <a:ext uri="{FF2B5EF4-FFF2-40B4-BE49-F238E27FC236}">
                <a16:creationId xmlns:a16="http://schemas.microsoft.com/office/drawing/2014/main" xmlns="" id="{A721CCAF-A2FF-4E62-AA60-479EA2085999}"/>
              </a:ext>
            </a:extLst>
          </p:cNvPr>
          <p:cNvSpPr txBox="1"/>
          <p:nvPr>
            <p:custDataLst>
              <p:tags r:id="rId4"/>
            </p:custDataLst>
          </p:nvPr>
        </p:nvSpPr>
        <p:spPr>
          <a:xfrm>
            <a:off x="2534378" y="4416733"/>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BURMA</a:t>
            </a:r>
          </a:p>
        </p:txBody>
      </p:sp>
      <p:cxnSp>
        <p:nvCxnSpPr>
          <p:cNvPr id="18" name="Straight Arrow Connector 17">
            <a:extLst>
              <a:ext uri="{FF2B5EF4-FFF2-40B4-BE49-F238E27FC236}">
                <a16:creationId xmlns:a16="http://schemas.microsoft.com/office/drawing/2014/main" xmlns="" id="{DE976860-6C4D-4D80-ABF2-DAAE727F7FDE}"/>
              </a:ext>
            </a:extLst>
          </p:cNvPr>
          <p:cNvCxnSpPr>
            <a:cxnSpLocks/>
          </p:cNvCxnSpPr>
          <p:nvPr>
            <p:custDataLst>
              <p:tags r:id="rId5"/>
            </p:custDataLst>
          </p:nvPr>
        </p:nvCxnSpPr>
        <p:spPr>
          <a:xfrm flipH="1">
            <a:off x="3635544" y="5935958"/>
            <a:ext cx="316258" cy="1779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xmlns="" id="{F0B2564E-7849-4B62-8094-ADC0124340BC}"/>
              </a:ext>
            </a:extLst>
          </p:cNvPr>
          <p:cNvSpPr txBox="1"/>
          <p:nvPr>
            <p:custDataLst>
              <p:tags r:id="rId6"/>
            </p:custDataLst>
          </p:nvPr>
        </p:nvSpPr>
        <p:spPr>
          <a:xfrm>
            <a:off x="3506995" y="5944857"/>
            <a:ext cx="1455309" cy="276999"/>
          </a:xfrm>
          <a:prstGeom prst="rect">
            <a:avLst/>
          </a:prstGeom>
          <a:noFill/>
        </p:spPr>
        <p:txBody>
          <a:bodyPr wrap="square" rtlCol="0">
            <a:spAutoFit/>
          </a:bodyPr>
          <a:lstStyle/>
          <a:p>
            <a:r>
              <a:rPr lang="en-US" sz="1200" b="1" dirty="0">
                <a:latin typeface="Century Gothic" panose="020B0502020202020204" pitchFamily="34" charset="0"/>
              </a:rPr>
              <a:t>(British Territory)</a:t>
            </a:r>
          </a:p>
        </p:txBody>
      </p:sp>
      <p:sp>
        <p:nvSpPr>
          <p:cNvPr id="29" name="TextBox 28">
            <a:extLst>
              <a:ext uri="{FF2B5EF4-FFF2-40B4-BE49-F238E27FC236}">
                <a16:creationId xmlns:a16="http://schemas.microsoft.com/office/drawing/2014/main" xmlns="" id="{719CBDD6-2A78-4966-BF11-C0201ABA55D0}"/>
              </a:ext>
            </a:extLst>
          </p:cNvPr>
          <p:cNvSpPr txBox="1"/>
          <p:nvPr>
            <p:custDataLst>
              <p:tags r:id="rId7"/>
            </p:custDataLst>
          </p:nvPr>
        </p:nvSpPr>
        <p:spPr>
          <a:xfrm>
            <a:off x="2152490" y="3953832"/>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BHUTON</a:t>
            </a:r>
          </a:p>
        </p:txBody>
      </p:sp>
      <p:cxnSp>
        <p:nvCxnSpPr>
          <p:cNvPr id="30" name="Straight Arrow Connector 29">
            <a:extLst>
              <a:ext uri="{FF2B5EF4-FFF2-40B4-BE49-F238E27FC236}">
                <a16:creationId xmlns:a16="http://schemas.microsoft.com/office/drawing/2014/main" xmlns="" id="{2986C6B5-DD74-411F-978F-E80893658D28}"/>
              </a:ext>
            </a:extLst>
          </p:cNvPr>
          <p:cNvCxnSpPr>
            <a:cxnSpLocks/>
          </p:cNvCxnSpPr>
          <p:nvPr>
            <p:custDataLst>
              <p:tags r:id="rId8"/>
            </p:custDataLst>
          </p:nvPr>
        </p:nvCxnSpPr>
        <p:spPr>
          <a:xfrm flipH="1">
            <a:off x="2104338" y="4201336"/>
            <a:ext cx="113656" cy="1423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4C4B92AA-C020-4D6C-86DE-4EEAF4ED23D8}"/>
              </a:ext>
            </a:extLst>
          </p:cNvPr>
          <p:cNvCxnSpPr>
            <a:cxnSpLocks/>
          </p:cNvCxnSpPr>
          <p:nvPr>
            <p:custDataLst>
              <p:tags r:id="rId9"/>
            </p:custDataLst>
          </p:nvPr>
        </p:nvCxnSpPr>
        <p:spPr>
          <a:xfrm flipH="1">
            <a:off x="2382796" y="4648200"/>
            <a:ext cx="229171" cy="2091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xmlns="" id="{A2A2773F-4906-479F-A1E0-3F353AF496C8}"/>
              </a:ext>
            </a:extLst>
          </p:cNvPr>
          <p:cNvSpPr txBox="1"/>
          <p:nvPr>
            <p:custDataLst>
              <p:tags r:id="rId10"/>
            </p:custDataLst>
          </p:nvPr>
        </p:nvSpPr>
        <p:spPr>
          <a:xfrm>
            <a:off x="3899016" y="5755887"/>
            <a:ext cx="1223062" cy="369332"/>
          </a:xfrm>
          <a:prstGeom prst="rect">
            <a:avLst/>
          </a:prstGeom>
          <a:noFill/>
        </p:spPr>
        <p:txBody>
          <a:bodyPr wrap="square" rtlCol="0">
            <a:spAutoFit/>
          </a:bodyPr>
          <a:lstStyle/>
          <a:p>
            <a:r>
              <a:rPr lang="en-US" b="1" dirty="0">
                <a:ln w="19050">
                  <a:noFill/>
                </a:ln>
                <a:latin typeface="Century Gothic" panose="020B0502020202020204" pitchFamily="34" charset="0"/>
              </a:rPr>
              <a:t>BORNEO</a:t>
            </a:r>
          </a:p>
        </p:txBody>
      </p:sp>
      <p:sp>
        <p:nvSpPr>
          <p:cNvPr id="31" name="TextBox 30">
            <a:extLst>
              <a:ext uri="{FF2B5EF4-FFF2-40B4-BE49-F238E27FC236}">
                <a16:creationId xmlns:a16="http://schemas.microsoft.com/office/drawing/2014/main" xmlns="" id="{C3BBB0A4-8C87-461C-AC49-FF6A14FD598C}"/>
              </a:ext>
            </a:extLst>
          </p:cNvPr>
          <p:cNvSpPr txBox="1"/>
          <p:nvPr>
            <p:custDataLst>
              <p:tags r:id="rId11"/>
            </p:custDataLst>
          </p:nvPr>
        </p:nvSpPr>
        <p:spPr>
          <a:xfrm>
            <a:off x="8270281" y="2287043"/>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CANADA</a:t>
            </a:r>
          </a:p>
        </p:txBody>
      </p:sp>
      <p:cxnSp>
        <p:nvCxnSpPr>
          <p:cNvPr id="32" name="Straight Arrow Connector 31">
            <a:extLst>
              <a:ext uri="{FF2B5EF4-FFF2-40B4-BE49-F238E27FC236}">
                <a16:creationId xmlns:a16="http://schemas.microsoft.com/office/drawing/2014/main" xmlns="" id="{67998C00-B622-4B95-9832-AA94F03E9E78}"/>
              </a:ext>
            </a:extLst>
          </p:cNvPr>
          <p:cNvCxnSpPr>
            <a:cxnSpLocks/>
          </p:cNvCxnSpPr>
          <p:nvPr>
            <p:custDataLst>
              <p:tags r:id="rId12"/>
            </p:custDataLst>
          </p:nvPr>
        </p:nvCxnSpPr>
        <p:spPr>
          <a:xfrm flipV="1">
            <a:off x="9068498" y="1961964"/>
            <a:ext cx="321035" cy="41264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xmlns="" id="{A4CED55A-AD71-4CF0-97EC-330D4143C460}"/>
              </a:ext>
            </a:extLst>
          </p:cNvPr>
          <p:cNvSpPr txBox="1"/>
          <p:nvPr>
            <p:custDataLst>
              <p:tags r:id="rId13"/>
            </p:custDataLst>
          </p:nvPr>
        </p:nvSpPr>
        <p:spPr>
          <a:xfrm>
            <a:off x="2611967" y="3516239"/>
            <a:ext cx="964829" cy="369332"/>
          </a:xfrm>
          <a:prstGeom prst="rect">
            <a:avLst/>
          </a:prstGeom>
          <a:noFill/>
        </p:spPr>
        <p:txBody>
          <a:bodyPr wrap="square" rtlCol="0">
            <a:spAutoFit/>
          </a:bodyPr>
          <a:lstStyle/>
          <a:p>
            <a:r>
              <a:rPr lang="en-US" b="1" dirty="0">
                <a:ln w="19050">
                  <a:noFill/>
                </a:ln>
                <a:latin typeface="Century Gothic" panose="020B0502020202020204" pitchFamily="34" charset="0"/>
              </a:rPr>
              <a:t>CHINA</a:t>
            </a:r>
          </a:p>
        </p:txBody>
      </p:sp>
      <p:sp>
        <p:nvSpPr>
          <p:cNvPr id="35" name="TextBox 34">
            <a:extLst>
              <a:ext uri="{FF2B5EF4-FFF2-40B4-BE49-F238E27FC236}">
                <a16:creationId xmlns:a16="http://schemas.microsoft.com/office/drawing/2014/main" xmlns="" id="{8F3D8801-762D-4AD7-96CE-8D28822970DC}"/>
              </a:ext>
            </a:extLst>
          </p:cNvPr>
          <p:cNvSpPr txBox="1"/>
          <p:nvPr>
            <p:custDataLst>
              <p:tags r:id="rId14"/>
            </p:custDataLst>
          </p:nvPr>
        </p:nvSpPr>
        <p:spPr>
          <a:xfrm>
            <a:off x="1852088" y="6465736"/>
            <a:ext cx="1614255" cy="646331"/>
          </a:xfrm>
          <a:prstGeom prst="rect">
            <a:avLst/>
          </a:prstGeom>
          <a:noFill/>
        </p:spPr>
        <p:txBody>
          <a:bodyPr wrap="square" rtlCol="0">
            <a:spAutoFit/>
          </a:bodyPr>
          <a:lstStyle/>
          <a:p>
            <a:r>
              <a:rPr lang="en-US" b="1" dirty="0">
                <a:ln w="19050">
                  <a:noFill/>
                </a:ln>
                <a:latin typeface="Century Gothic" panose="020B0502020202020204" pitchFamily="34" charset="0"/>
              </a:rPr>
              <a:t>DUTCH </a:t>
            </a:r>
          </a:p>
          <a:p>
            <a:r>
              <a:rPr lang="en-US" b="1" dirty="0">
                <a:ln w="19050">
                  <a:noFill/>
                </a:ln>
                <a:latin typeface="Century Gothic" panose="020B0502020202020204" pitchFamily="34" charset="0"/>
              </a:rPr>
              <a:t>EAST INDIES</a:t>
            </a:r>
          </a:p>
        </p:txBody>
      </p:sp>
      <p:sp>
        <p:nvSpPr>
          <p:cNvPr id="37" name="TextBox 36">
            <a:extLst>
              <a:ext uri="{FF2B5EF4-FFF2-40B4-BE49-F238E27FC236}">
                <a16:creationId xmlns:a16="http://schemas.microsoft.com/office/drawing/2014/main" xmlns="" id="{5FF47C85-AA58-49EA-9948-1CEF7D384CE2}"/>
              </a:ext>
            </a:extLst>
          </p:cNvPr>
          <p:cNvSpPr txBox="1"/>
          <p:nvPr>
            <p:custDataLst>
              <p:tags r:id="rId15"/>
            </p:custDataLst>
          </p:nvPr>
        </p:nvSpPr>
        <p:spPr>
          <a:xfrm>
            <a:off x="3389017" y="4732315"/>
            <a:ext cx="2556757" cy="369332"/>
          </a:xfrm>
          <a:prstGeom prst="rect">
            <a:avLst/>
          </a:prstGeom>
          <a:noFill/>
        </p:spPr>
        <p:txBody>
          <a:bodyPr wrap="square" rtlCol="0">
            <a:spAutoFit/>
          </a:bodyPr>
          <a:lstStyle/>
          <a:p>
            <a:r>
              <a:rPr lang="en-US" b="1" dirty="0">
                <a:ln w="19050">
                  <a:noFill/>
                </a:ln>
                <a:latin typeface="Century Gothic" panose="020B0502020202020204" pitchFamily="34" charset="0"/>
              </a:rPr>
              <a:t>FRENCH INDOCHINA</a:t>
            </a:r>
          </a:p>
        </p:txBody>
      </p:sp>
      <p:cxnSp>
        <p:nvCxnSpPr>
          <p:cNvPr id="38" name="Straight Arrow Connector 37">
            <a:extLst>
              <a:ext uri="{FF2B5EF4-FFF2-40B4-BE49-F238E27FC236}">
                <a16:creationId xmlns:a16="http://schemas.microsoft.com/office/drawing/2014/main" xmlns="" id="{53D26A1C-6258-405D-8F36-960C770B0036}"/>
              </a:ext>
            </a:extLst>
          </p:cNvPr>
          <p:cNvCxnSpPr>
            <a:cxnSpLocks/>
          </p:cNvCxnSpPr>
          <p:nvPr>
            <p:custDataLst>
              <p:tags r:id="rId16"/>
            </p:custDataLst>
          </p:nvPr>
        </p:nvCxnSpPr>
        <p:spPr>
          <a:xfrm flipH="1">
            <a:off x="2879909" y="4993811"/>
            <a:ext cx="608358" cy="3940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xmlns="" id="{F8687DAC-DCE1-47B0-AEC5-E854E45D7A79}"/>
              </a:ext>
            </a:extLst>
          </p:cNvPr>
          <p:cNvSpPr txBox="1"/>
          <p:nvPr>
            <p:custDataLst>
              <p:tags r:id="rId17"/>
            </p:custDataLst>
          </p:nvPr>
        </p:nvSpPr>
        <p:spPr>
          <a:xfrm>
            <a:off x="8396512" y="4216853"/>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HAWAII</a:t>
            </a:r>
          </a:p>
        </p:txBody>
      </p:sp>
      <p:sp>
        <p:nvSpPr>
          <p:cNvPr id="40" name="TextBox 39">
            <a:extLst>
              <a:ext uri="{FF2B5EF4-FFF2-40B4-BE49-F238E27FC236}">
                <a16:creationId xmlns:a16="http://schemas.microsoft.com/office/drawing/2014/main" xmlns="" id="{BD553A8C-84F3-4175-BC13-5D3E5AC9C394}"/>
              </a:ext>
            </a:extLst>
          </p:cNvPr>
          <p:cNvSpPr txBox="1"/>
          <p:nvPr>
            <p:custDataLst>
              <p:tags r:id="rId18"/>
            </p:custDataLst>
          </p:nvPr>
        </p:nvSpPr>
        <p:spPr>
          <a:xfrm>
            <a:off x="8430348" y="4471424"/>
            <a:ext cx="1817781"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cxnSp>
        <p:nvCxnSpPr>
          <p:cNvPr id="41" name="Straight Arrow Connector 40">
            <a:extLst>
              <a:ext uri="{FF2B5EF4-FFF2-40B4-BE49-F238E27FC236}">
                <a16:creationId xmlns:a16="http://schemas.microsoft.com/office/drawing/2014/main" xmlns="" id="{06B7904D-C754-4C9F-B77C-460F9D19526A}"/>
              </a:ext>
            </a:extLst>
          </p:cNvPr>
          <p:cNvCxnSpPr>
            <a:cxnSpLocks/>
          </p:cNvCxnSpPr>
          <p:nvPr>
            <p:custDataLst>
              <p:tags r:id="rId19"/>
            </p:custDataLst>
          </p:nvPr>
        </p:nvCxnSpPr>
        <p:spPr>
          <a:xfrm flipH="1">
            <a:off x="8319576" y="4680827"/>
            <a:ext cx="153873" cy="2532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xmlns="" id="{F79B8E8C-6606-4359-BF9E-795B5D7B319F}"/>
              </a:ext>
            </a:extLst>
          </p:cNvPr>
          <p:cNvSpPr txBox="1"/>
          <p:nvPr>
            <p:custDataLst>
              <p:tags r:id="rId20"/>
            </p:custDataLst>
          </p:nvPr>
        </p:nvSpPr>
        <p:spPr>
          <a:xfrm>
            <a:off x="909668" y="4300545"/>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INDIA</a:t>
            </a:r>
          </a:p>
        </p:txBody>
      </p:sp>
      <p:sp>
        <p:nvSpPr>
          <p:cNvPr id="43" name="TextBox 42">
            <a:extLst>
              <a:ext uri="{FF2B5EF4-FFF2-40B4-BE49-F238E27FC236}">
                <a16:creationId xmlns:a16="http://schemas.microsoft.com/office/drawing/2014/main" xmlns="" id="{3CF05310-A5A3-4E8D-A30A-854A4624EB16}"/>
              </a:ext>
            </a:extLst>
          </p:cNvPr>
          <p:cNvSpPr txBox="1"/>
          <p:nvPr>
            <p:custDataLst>
              <p:tags r:id="rId21"/>
            </p:custDataLst>
          </p:nvPr>
        </p:nvSpPr>
        <p:spPr>
          <a:xfrm>
            <a:off x="786925" y="4534521"/>
            <a:ext cx="2000553" cy="276999"/>
          </a:xfrm>
          <a:prstGeom prst="rect">
            <a:avLst/>
          </a:prstGeom>
          <a:noFill/>
        </p:spPr>
        <p:txBody>
          <a:bodyPr wrap="square" rtlCol="0">
            <a:spAutoFit/>
          </a:bodyPr>
          <a:lstStyle/>
          <a:p>
            <a:r>
              <a:rPr lang="en-US" sz="1200" b="1" dirty="0">
                <a:latin typeface="Century Gothic" panose="020B0502020202020204" pitchFamily="34" charset="0"/>
              </a:rPr>
              <a:t>(British Territory)</a:t>
            </a:r>
          </a:p>
        </p:txBody>
      </p:sp>
      <p:sp>
        <p:nvSpPr>
          <p:cNvPr id="45" name="TextBox 44">
            <a:extLst>
              <a:ext uri="{FF2B5EF4-FFF2-40B4-BE49-F238E27FC236}">
                <a16:creationId xmlns:a16="http://schemas.microsoft.com/office/drawing/2014/main" xmlns="" id="{F790947D-9202-4F98-9B7E-550B673B38E1}"/>
              </a:ext>
            </a:extLst>
          </p:cNvPr>
          <p:cNvSpPr txBox="1"/>
          <p:nvPr>
            <p:custDataLst>
              <p:tags r:id="rId22"/>
            </p:custDataLst>
          </p:nvPr>
        </p:nvSpPr>
        <p:spPr>
          <a:xfrm>
            <a:off x="3654456" y="3480502"/>
            <a:ext cx="964829"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KOREA</a:t>
            </a:r>
          </a:p>
        </p:txBody>
      </p:sp>
      <p:sp>
        <p:nvSpPr>
          <p:cNvPr id="47" name="TextBox 46">
            <a:extLst>
              <a:ext uri="{FF2B5EF4-FFF2-40B4-BE49-F238E27FC236}">
                <a16:creationId xmlns:a16="http://schemas.microsoft.com/office/drawing/2014/main" xmlns="" id="{F8BD14EE-003B-484B-BA28-1199B207E55F}"/>
              </a:ext>
            </a:extLst>
          </p:cNvPr>
          <p:cNvSpPr txBox="1"/>
          <p:nvPr>
            <p:custDataLst>
              <p:tags r:id="rId23"/>
            </p:custDataLst>
          </p:nvPr>
        </p:nvSpPr>
        <p:spPr>
          <a:xfrm>
            <a:off x="1406312" y="5350723"/>
            <a:ext cx="1044695"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MALAYA</a:t>
            </a:r>
          </a:p>
        </p:txBody>
      </p:sp>
      <p:cxnSp>
        <p:nvCxnSpPr>
          <p:cNvPr id="48" name="Straight Arrow Connector 47">
            <a:extLst>
              <a:ext uri="{FF2B5EF4-FFF2-40B4-BE49-F238E27FC236}">
                <a16:creationId xmlns:a16="http://schemas.microsoft.com/office/drawing/2014/main" xmlns="" id="{E2DC9C66-E151-4AC9-9F61-0B4DB6193577}"/>
              </a:ext>
            </a:extLst>
          </p:cNvPr>
          <p:cNvCxnSpPr>
            <a:cxnSpLocks/>
          </p:cNvCxnSpPr>
          <p:nvPr>
            <p:custDataLst>
              <p:tags r:id="rId24"/>
            </p:custDataLst>
          </p:nvPr>
        </p:nvCxnSpPr>
        <p:spPr>
          <a:xfrm>
            <a:off x="2222532" y="5619978"/>
            <a:ext cx="362875" cy="1936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xmlns="" id="{ECF62820-8B64-4001-9546-851A80A049E2}"/>
              </a:ext>
            </a:extLst>
          </p:cNvPr>
          <p:cNvSpPr txBox="1"/>
          <p:nvPr>
            <p:custDataLst>
              <p:tags r:id="rId25"/>
            </p:custDataLst>
          </p:nvPr>
        </p:nvSpPr>
        <p:spPr>
          <a:xfrm rot="1186504">
            <a:off x="3358856" y="2997661"/>
            <a:ext cx="2810204"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MANCHURIA</a:t>
            </a:r>
          </a:p>
        </p:txBody>
      </p:sp>
      <p:sp>
        <p:nvSpPr>
          <p:cNvPr id="49" name="TextBox 48">
            <a:extLst>
              <a:ext uri="{FF2B5EF4-FFF2-40B4-BE49-F238E27FC236}">
                <a16:creationId xmlns:a16="http://schemas.microsoft.com/office/drawing/2014/main" xmlns="" id="{6B1D6FC1-DAAF-45E3-B2BC-0A56EB6A900A}"/>
              </a:ext>
            </a:extLst>
          </p:cNvPr>
          <p:cNvSpPr txBox="1"/>
          <p:nvPr>
            <p:custDataLst>
              <p:tags r:id="rId26"/>
            </p:custDataLst>
          </p:nvPr>
        </p:nvSpPr>
        <p:spPr>
          <a:xfrm>
            <a:off x="2007357" y="2652581"/>
            <a:ext cx="2611928"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MONGOLIA</a:t>
            </a:r>
          </a:p>
        </p:txBody>
      </p:sp>
      <p:sp>
        <p:nvSpPr>
          <p:cNvPr id="51" name="TextBox 50">
            <a:extLst>
              <a:ext uri="{FF2B5EF4-FFF2-40B4-BE49-F238E27FC236}">
                <a16:creationId xmlns:a16="http://schemas.microsoft.com/office/drawing/2014/main" xmlns="" id="{337DCE8E-7A2D-48F4-8DAC-7780C77912B1}"/>
              </a:ext>
            </a:extLst>
          </p:cNvPr>
          <p:cNvSpPr txBox="1"/>
          <p:nvPr>
            <p:custDataLst>
              <p:tags r:id="rId27"/>
            </p:custDataLst>
          </p:nvPr>
        </p:nvSpPr>
        <p:spPr>
          <a:xfrm>
            <a:off x="573901" y="3874683"/>
            <a:ext cx="964829"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NEPAL</a:t>
            </a:r>
          </a:p>
        </p:txBody>
      </p:sp>
      <p:cxnSp>
        <p:nvCxnSpPr>
          <p:cNvPr id="52" name="Straight Arrow Connector 51">
            <a:extLst>
              <a:ext uri="{FF2B5EF4-FFF2-40B4-BE49-F238E27FC236}">
                <a16:creationId xmlns:a16="http://schemas.microsoft.com/office/drawing/2014/main" xmlns="" id="{8261FC8F-6896-4730-B9DF-3DFB2DC5A26F}"/>
              </a:ext>
            </a:extLst>
          </p:cNvPr>
          <p:cNvCxnSpPr>
            <a:cxnSpLocks/>
          </p:cNvCxnSpPr>
          <p:nvPr>
            <p:custDataLst>
              <p:tags r:id="rId28"/>
            </p:custDataLst>
          </p:nvPr>
        </p:nvCxnSpPr>
        <p:spPr>
          <a:xfrm>
            <a:off x="1256505" y="4164646"/>
            <a:ext cx="373328" cy="12753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xmlns="" id="{F4815D3A-BD1E-4EDB-9323-A74A5E788D82}"/>
              </a:ext>
            </a:extLst>
          </p:cNvPr>
          <p:cNvSpPr txBox="1"/>
          <p:nvPr>
            <p:custDataLst>
              <p:tags r:id="rId29"/>
            </p:custDataLst>
          </p:nvPr>
        </p:nvSpPr>
        <p:spPr>
          <a:xfrm>
            <a:off x="4268870" y="6047238"/>
            <a:ext cx="2362782"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NEW GUINEA </a:t>
            </a:r>
          </a:p>
        </p:txBody>
      </p:sp>
      <p:sp>
        <p:nvSpPr>
          <p:cNvPr id="53" name="TextBox 52">
            <a:extLst>
              <a:ext uri="{FF2B5EF4-FFF2-40B4-BE49-F238E27FC236}">
                <a16:creationId xmlns:a16="http://schemas.microsoft.com/office/drawing/2014/main" xmlns="" id="{287B8C18-7B5A-4CAC-A861-D0D5919DE060}"/>
              </a:ext>
            </a:extLst>
          </p:cNvPr>
          <p:cNvSpPr txBox="1"/>
          <p:nvPr>
            <p:custDataLst>
              <p:tags r:id="rId30"/>
            </p:custDataLst>
          </p:nvPr>
        </p:nvSpPr>
        <p:spPr>
          <a:xfrm>
            <a:off x="4677809" y="6250468"/>
            <a:ext cx="2051483" cy="461665"/>
          </a:xfrm>
          <a:prstGeom prst="rect">
            <a:avLst/>
          </a:prstGeom>
          <a:noFill/>
        </p:spPr>
        <p:txBody>
          <a:bodyPr wrap="square" rtlCol="0">
            <a:spAutoFit/>
          </a:bodyPr>
          <a:lstStyle/>
          <a:p>
            <a:pPr algn="ctr"/>
            <a:r>
              <a:rPr lang="en-US" sz="1200" b="1" dirty="0">
                <a:latin typeface="Century Gothic" panose="020B0502020202020204" pitchFamily="34" charset="0"/>
              </a:rPr>
              <a:t>(U.S. and Australian    	  	Territories)</a:t>
            </a:r>
          </a:p>
        </p:txBody>
      </p:sp>
      <p:sp>
        <p:nvSpPr>
          <p:cNvPr id="54" name="TextBox 53">
            <a:extLst>
              <a:ext uri="{FF2B5EF4-FFF2-40B4-BE49-F238E27FC236}">
                <a16:creationId xmlns:a16="http://schemas.microsoft.com/office/drawing/2014/main" xmlns="" id="{01B2CA83-E116-4B4E-BEAB-93450BD54D25}"/>
              </a:ext>
            </a:extLst>
          </p:cNvPr>
          <p:cNvSpPr txBox="1"/>
          <p:nvPr>
            <p:custDataLst>
              <p:tags r:id="rId31"/>
            </p:custDataLst>
          </p:nvPr>
        </p:nvSpPr>
        <p:spPr>
          <a:xfrm>
            <a:off x="398023" y="3109821"/>
            <a:ext cx="1283863"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PAKISTAN</a:t>
            </a:r>
          </a:p>
        </p:txBody>
      </p:sp>
      <p:cxnSp>
        <p:nvCxnSpPr>
          <p:cNvPr id="55" name="Straight Arrow Connector 54">
            <a:extLst>
              <a:ext uri="{FF2B5EF4-FFF2-40B4-BE49-F238E27FC236}">
                <a16:creationId xmlns:a16="http://schemas.microsoft.com/office/drawing/2014/main" xmlns="" id="{38ECE28F-D29F-43F7-AAC6-69BF9BAAF433}"/>
              </a:ext>
            </a:extLst>
          </p:cNvPr>
          <p:cNvCxnSpPr>
            <a:cxnSpLocks/>
          </p:cNvCxnSpPr>
          <p:nvPr>
            <p:custDataLst>
              <p:tags r:id="rId32"/>
            </p:custDataLst>
          </p:nvPr>
        </p:nvCxnSpPr>
        <p:spPr>
          <a:xfrm flipH="1">
            <a:off x="611907" y="3440436"/>
            <a:ext cx="327797" cy="4177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xmlns="" id="{16605512-B414-477D-ABB6-0582D2D65586}"/>
              </a:ext>
            </a:extLst>
          </p:cNvPr>
          <p:cNvSpPr txBox="1"/>
          <p:nvPr>
            <p:custDataLst>
              <p:tags r:id="rId33"/>
            </p:custDataLst>
          </p:nvPr>
        </p:nvSpPr>
        <p:spPr>
          <a:xfrm>
            <a:off x="4073578" y="5029134"/>
            <a:ext cx="2810204"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PHILIPPINES</a:t>
            </a:r>
          </a:p>
        </p:txBody>
      </p:sp>
      <p:sp>
        <p:nvSpPr>
          <p:cNvPr id="58" name="TextBox 57">
            <a:extLst>
              <a:ext uri="{FF2B5EF4-FFF2-40B4-BE49-F238E27FC236}">
                <a16:creationId xmlns:a16="http://schemas.microsoft.com/office/drawing/2014/main" xmlns="" id="{D7385703-91E6-4FE3-A246-C287106B9BA4}"/>
              </a:ext>
            </a:extLst>
          </p:cNvPr>
          <p:cNvSpPr txBox="1"/>
          <p:nvPr>
            <p:custDataLst>
              <p:tags r:id="rId34"/>
            </p:custDataLst>
          </p:nvPr>
        </p:nvSpPr>
        <p:spPr>
          <a:xfrm>
            <a:off x="4005230" y="5271975"/>
            <a:ext cx="1455309" cy="276999"/>
          </a:xfrm>
          <a:prstGeom prst="rect">
            <a:avLst/>
          </a:prstGeom>
          <a:noFill/>
        </p:spPr>
        <p:txBody>
          <a:bodyPr wrap="square" rtlCol="0">
            <a:spAutoFit/>
          </a:bodyPr>
          <a:lstStyle/>
          <a:p>
            <a:pPr algn="ctr"/>
            <a:r>
              <a:rPr lang="en-US" sz="1200" b="1" dirty="0">
                <a:latin typeface="Century Gothic" panose="020B0502020202020204" pitchFamily="34" charset="0"/>
              </a:rPr>
              <a:t>(U.S. Territory)</a:t>
            </a:r>
          </a:p>
        </p:txBody>
      </p:sp>
      <p:cxnSp>
        <p:nvCxnSpPr>
          <p:cNvPr id="59" name="Straight Arrow Connector 58">
            <a:extLst>
              <a:ext uri="{FF2B5EF4-FFF2-40B4-BE49-F238E27FC236}">
                <a16:creationId xmlns:a16="http://schemas.microsoft.com/office/drawing/2014/main" xmlns="" id="{A7652A36-6A1C-472B-842E-B13CCF65FB76}"/>
              </a:ext>
            </a:extLst>
          </p:cNvPr>
          <p:cNvCxnSpPr>
            <a:cxnSpLocks/>
          </p:cNvCxnSpPr>
          <p:nvPr>
            <p:custDataLst>
              <p:tags r:id="rId35"/>
            </p:custDataLst>
          </p:nvPr>
        </p:nvCxnSpPr>
        <p:spPr>
          <a:xfrm flipH="1" flipV="1">
            <a:off x="3823092" y="5153627"/>
            <a:ext cx="322490" cy="4241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xmlns="" id="{13E6FB23-1083-426B-A9E9-7CA77200D6A8}"/>
              </a:ext>
            </a:extLst>
          </p:cNvPr>
          <p:cNvSpPr txBox="1"/>
          <p:nvPr>
            <p:custDataLst>
              <p:tags r:id="rId36"/>
            </p:custDataLst>
          </p:nvPr>
        </p:nvSpPr>
        <p:spPr>
          <a:xfrm>
            <a:off x="1218746" y="5093198"/>
            <a:ext cx="1308284"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THAILAND</a:t>
            </a:r>
          </a:p>
        </p:txBody>
      </p:sp>
      <p:cxnSp>
        <p:nvCxnSpPr>
          <p:cNvPr id="60" name="Straight Arrow Connector 59">
            <a:extLst>
              <a:ext uri="{FF2B5EF4-FFF2-40B4-BE49-F238E27FC236}">
                <a16:creationId xmlns:a16="http://schemas.microsoft.com/office/drawing/2014/main" xmlns="" id="{80F36D60-37C5-4E33-8C4B-AADA95402955}"/>
              </a:ext>
            </a:extLst>
          </p:cNvPr>
          <p:cNvCxnSpPr>
            <a:cxnSpLocks/>
          </p:cNvCxnSpPr>
          <p:nvPr>
            <p:custDataLst>
              <p:tags r:id="rId37"/>
            </p:custDataLst>
          </p:nvPr>
        </p:nvCxnSpPr>
        <p:spPr>
          <a:xfrm flipV="1">
            <a:off x="2413657" y="5103118"/>
            <a:ext cx="228791" cy="1516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xmlns="" id="{2FC8B5A2-4D2F-4822-91E4-40E3CD6144D4}"/>
              </a:ext>
            </a:extLst>
          </p:cNvPr>
          <p:cNvSpPr txBox="1"/>
          <p:nvPr>
            <p:custDataLst>
              <p:tags r:id="rId38"/>
            </p:custDataLst>
          </p:nvPr>
        </p:nvSpPr>
        <p:spPr>
          <a:xfrm>
            <a:off x="1563672" y="3922849"/>
            <a:ext cx="729974"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TIBET</a:t>
            </a:r>
          </a:p>
        </p:txBody>
      </p:sp>
      <p:sp>
        <p:nvSpPr>
          <p:cNvPr id="62" name="TextBox 61">
            <a:extLst>
              <a:ext uri="{FF2B5EF4-FFF2-40B4-BE49-F238E27FC236}">
                <a16:creationId xmlns:a16="http://schemas.microsoft.com/office/drawing/2014/main" xmlns="" id="{C36B74E3-5CB1-4B95-92E6-AAEC5D8F5421}"/>
              </a:ext>
            </a:extLst>
          </p:cNvPr>
          <p:cNvSpPr txBox="1"/>
          <p:nvPr>
            <p:custDataLst>
              <p:tags r:id="rId39"/>
            </p:custDataLst>
          </p:nvPr>
        </p:nvSpPr>
        <p:spPr>
          <a:xfrm>
            <a:off x="3383625" y="1446387"/>
            <a:ext cx="785034"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USSR</a:t>
            </a:r>
          </a:p>
        </p:txBody>
      </p:sp>
      <p:sp>
        <p:nvSpPr>
          <p:cNvPr id="69" name="Explosion 1 12">
            <a:extLst>
              <a:ext uri="{FF2B5EF4-FFF2-40B4-BE49-F238E27FC236}">
                <a16:creationId xmlns:a16="http://schemas.microsoft.com/office/drawing/2014/main" xmlns="" id="{DC874168-D50E-4F40-841B-6EFF7FB87A9A}"/>
              </a:ext>
            </a:extLst>
          </p:cNvPr>
          <p:cNvSpPr/>
          <p:nvPr>
            <p:custDataLst>
              <p:tags r:id="rId40"/>
            </p:custDataLst>
          </p:nvPr>
        </p:nvSpPr>
        <p:spPr>
          <a:xfrm>
            <a:off x="8124267" y="4855872"/>
            <a:ext cx="195309" cy="204186"/>
          </a:xfrm>
          <a:prstGeom prst="irregularSeal1">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xmlns="" id="{D65C20D4-E222-4A9C-B922-50AC6627446A}"/>
              </a:ext>
            </a:extLst>
          </p:cNvPr>
          <p:cNvSpPr/>
          <p:nvPr>
            <p:custDataLst>
              <p:tags r:id="rId41"/>
            </p:custDataLst>
          </p:nvPr>
        </p:nvSpPr>
        <p:spPr>
          <a:xfrm>
            <a:off x="6931446" y="4772690"/>
            <a:ext cx="1265090" cy="307777"/>
          </a:xfrm>
          <a:prstGeom prst="rect">
            <a:avLst/>
          </a:prstGeom>
        </p:spPr>
        <p:txBody>
          <a:bodyPr wrap="none">
            <a:spAutoFit/>
          </a:bodyPr>
          <a:lstStyle/>
          <a:p>
            <a:pPr lvl="0"/>
            <a:r>
              <a:rPr lang="en-US" sz="1400" b="1" dirty="0">
                <a:solidFill>
                  <a:prstClr val="black"/>
                </a:solidFill>
                <a:latin typeface="Century Gothic" panose="020B0502020202020204" pitchFamily="34" charset="0"/>
              </a:rPr>
              <a:t>Pearl Harbor</a:t>
            </a:r>
          </a:p>
        </p:txBody>
      </p:sp>
      <p:sp>
        <p:nvSpPr>
          <p:cNvPr id="83" name="Explosion 1 15">
            <a:extLst>
              <a:ext uri="{FF2B5EF4-FFF2-40B4-BE49-F238E27FC236}">
                <a16:creationId xmlns:a16="http://schemas.microsoft.com/office/drawing/2014/main" xmlns="" id="{A99DCB19-AC16-45CC-BB1A-84D2CEB5B257}"/>
              </a:ext>
            </a:extLst>
          </p:cNvPr>
          <p:cNvSpPr/>
          <p:nvPr>
            <p:custDataLst>
              <p:tags r:id="rId42"/>
            </p:custDataLst>
          </p:nvPr>
        </p:nvSpPr>
        <p:spPr>
          <a:xfrm>
            <a:off x="5410004" y="6813270"/>
            <a:ext cx="195309" cy="204186"/>
          </a:xfrm>
          <a:prstGeom prst="irregularSeal1">
            <a:avLst/>
          </a:prstGeom>
          <a:solidFill>
            <a:srgbClr val="FFFF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4" name="TextBox 83">
            <a:extLst>
              <a:ext uri="{FF2B5EF4-FFF2-40B4-BE49-F238E27FC236}">
                <a16:creationId xmlns:a16="http://schemas.microsoft.com/office/drawing/2014/main" xmlns="" id="{D999E496-DE09-4174-98BB-9944F5BAB34B}"/>
              </a:ext>
            </a:extLst>
          </p:cNvPr>
          <p:cNvSpPr txBox="1"/>
          <p:nvPr>
            <p:custDataLst>
              <p:tags r:id="rId43"/>
            </p:custDataLst>
          </p:nvPr>
        </p:nvSpPr>
        <p:spPr>
          <a:xfrm>
            <a:off x="5198411" y="7174083"/>
            <a:ext cx="1055650" cy="307777"/>
          </a:xfrm>
          <a:prstGeom prst="rect">
            <a:avLst/>
          </a:prstGeom>
          <a:noFill/>
        </p:spPr>
        <p:txBody>
          <a:bodyPr wrap="square" rtlCol="0">
            <a:spAutoFit/>
          </a:bodyPr>
          <a:lstStyle/>
          <a:p>
            <a:r>
              <a:rPr lang="en-US" sz="1400" b="1" dirty="0">
                <a:solidFill>
                  <a:prstClr val="black"/>
                </a:solidFill>
                <a:latin typeface="Century Gothic" panose="020B0502020202020204" pitchFamily="34" charset="0"/>
              </a:rPr>
              <a:t>Coral Sea</a:t>
            </a:r>
          </a:p>
        </p:txBody>
      </p:sp>
      <p:cxnSp>
        <p:nvCxnSpPr>
          <p:cNvPr id="85" name="Straight Arrow Connector 84">
            <a:extLst>
              <a:ext uri="{FF2B5EF4-FFF2-40B4-BE49-F238E27FC236}">
                <a16:creationId xmlns:a16="http://schemas.microsoft.com/office/drawing/2014/main" xmlns="" id="{F2048E47-6850-4420-8F3C-135E43568D33}"/>
              </a:ext>
            </a:extLst>
          </p:cNvPr>
          <p:cNvCxnSpPr>
            <a:cxnSpLocks/>
          </p:cNvCxnSpPr>
          <p:nvPr>
            <p:custDataLst>
              <p:tags r:id="rId44"/>
            </p:custDataLst>
          </p:nvPr>
        </p:nvCxnSpPr>
        <p:spPr>
          <a:xfrm flipH="1" flipV="1">
            <a:off x="5553484" y="6982668"/>
            <a:ext cx="97713" cy="247918"/>
          </a:xfrm>
          <a:prstGeom prst="straightConnector1">
            <a:avLst/>
          </a:prstGeom>
          <a:noFill/>
          <a:ln w="28575" cap="flat" cmpd="sng" algn="ctr">
            <a:solidFill>
              <a:sysClr val="windowText" lastClr="000000"/>
            </a:solidFill>
            <a:prstDash val="solid"/>
            <a:miter lim="800000"/>
            <a:tailEnd type="triangle"/>
          </a:ln>
          <a:effectLst/>
        </p:spPr>
      </p:cxnSp>
      <p:sp>
        <p:nvSpPr>
          <p:cNvPr id="78" name="TextBox 77">
            <a:extLst>
              <a:ext uri="{FF2B5EF4-FFF2-40B4-BE49-F238E27FC236}">
                <a16:creationId xmlns:a16="http://schemas.microsoft.com/office/drawing/2014/main" xmlns="" id="{68DC490B-B15F-446D-8436-34E3A4010C2C}"/>
              </a:ext>
            </a:extLst>
          </p:cNvPr>
          <p:cNvSpPr txBox="1"/>
          <p:nvPr>
            <p:custDataLst>
              <p:tags r:id="rId45"/>
            </p:custDataLst>
          </p:nvPr>
        </p:nvSpPr>
        <p:spPr>
          <a:xfrm>
            <a:off x="5029200" y="3368226"/>
            <a:ext cx="1030330"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JAPAN</a:t>
            </a:r>
          </a:p>
        </p:txBody>
      </p:sp>
      <p:cxnSp>
        <p:nvCxnSpPr>
          <p:cNvPr id="79" name="Straight Arrow Connector 78">
            <a:extLst>
              <a:ext uri="{FF2B5EF4-FFF2-40B4-BE49-F238E27FC236}">
                <a16:creationId xmlns:a16="http://schemas.microsoft.com/office/drawing/2014/main" xmlns="" id="{E615C8DB-961A-4EB6-B036-C1943FBE6AEC}"/>
              </a:ext>
            </a:extLst>
          </p:cNvPr>
          <p:cNvCxnSpPr>
            <a:cxnSpLocks/>
          </p:cNvCxnSpPr>
          <p:nvPr>
            <p:custDataLst>
              <p:tags r:id="rId46"/>
            </p:custDataLst>
          </p:nvPr>
        </p:nvCxnSpPr>
        <p:spPr>
          <a:xfrm flipH="1">
            <a:off x="4836775" y="3538788"/>
            <a:ext cx="255787" cy="1016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0" name="Explosion 1 11">
            <a:extLst>
              <a:ext uri="{FF2B5EF4-FFF2-40B4-BE49-F238E27FC236}">
                <a16:creationId xmlns:a16="http://schemas.microsoft.com/office/drawing/2014/main" xmlns="" id="{A80AD85D-826C-4FFA-9CD3-B07E016EB394}"/>
              </a:ext>
            </a:extLst>
          </p:cNvPr>
          <p:cNvSpPr/>
          <p:nvPr>
            <p:custDataLst>
              <p:tags r:id="rId47"/>
            </p:custDataLst>
          </p:nvPr>
        </p:nvSpPr>
        <p:spPr>
          <a:xfrm>
            <a:off x="7166842" y="4338619"/>
            <a:ext cx="195309" cy="204186"/>
          </a:xfrm>
          <a:prstGeom prst="irregularSeal1">
            <a:avLst/>
          </a:prstGeom>
          <a:solidFill>
            <a:srgbClr val="FFFF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6" name="Rectangle 85">
            <a:extLst>
              <a:ext uri="{FF2B5EF4-FFF2-40B4-BE49-F238E27FC236}">
                <a16:creationId xmlns:a16="http://schemas.microsoft.com/office/drawing/2014/main" xmlns="" id="{66FE18BC-1891-4DAE-A762-8C5E2D2601E2}"/>
              </a:ext>
            </a:extLst>
          </p:cNvPr>
          <p:cNvSpPr/>
          <p:nvPr>
            <p:custDataLst>
              <p:tags r:id="rId48"/>
            </p:custDataLst>
          </p:nvPr>
        </p:nvSpPr>
        <p:spPr>
          <a:xfrm>
            <a:off x="-10745" y="1475981"/>
            <a:ext cx="6209924" cy="5950755"/>
          </a:xfrm>
          <a:prstGeom prst="rect">
            <a:avLst/>
          </a:prstGeom>
          <a:solidFill>
            <a:sysClr val="windowText" lastClr="000000">
              <a:alpha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7" name="Rectangle 86">
            <a:extLst>
              <a:ext uri="{FF2B5EF4-FFF2-40B4-BE49-F238E27FC236}">
                <a16:creationId xmlns:a16="http://schemas.microsoft.com/office/drawing/2014/main" xmlns="" id="{E37B0494-81B8-40EF-8194-A2096DD1EC67}"/>
              </a:ext>
            </a:extLst>
          </p:cNvPr>
          <p:cNvSpPr/>
          <p:nvPr>
            <p:custDataLst>
              <p:tags r:id="rId49"/>
            </p:custDataLst>
          </p:nvPr>
        </p:nvSpPr>
        <p:spPr>
          <a:xfrm>
            <a:off x="34808" y="1520192"/>
            <a:ext cx="6152062" cy="5893921"/>
          </a:xfrm>
          <a:prstGeom prst="rect">
            <a:avLst/>
          </a:prstGeom>
        </p:spPr>
        <p:txBody>
          <a:bodyPr wrap="square">
            <a:spAutoFit/>
          </a:bodyPr>
          <a:lstStyle/>
          <a:p>
            <a:r>
              <a:rPr lang="en-US" sz="2900" b="1" dirty="0">
                <a:solidFill>
                  <a:schemeClr val="bg1"/>
                </a:solidFill>
                <a:latin typeface="Century Gothic" panose="020B0502020202020204" pitchFamily="34" charset="0"/>
              </a:rPr>
              <a:t>June 4 - 7, 1942 – BATTLE OF MIDWAY: </a:t>
            </a:r>
          </a:p>
          <a:p>
            <a:r>
              <a:rPr lang="en-US" sz="2900" b="1" dirty="0">
                <a:solidFill>
                  <a:schemeClr val="bg1"/>
                </a:solidFill>
                <a:latin typeface="Century Gothic" panose="020B0502020202020204" pitchFamily="34" charset="0"/>
              </a:rPr>
              <a:t>The United States broke the Japanese code and were able to learn Japan’s plans for the battle. Caught off guard, the Japanese lost 4 fleet cruisers and a heavy cruiser weakening their overall naval strength. The battle stopped the advancement of the Japanese Imperial Navy, making it a major turning point in the War in the Pacific.</a:t>
            </a:r>
          </a:p>
        </p:txBody>
      </p:sp>
      <p:cxnSp>
        <p:nvCxnSpPr>
          <p:cNvPr id="88" name="Straight Arrow Connector 87">
            <a:extLst>
              <a:ext uri="{FF2B5EF4-FFF2-40B4-BE49-F238E27FC236}">
                <a16:creationId xmlns:a16="http://schemas.microsoft.com/office/drawing/2014/main" xmlns="" id="{F0EE3972-6A9D-4501-A08C-BF2C0BFBE972}"/>
              </a:ext>
            </a:extLst>
          </p:cNvPr>
          <p:cNvCxnSpPr>
            <a:cxnSpLocks/>
          </p:cNvCxnSpPr>
          <p:nvPr>
            <p:custDataLst>
              <p:tags r:id="rId50"/>
            </p:custDataLst>
          </p:nvPr>
        </p:nvCxnSpPr>
        <p:spPr>
          <a:xfrm>
            <a:off x="6079576" y="4306502"/>
            <a:ext cx="1081916" cy="11301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9" name="Rectangle 88">
            <a:extLst>
              <a:ext uri="{FF2B5EF4-FFF2-40B4-BE49-F238E27FC236}">
                <a16:creationId xmlns:a16="http://schemas.microsoft.com/office/drawing/2014/main" xmlns="" id="{FA1C37BC-CD0E-4705-8024-9223B8B9B073}"/>
              </a:ext>
            </a:extLst>
          </p:cNvPr>
          <p:cNvSpPr/>
          <p:nvPr>
            <p:custDataLst>
              <p:tags r:id="rId51"/>
            </p:custDataLst>
          </p:nvPr>
        </p:nvSpPr>
        <p:spPr>
          <a:xfrm>
            <a:off x="3399336" y="6977938"/>
            <a:ext cx="1833131" cy="369332"/>
          </a:xfrm>
          <a:prstGeom prst="rect">
            <a:avLst/>
          </a:prstGeom>
        </p:spPr>
        <p:txBody>
          <a:bodyPr wrap="none">
            <a:spAutoFit/>
          </a:bodyPr>
          <a:lstStyle/>
          <a:p>
            <a:r>
              <a:rPr lang="en-US" dirty="0">
                <a:hlinkClick r:id="rId54"/>
              </a:rPr>
              <a:t>Battle of Midway </a:t>
            </a:r>
            <a:endParaRPr lang="en-US" dirty="0"/>
          </a:p>
        </p:txBody>
      </p:sp>
    </p:spTree>
    <p:extLst>
      <p:ext uri="{BB962C8B-B14F-4D97-AF65-F5344CB8AC3E}">
        <p14:creationId xmlns:p14="http://schemas.microsoft.com/office/powerpoint/2010/main" val="5989439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 calcmode="lin" valueType="num">
                                      <p:cBhvr additive="base">
                                        <p:cTn id="7" dur="500" fill="hold"/>
                                        <p:tgtEl>
                                          <p:spTgt spid="88"/>
                                        </p:tgtEl>
                                        <p:attrNameLst>
                                          <p:attrName>ppt_x</p:attrName>
                                        </p:attrNameLst>
                                      </p:cBhvr>
                                      <p:tavLst>
                                        <p:tav tm="0">
                                          <p:val>
                                            <p:strVal val="0-#ppt_w/2"/>
                                          </p:val>
                                        </p:tav>
                                        <p:tav tm="100000">
                                          <p:val>
                                            <p:strVal val="#ppt_x"/>
                                          </p:val>
                                        </p:tav>
                                      </p:tavLst>
                                    </p:anim>
                                    <p:anim calcmode="lin" valueType="num">
                                      <p:cBhvr additive="base">
                                        <p:cTn id="8" dur="500" fill="hold"/>
                                        <p:tgtEl>
                                          <p:spTgt spid="8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0"/>
                                        </p:tgtEl>
                                        <p:attrNameLst>
                                          <p:attrName>style.visibility</p:attrName>
                                        </p:attrNameLst>
                                      </p:cBhvr>
                                      <p:to>
                                        <p:strVal val="visible"/>
                                      </p:to>
                                    </p:set>
                                    <p:anim calcmode="lin" valueType="num">
                                      <p:cBhvr additive="base">
                                        <p:cTn id="11" dur="500" fill="hold"/>
                                        <p:tgtEl>
                                          <p:spTgt spid="80"/>
                                        </p:tgtEl>
                                        <p:attrNameLst>
                                          <p:attrName>ppt_x</p:attrName>
                                        </p:attrNameLst>
                                      </p:cBhvr>
                                      <p:tavLst>
                                        <p:tav tm="0">
                                          <p:val>
                                            <p:strVal val="0-#ppt_w/2"/>
                                          </p:val>
                                        </p:tav>
                                        <p:tav tm="100000">
                                          <p:val>
                                            <p:strVal val="#ppt_x"/>
                                          </p:val>
                                        </p:tav>
                                      </p:tavLst>
                                    </p:anim>
                                    <p:anim calcmode="lin" valueType="num">
                                      <p:cBhvr additive="base">
                                        <p:cTn id="12" dur="500" fill="hold"/>
                                        <p:tgtEl>
                                          <p:spTgt spid="8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89"/>
                                        </p:tgtEl>
                                        <p:attrNameLst>
                                          <p:attrName>style.visibility</p:attrName>
                                        </p:attrNameLst>
                                      </p:cBhvr>
                                      <p:to>
                                        <p:strVal val="visible"/>
                                      </p:to>
                                    </p:set>
                                    <p:anim calcmode="lin" valueType="num">
                                      <p:cBhvr additive="base">
                                        <p:cTn id="15" dur="500" fill="hold"/>
                                        <p:tgtEl>
                                          <p:spTgt spid="89"/>
                                        </p:tgtEl>
                                        <p:attrNameLst>
                                          <p:attrName>ppt_x</p:attrName>
                                        </p:attrNameLst>
                                      </p:cBhvr>
                                      <p:tavLst>
                                        <p:tav tm="0">
                                          <p:val>
                                            <p:strVal val="0-#ppt_w/2"/>
                                          </p:val>
                                        </p:tav>
                                        <p:tav tm="100000">
                                          <p:val>
                                            <p:strVal val="#ppt_x"/>
                                          </p:val>
                                        </p:tav>
                                      </p:tavLst>
                                    </p:anim>
                                    <p:anim calcmode="lin" valueType="num">
                                      <p:cBhvr additive="base">
                                        <p:cTn id="16" dur="500" fill="hold"/>
                                        <p:tgtEl>
                                          <p:spTgt spid="8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86"/>
                                        </p:tgtEl>
                                        <p:attrNameLst>
                                          <p:attrName>style.visibility</p:attrName>
                                        </p:attrNameLst>
                                      </p:cBhvr>
                                      <p:to>
                                        <p:strVal val="visible"/>
                                      </p:to>
                                    </p:set>
                                    <p:anim calcmode="lin" valueType="num">
                                      <p:cBhvr additive="base">
                                        <p:cTn id="19" dur="500" fill="hold"/>
                                        <p:tgtEl>
                                          <p:spTgt spid="86"/>
                                        </p:tgtEl>
                                        <p:attrNameLst>
                                          <p:attrName>ppt_x</p:attrName>
                                        </p:attrNameLst>
                                      </p:cBhvr>
                                      <p:tavLst>
                                        <p:tav tm="0">
                                          <p:val>
                                            <p:strVal val="0-#ppt_w/2"/>
                                          </p:val>
                                        </p:tav>
                                        <p:tav tm="100000">
                                          <p:val>
                                            <p:strVal val="#ppt_x"/>
                                          </p:val>
                                        </p:tav>
                                      </p:tavLst>
                                    </p:anim>
                                    <p:anim calcmode="lin" valueType="num">
                                      <p:cBhvr additive="base">
                                        <p:cTn id="20" dur="500" fill="hold"/>
                                        <p:tgtEl>
                                          <p:spTgt spid="8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7">
                                            <p:txEl>
                                              <p:pRg st="0" end="0"/>
                                            </p:txEl>
                                          </p:spTgt>
                                        </p:tgtEl>
                                        <p:attrNameLst>
                                          <p:attrName>style.visibility</p:attrName>
                                        </p:attrNameLst>
                                      </p:cBhvr>
                                      <p:to>
                                        <p:strVal val="visible"/>
                                      </p:to>
                                    </p:set>
                                    <p:animEffect transition="in" filter="wipe(left)">
                                      <p:cBhvr>
                                        <p:cTn id="25" dur="500"/>
                                        <p:tgtEl>
                                          <p:spTgt spid="8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87">
                                            <p:txEl>
                                              <p:pRg st="1" end="1"/>
                                            </p:txEl>
                                          </p:spTgt>
                                        </p:tgtEl>
                                        <p:attrNameLst>
                                          <p:attrName>style.visibility</p:attrName>
                                        </p:attrNameLst>
                                      </p:cBhvr>
                                      <p:to>
                                        <p:strVal val="visible"/>
                                      </p:to>
                                    </p:set>
                                    <p:animEffect transition="in" filter="randombar(horizontal)">
                                      <p:cBhvr>
                                        <p:cTn id="30" dur="500"/>
                                        <p:tgtEl>
                                          <p:spTgt spid="8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6" grpId="0" animBg="1"/>
      <p:bldP spid="89"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a:blip r:embed="rId59"/>
          <a:stretch>
            <a:fillRect/>
          </a:stretch>
        </a:blip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xmlns="" id="{14FEBBA9-7563-4A80-A83B-C1659C504B80}"/>
              </a:ext>
            </a:extLst>
          </p:cNvPr>
          <p:cNvSpPr txBox="1"/>
          <p:nvPr>
            <p:custDataLst>
              <p:tags r:id="rId1"/>
            </p:custDataLst>
          </p:nvPr>
        </p:nvSpPr>
        <p:spPr>
          <a:xfrm>
            <a:off x="8081208" y="1227820"/>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ALASKA</a:t>
            </a:r>
          </a:p>
        </p:txBody>
      </p:sp>
      <p:sp>
        <p:nvSpPr>
          <p:cNvPr id="13" name="TextBox 12">
            <a:extLst>
              <a:ext uri="{FF2B5EF4-FFF2-40B4-BE49-F238E27FC236}">
                <a16:creationId xmlns:a16="http://schemas.microsoft.com/office/drawing/2014/main" xmlns="" id="{119D2D7C-0904-4137-BEE1-DD7E76EB4B55}"/>
              </a:ext>
            </a:extLst>
          </p:cNvPr>
          <p:cNvSpPr txBox="1"/>
          <p:nvPr>
            <p:custDataLst>
              <p:tags r:id="rId2"/>
            </p:custDataLst>
          </p:nvPr>
        </p:nvSpPr>
        <p:spPr>
          <a:xfrm>
            <a:off x="7984315" y="1431366"/>
            <a:ext cx="1246274"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sp>
        <p:nvSpPr>
          <p:cNvPr id="24" name="TextBox 23">
            <a:extLst>
              <a:ext uri="{FF2B5EF4-FFF2-40B4-BE49-F238E27FC236}">
                <a16:creationId xmlns:a16="http://schemas.microsoft.com/office/drawing/2014/main" xmlns="" id="{A89915E4-6F7B-4398-BF97-9E8ED49EB6FA}"/>
              </a:ext>
            </a:extLst>
          </p:cNvPr>
          <p:cNvSpPr txBox="1"/>
          <p:nvPr>
            <p:custDataLst>
              <p:tags r:id="rId3"/>
            </p:custDataLst>
          </p:nvPr>
        </p:nvSpPr>
        <p:spPr>
          <a:xfrm>
            <a:off x="3738518" y="7426737"/>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AUSTRALIA</a:t>
            </a:r>
          </a:p>
        </p:txBody>
      </p:sp>
      <p:sp>
        <p:nvSpPr>
          <p:cNvPr id="25" name="TextBox 24">
            <a:extLst>
              <a:ext uri="{FF2B5EF4-FFF2-40B4-BE49-F238E27FC236}">
                <a16:creationId xmlns:a16="http://schemas.microsoft.com/office/drawing/2014/main" xmlns="" id="{A721CCAF-A2FF-4E62-AA60-479EA2085999}"/>
              </a:ext>
            </a:extLst>
          </p:cNvPr>
          <p:cNvSpPr txBox="1"/>
          <p:nvPr>
            <p:custDataLst>
              <p:tags r:id="rId4"/>
            </p:custDataLst>
          </p:nvPr>
        </p:nvSpPr>
        <p:spPr>
          <a:xfrm>
            <a:off x="2534378" y="4416733"/>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BURMA</a:t>
            </a:r>
          </a:p>
        </p:txBody>
      </p:sp>
      <p:cxnSp>
        <p:nvCxnSpPr>
          <p:cNvPr id="18" name="Straight Arrow Connector 17">
            <a:extLst>
              <a:ext uri="{FF2B5EF4-FFF2-40B4-BE49-F238E27FC236}">
                <a16:creationId xmlns:a16="http://schemas.microsoft.com/office/drawing/2014/main" xmlns="" id="{DE976860-6C4D-4D80-ABF2-DAAE727F7FDE}"/>
              </a:ext>
            </a:extLst>
          </p:cNvPr>
          <p:cNvCxnSpPr>
            <a:cxnSpLocks/>
          </p:cNvCxnSpPr>
          <p:nvPr>
            <p:custDataLst>
              <p:tags r:id="rId5"/>
            </p:custDataLst>
          </p:nvPr>
        </p:nvCxnSpPr>
        <p:spPr>
          <a:xfrm flipH="1">
            <a:off x="3618013" y="5917411"/>
            <a:ext cx="316258" cy="1779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xmlns="" id="{F0B2564E-7849-4B62-8094-ADC0124340BC}"/>
              </a:ext>
            </a:extLst>
          </p:cNvPr>
          <p:cNvSpPr txBox="1"/>
          <p:nvPr>
            <p:custDataLst>
              <p:tags r:id="rId6"/>
            </p:custDataLst>
          </p:nvPr>
        </p:nvSpPr>
        <p:spPr>
          <a:xfrm>
            <a:off x="3519138" y="5940814"/>
            <a:ext cx="1455309" cy="276999"/>
          </a:xfrm>
          <a:prstGeom prst="rect">
            <a:avLst/>
          </a:prstGeom>
          <a:noFill/>
        </p:spPr>
        <p:txBody>
          <a:bodyPr wrap="square" rtlCol="0">
            <a:spAutoFit/>
          </a:bodyPr>
          <a:lstStyle/>
          <a:p>
            <a:r>
              <a:rPr lang="en-US" sz="1200" b="1" dirty="0">
                <a:latin typeface="Century Gothic" panose="020B0502020202020204" pitchFamily="34" charset="0"/>
              </a:rPr>
              <a:t>(British Territory)</a:t>
            </a:r>
          </a:p>
        </p:txBody>
      </p:sp>
      <p:sp>
        <p:nvSpPr>
          <p:cNvPr id="29" name="TextBox 28">
            <a:extLst>
              <a:ext uri="{FF2B5EF4-FFF2-40B4-BE49-F238E27FC236}">
                <a16:creationId xmlns:a16="http://schemas.microsoft.com/office/drawing/2014/main" xmlns="" id="{719CBDD6-2A78-4966-BF11-C0201ABA55D0}"/>
              </a:ext>
            </a:extLst>
          </p:cNvPr>
          <p:cNvSpPr txBox="1"/>
          <p:nvPr>
            <p:custDataLst>
              <p:tags r:id="rId7"/>
            </p:custDataLst>
          </p:nvPr>
        </p:nvSpPr>
        <p:spPr>
          <a:xfrm>
            <a:off x="2157517" y="3956708"/>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BHUTON</a:t>
            </a:r>
          </a:p>
        </p:txBody>
      </p:sp>
      <p:cxnSp>
        <p:nvCxnSpPr>
          <p:cNvPr id="30" name="Straight Arrow Connector 29">
            <a:extLst>
              <a:ext uri="{FF2B5EF4-FFF2-40B4-BE49-F238E27FC236}">
                <a16:creationId xmlns:a16="http://schemas.microsoft.com/office/drawing/2014/main" xmlns="" id="{2986C6B5-DD74-411F-978F-E80893658D28}"/>
              </a:ext>
            </a:extLst>
          </p:cNvPr>
          <p:cNvCxnSpPr>
            <a:cxnSpLocks/>
          </p:cNvCxnSpPr>
          <p:nvPr>
            <p:custDataLst>
              <p:tags r:id="rId8"/>
            </p:custDataLst>
          </p:nvPr>
        </p:nvCxnSpPr>
        <p:spPr>
          <a:xfrm flipH="1">
            <a:off x="2104338" y="4201336"/>
            <a:ext cx="113656" cy="1423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4C4B92AA-C020-4D6C-86DE-4EEAF4ED23D8}"/>
              </a:ext>
            </a:extLst>
          </p:cNvPr>
          <p:cNvCxnSpPr>
            <a:cxnSpLocks/>
          </p:cNvCxnSpPr>
          <p:nvPr>
            <p:custDataLst>
              <p:tags r:id="rId9"/>
            </p:custDataLst>
          </p:nvPr>
        </p:nvCxnSpPr>
        <p:spPr>
          <a:xfrm flipH="1">
            <a:off x="2382796" y="4648200"/>
            <a:ext cx="229171" cy="2091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xmlns="" id="{A2A2773F-4906-479F-A1E0-3F353AF496C8}"/>
              </a:ext>
            </a:extLst>
          </p:cNvPr>
          <p:cNvSpPr txBox="1"/>
          <p:nvPr>
            <p:custDataLst>
              <p:tags r:id="rId10"/>
            </p:custDataLst>
          </p:nvPr>
        </p:nvSpPr>
        <p:spPr>
          <a:xfrm>
            <a:off x="3870747" y="5752204"/>
            <a:ext cx="1223062" cy="369332"/>
          </a:xfrm>
          <a:prstGeom prst="rect">
            <a:avLst/>
          </a:prstGeom>
          <a:noFill/>
        </p:spPr>
        <p:txBody>
          <a:bodyPr wrap="square" rtlCol="0">
            <a:spAutoFit/>
          </a:bodyPr>
          <a:lstStyle/>
          <a:p>
            <a:r>
              <a:rPr lang="en-US" b="1" dirty="0">
                <a:ln w="19050">
                  <a:noFill/>
                </a:ln>
                <a:latin typeface="Century Gothic" panose="020B0502020202020204" pitchFamily="34" charset="0"/>
              </a:rPr>
              <a:t>BORNEO</a:t>
            </a:r>
          </a:p>
        </p:txBody>
      </p:sp>
      <p:sp>
        <p:nvSpPr>
          <p:cNvPr id="31" name="TextBox 30">
            <a:extLst>
              <a:ext uri="{FF2B5EF4-FFF2-40B4-BE49-F238E27FC236}">
                <a16:creationId xmlns:a16="http://schemas.microsoft.com/office/drawing/2014/main" xmlns="" id="{C3BBB0A4-8C87-461C-AC49-FF6A14FD598C}"/>
              </a:ext>
            </a:extLst>
          </p:cNvPr>
          <p:cNvSpPr txBox="1"/>
          <p:nvPr>
            <p:custDataLst>
              <p:tags r:id="rId11"/>
            </p:custDataLst>
          </p:nvPr>
        </p:nvSpPr>
        <p:spPr>
          <a:xfrm>
            <a:off x="8270281" y="2287043"/>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CANADA</a:t>
            </a:r>
          </a:p>
        </p:txBody>
      </p:sp>
      <p:cxnSp>
        <p:nvCxnSpPr>
          <p:cNvPr id="32" name="Straight Arrow Connector 31">
            <a:extLst>
              <a:ext uri="{FF2B5EF4-FFF2-40B4-BE49-F238E27FC236}">
                <a16:creationId xmlns:a16="http://schemas.microsoft.com/office/drawing/2014/main" xmlns="" id="{67998C00-B622-4B95-9832-AA94F03E9E78}"/>
              </a:ext>
            </a:extLst>
          </p:cNvPr>
          <p:cNvCxnSpPr>
            <a:cxnSpLocks/>
          </p:cNvCxnSpPr>
          <p:nvPr>
            <p:custDataLst>
              <p:tags r:id="rId12"/>
            </p:custDataLst>
          </p:nvPr>
        </p:nvCxnSpPr>
        <p:spPr>
          <a:xfrm flipV="1">
            <a:off x="9068498" y="1961964"/>
            <a:ext cx="321035" cy="41264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xmlns="" id="{A4CED55A-AD71-4CF0-97EC-330D4143C460}"/>
              </a:ext>
            </a:extLst>
          </p:cNvPr>
          <p:cNvSpPr txBox="1"/>
          <p:nvPr>
            <p:custDataLst>
              <p:tags r:id="rId13"/>
            </p:custDataLst>
          </p:nvPr>
        </p:nvSpPr>
        <p:spPr>
          <a:xfrm>
            <a:off x="2611967" y="3516239"/>
            <a:ext cx="964829" cy="369332"/>
          </a:xfrm>
          <a:prstGeom prst="rect">
            <a:avLst/>
          </a:prstGeom>
          <a:noFill/>
        </p:spPr>
        <p:txBody>
          <a:bodyPr wrap="square" rtlCol="0">
            <a:spAutoFit/>
          </a:bodyPr>
          <a:lstStyle/>
          <a:p>
            <a:r>
              <a:rPr lang="en-US" b="1" dirty="0">
                <a:ln w="19050">
                  <a:noFill/>
                </a:ln>
                <a:latin typeface="Century Gothic" panose="020B0502020202020204" pitchFamily="34" charset="0"/>
              </a:rPr>
              <a:t>CHINA</a:t>
            </a:r>
          </a:p>
        </p:txBody>
      </p:sp>
      <p:sp>
        <p:nvSpPr>
          <p:cNvPr id="35" name="TextBox 34">
            <a:extLst>
              <a:ext uri="{FF2B5EF4-FFF2-40B4-BE49-F238E27FC236}">
                <a16:creationId xmlns:a16="http://schemas.microsoft.com/office/drawing/2014/main" xmlns="" id="{8F3D8801-762D-4AD7-96CE-8D28822970DC}"/>
              </a:ext>
            </a:extLst>
          </p:cNvPr>
          <p:cNvSpPr txBox="1"/>
          <p:nvPr>
            <p:custDataLst>
              <p:tags r:id="rId14"/>
            </p:custDataLst>
          </p:nvPr>
        </p:nvSpPr>
        <p:spPr>
          <a:xfrm>
            <a:off x="1852088" y="6465736"/>
            <a:ext cx="4264281" cy="646331"/>
          </a:xfrm>
          <a:prstGeom prst="rect">
            <a:avLst/>
          </a:prstGeom>
          <a:noFill/>
        </p:spPr>
        <p:txBody>
          <a:bodyPr wrap="square" rtlCol="0">
            <a:spAutoFit/>
          </a:bodyPr>
          <a:lstStyle/>
          <a:p>
            <a:r>
              <a:rPr lang="en-US" b="1" dirty="0">
                <a:ln w="19050">
                  <a:noFill/>
                </a:ln>
                <a:latin typeface="Century Gothic" panose="020B0502020202020204" pitchFamily="34" charset="0"/>
              </a:rPr>
              <a:t>DUTCH </a:t>
            </a:r>
          </a:p>
          <a:p>
            <a:r>
              <a:rPr lang="en-US" b="1" dirty="0">
                <a:ln w="19050">
                  <a:noFill/>
                </a:ln>
                <a:latin typeface="Century Gothic" panose="020B0502020202020204" pitchFamily="34" charset="0"/>
              </a:rPr>
              <a:t>EAST INDIES</a:t>
            </a:r>
          </a:p>
        </p:txBody>
      </p:sp>
      <p:sp>
        <p:nvSpPr>
          <p:cNvPr id="37" name="TextBox 36">
            <a:extLst>
              <a:ext uri="{FF2B5EF4-FFF2-40B4-BE49-F238E27FC236}">
                <a16:creationId xmlns:a16="http://schemas.microsoft.com/office/drawing/2014/main" xmlns="" id="{5FF47C85-AA58-49EA-9948-1CEF7D384CE2}"/>
              </a:ext>
            </a:extLst>
          </p:cNvPr>
          <p:cNvSpPr txBox="1"/>
          <p:nvPr>
            <p:custDataLst>
              <p:tags r:id="rId15"/>
            </p:custDataLst>
          </p:nvPr>
        </p:nvSpPr>
        <p:spPr>
          <a:xfrm>
            <a:off x="3389017" y="4732315"/>
            <a:ext cx="2556757" cy="369332"/>
          </a:xfrm>
          <a:prstGeom prst="rect">
            <a:avLst/>
          </a:prstGeom>
          <a:noFill/>
        </p:spPr>
        <p:txBody>
          <a:bodyPr wrap="square" rtlCol="0">
            <a:spAutoFit/>
          </a:bodyPr>
          <a:lstStyle/>
          <a:p>
            <a:r>
              <a:rPr lang="en-US" b="1" dirty="0">
                <a:ln w="19050">
                  <a:noFill/>
                </a:ln>
                <a:latin typeface="Century Gothic" panose="020B0502020202020204" pitchFamily="34" charset="0"/>
              </a:rPr>
              <a:t>FRENCH INDOCHINA</a:t>
            </a:r>
          </a:p>
        </p:txBody>
      </p:sp>
      <p:cxnSp>
        <p:nvCxnSpPr>
          <p:cNvPr id="38" name="Straight Arrow Connector 37">
            <a:extLst>
              <a:ext uri="{FF2B5EF4-FFF2-40B4-BE49-F238E27FC236}">
                <a16:creationId xmlns:a16="http://schemas.microsoft.com/office/drawing/2014/main" xmlns="" id="{53D26A1C-6258-405D-8F36-960C770B0036}"/>
              </a:ext>
            </a:extLst>
          </p:cNvPr>
          <p:cNvCxnSpPr>
            <a:cxnSpLocks/>
          </p:cNvCxnSpPr>
          <p:nvPr>
            <p:custDataLst>
              <p:tags r:id="rId16"/>
            </p:custDataLst>
          </p:nvPr>
        </p:nvCxnSpPr>
        <p:spPr>
          <a:xfrm flipH="1">
            <a:off x="2879909" y="4993811"/>
            <a:ext cx="608358" cy="3940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xmlns="" id="{F8687DAC-DCE1-47B0-AEC5-E854E45D7A79}"/>
              </a:ext>
            </a:extLst>
          </p:cNvPr>
          <p:cNvSpPr txBox="1"/>
          <p:nvPr>
            <p:custDataLst>
              <p:tags r:id="rId17"/>
            </p:custDataLst>
          </p:nvPr>
        </p:nvSpPr>
        <p:spPr>
          <a:xfrm>
            <a:off x="8396512" y="4216853"/>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HAWAII</a:t>
            </a:r>
          </a:p>
        </p:txBody>
      </p:sp>
      <p:sp>
        <p:nvSpPr>
          <p:cNvPr id="40" name="TextBox 39">
            <a:extLst>
              <a:ext uri="{FF2B5EF4-FFF2-40B4-BE49-F238E27FC236}">
                <a16:creationId xmlns:a16="http://schemas.microsoft.com/office/drawing/2014/main" xmlns="" id="{BD553A8C-84F3-4175-BC13-5D3E5AC9C394}"/>
              </a:ext>
            </a:extLst>
          </p:cNvPr>
          <p:cNvSpPr txBox="1"/>
          <p:nvPr>
            <p:custDataLst>
              <p:tags r:id="rId18"/>
            </p:custDataLst>
          </p:nvPr>
        </p:nvSpPr>
        <p:spPr>
          <a:xfrm>
            <a:off x="8430348" y="4471424"/>
            <a:ext cx="1817781"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cxnSp>
        <p:nvCxnSpPr>
          <p:cNvPr id="41" name="Straight Arrow Connector 40">
            <a:extLst>
              <a:ext uri="{FF2B5EF4-FFF2-40B4-BE49-F238E27FC236}">
                <a16:creationId xmlns:a16="http://schemas.microsoft.com/office/drawing/2014/main" xmlns="" id="{06B7904D-C754-4C9F-B77C-460F9D19526A}"/>
              </a:ext>
            </a:extLst>
          </p:cNvPr>
          <p:cNvCxnSpPr>
            <a:cxnSpLocks/>
          </p:cNvCxnSpPr>
          <p:nvPr>
            <p:custDataLst>
              <p:tags r:id="rId19"/>
            </p:custDataLst>
          </p:nvPr>
        </p:nvCxnSpPr>
        <p:spPr>
          <a:xfrm flipH="1">
            <a:off x="8319576" y="4680827"/>
            <a:ext cx="153873" cy="2532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xmlns="" id="{F79B8E8C-6606-4359-BF9E-795B5D7B319F}"/>
              </a:ext>
            </a:extLst>
          </p:cNvPr>
          <p:cNvSpPr txBox="1"/>
          <p:nvPr>
            <p:custDataLst>
              <p:tags r:id="rId20"/>
            </p:custDataLst>
          </p:nvPr>
        </p:nvSpPr>
        <p:spPr>
          <a:xfrm>
            <a:off x="909668" y="4300545"/>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INDIA</a:t>
            </a:r>
          </a:p>
        </p:txBody>
      </p:sp>
      <p:sp>
        <p:nvSpPr>
          <p:cNvPr id="43" name="TextBox 42">
            <a:extLst>
              <a:ext uri="{FF2B5EF4-FFF2-40B4-BE49-F238E27FC236}">
                <a16:creationId xmlns:a16="http://schemas.microsoft.com/office/drawing/2014/main" xmlns="" id="{3CF05310-A5A3-4E8D-A30A-854A4624EB16}"/>
              </a:ext>
            </a:extLst>
          </p:cNvPr>
          <p:cNvSpPr txBox="1"/>
          <p:nvPr>
            <p:custDataLst>
              <p:tags r:id="rId21"/>
            </p:custDataLst>
          </p:nvPr>
        </p:nvSpPr>
        <p:spPr>
          <a:xfrm>
            <a:off x="786925" y="4534521"/>
            <a:ext cx="2000553" cy="276999"/>
          </a:xfrm>
          <a:prstGeom prst="rect">
            <a:avLst/>
          </a:prstGeom>
          <a:noFill/>
        </p:spPr>
        <p:txBody>
          <a:bodyPr wrap="square" rtlCol="0">
            <a:spAutoFit/>
          </a:bodyPr>
          <a:lstStyle/>
          <a:p>
            <a:r>
              <a:rPr lang="en-US" sz="1200" b="1" dirty="0">
                <a:latin typeface="Century Gothic" panose="020B0502020202020204" pitchFamily="34" charset="0"/>
              </a:rPr>
              <a:t>(British Territory)</a:t>
            </a:r>
          </a:p>
        </p:txBody>
      </p:sp>
      <p:sp>
        <p:nvSpPr>
          <p:cNvPr id="45" name="TextBox 44">
            <a:extLst>
              <a:ext uri="{FF2B5EF4-FFF2-40B4-BE49-F238E27FC236}">
                <a16:creationId xmlns:a16="http://schemas.microsoft.com/office/drawing/2014/main" xmlns="" id="{F790947D-9202-4F98-9B7E-550B673B38E1}"/>
              </a:ext>
            </a:extLst>
          </p:cNvPr>
          <p:cNvSpPr txBox="1"/>
          <p:nvPr>
            <p:custDataLst>
              <p:tags r:id="rId22"/>
            </p:custDataLst>
          </p:nvPr>
        </p:nvSpPr>
        <p:spPr>
          <a:xfrm>
            <a:off x="3654456" y="3480502"/>
            <a:ext cx="964829"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KOREA</a:t>
            </a:r>
          </a:p>
        </p:txBody>
      </p:sp>
      <p:sp>
        <p:nvSpPr>
          <p:cNvPr id="47" name="TextBox 46">
            <a:extLst>
              <a:ext uri="{FF2B5EF4-FFF2-40B4-BE49-F238E27FC236}">
                <a16:creationId xmlns:a16="http://schemas.microsoft.com/office/drawing/2014/main" xmlns="" id="{F8BD14EE-003B-484B-BA28-1199B207E55F}"/>
              </a:ext>
            </a:extLst>
          </p:cNvPr>
          <p:cNvSpPr txBox="1"/>
          <p:nvPr>
            <p:custDataLst>
              <p:tags r:id="rId23"/>
            </p:custDataLst>
          </p:nvPr>
        </p:nvSpPr>
        <p:spPr>
          <a:xfrm>
            <a:off x="1406312" y="5350723"/>
            <a:ext cx="1044695"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MALAYA</a:t>
            </a:r>
          </a:p>
        </p:txBody>
      </p:sp>
      <p:cxnSp>
        <p:nvCxnSpPr>
          <p:cNvPr id="48" name="Straight Arrow Connector 47">
            <a:extLst>
              <a:ext uri="{FF2B5EF4-FFF2-40B4-BE49-F238E27FC236}">
                <a16:creationId xmlns:a16="http://schemas.microsoft.com/office/drawing/2014/main" xmlns="" id="{E2DC9C66-E151-4AC9-9F61-0B4DB6193577}"/>
              </a:ext>
            </a:extLst>
          </p:cNvPr>
          <p:cNvCxnSpPr>
            <a:cxnSpLocks/>
          </p:cNvCxnSpPr>
          <p:nvPr>
            <p:custDataLst>
              <p:tags r:id="rId24"/>
            </p:custDataLst>
          </p:nvPr>
        </p:nvCxnSpPr>
        <p:spPr>
          <a:xfrm>
            <a:off x="2222532" y="5619978"/>
            <a:ext cx="362875" cy="1936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xmlns="" id="{ECF62820-8B64-4001-9546-851A80A049E2}"/>
              </a:ext>
            </a:extLst>
          </p:cNvPr>
          <p:cNvSpPr txBox="1"/>
          <p:nvPr>
            <p:custDataLst>
              <p:tags r:id="rId25"/>
            </p:custDataLst>
          </p:nvPr>
        </p:nvSpPr>
        <p:spPr>
          <a:xfrm rot="1186504">
            <a:off x="3358856" y="2997661"/>
            <a:ext cx="2810204"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MANCHURIA</a:t>
            </a:r>
          </a:p>
        </p:txBody>
      </p:sp>
      <p:sp>
        <p:nvSpPr>
          <p:cNvPr id="49" name="TextBox 48">
            <a:extLst>
              <a:ext uri="{FF2B5EF4-FFF2-40B4-BE49-F238E27FC236}">
                <a16:creationId xmlns:a16="http://schemas.microsoft.com/office/drawing/2014/main" xmlns="" id="{6B1D6FC1-DAAF-45E3-B2BC-0A56EB6A900A}"/>
              </a:ext>
            </a:extLst>
          </p:cNvPr>
          <p:cNvSpPr txBox="1"/>
          <p:nvPr>
            <p:custDataLst>
              <p:tags r:id="rId26"/>
            </p:custDataLst>
          </p:nvPr>
        </p:nvSpPr>
        <p:spPr>
          <a:xfrm>
            <a:off x="2007357" y="2652581"/>
            <a:ext cx="2611928"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MONGOLIA</a:t>
            </a:r>
          </a:p>
        </p:txBody>
      </p:sp>
      <p:sp>
        <p:nvSpPr>
          <p:cNvPr id="51" name="TextBox 50">
            <a:extLst>
              <a:ext uri="{FF2B5EF4-FFF2-40B4-BE49-F238E27FC236}">
                <a16:creationId xmlns:a16="http://schemas.microsoft.com/office/drawing/2014/main" xmlns="" id="{337DCE8E-7A2D-48F4-8DAC-7780C77912B1}"/>
              </a:ext>
            </a:extLst>
          </p:cNvPr>
          <p:cNvSpPr txBox="1"/>
          <p:nvPr>
            <p:custDataLst>
              <p:tags r:id="rId27"/>
            </p:custDataLst>
          </p:nvPr>
        </p:nvSpPr>
        <p:spPr>
          <a:xfrm>
            <a:off x="573901" y="3874683"/>
            <a:ext cx="964829"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NEPAL</a:t>
            </a:r>
          </a:p>
        </p:txBody>
      </p:sp>
      <p:cxnSp>
        <p:nvCxnSpPr>
          <p:cNvPr id="52" name="Straight Arrow Connector 51">
            <a:extLst>
              <a:ext uri="{FF2B5EF4-FFF2-40B4-BE49-F238E27FC236}">
                <a16:creationId xmlns:a16="http://schemas.microsoft.com/office/drawing/2014/main" xmlns="" id="{8261FC8F-6896-4730-B9DF-3DFB2DC5A26F}"/>
              </a:ext>
            </a:extLst>
          </p:cNvPr>
          <p:cNvCxnSpPr>
            <a:cxnSpLocks/>
          </p:cNvCxnSpPr>
          <p:nvPr>
            <p:custDataLst>
              <p:tags r:id="rId28"/>
            </p:custDataLst>
          </p:nvPr>
        </p:nvCxnSpPr>
        <p:spPr>
          <a:xfrm>
            <a:off x="1256505" y="4164646"/>
            <a:ext cx="159805" cy="10499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xmlns="" id="{F4815D3A-BD1E-4EDB-9323-A74A5E788D82}"/>
              </a:ext>
            </a:extLst>
          </p:cNvPr>
          <p:cNvSpPr txBox="1"/>
          <p:nvPr>
            <p:custDataLst>
              <p:tags r:id="rId29"/>
            </p:custDataLst>
          </p:nvPr>
        </p:nvSpPr>
        <p:spPr>
          <a:xfrm>
            <a:off x="4268870" y="6047238"/>
            <a:ext cx="2343483"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NEW GUINEA </a:t>
            </a:r>
          </a:p>
        </p:txBody>
      </p:sp>
      <p:sp>
        <p:nvSpPr>
          <p:cNvPr id="53" name="TextBox 52">
            <a:extLst>
              <a:ext uri="{FF2B5EF4-FFF2-40B4-BE49-F238E27FC236}">
                <a16:creationId xmlns:a16="http://schemas.microsoft.com/office/drawing/2014/main" xmlns="" id="{287B8C18-7B5A-4CAC-A861-D0D5919DE060}"/>
              </a:ext>
            </a:extLst>
          </p:cNvPr>
          <p:cNvSpPr txBox="1"/>
          <p:nvPr>
            <p:custDataLst>
              <p:tags r:id="rId30"/>
            </p:custDataLst>
          </p:nvPr>
        </p:nvSpPr>
        <p:spPr>
          <a:xfrm>
            <a:off x="4677809" y="6250468"/>
            <a:ext cx="2051483" cy="461665"/>
          </a:xfrm>
          <a:prstGeom prst="rect">
            <a:avLst/>
          </a:prstGeom>
          <a:noFill/>
        </p:spPr>
        <p:txBody>
          <a:bodyPr wrap="square" rtlCol="0">
            <a:spAutoFit/>
          </a:bodyPr>
          <a:lstStyle/>
          <a:p>
            <a:pPr algn="ctr"/>
            <a:r>
              <a:rPr lang="en-US" sz="1200" b="1" dirty="0">
                <a:latin typeface="Century Gothic" panose="020B0502020202020204" pitchFamily="34" charset="0"/>
              </a:rPr>
              <a:t>(U.S. and Australian    	  	Territories)</a:t>
            </a:r>
          </a:p>
        </p:txBody>
      </p:sp>
      <p:sp>
        <p:nvSpPr>
          <p:cNvPr id="54" name="TextBox 53">
            <a:extLst>
              <a:ext uri="{FF2B5EF4-FFF2-40B4-BE49-F238E27FC236}">
                <a16:creationId xmlns:a16="http://schemas.microsoft.com/office/drawing/2014/main" xmlns="" id="{01B2CA83-E116-4B4E-BEAB-93450BD54D25}"/>
              </a:ext>
            </a:extLst>
          </p:cNvPr>
          <p:cNvSpPr txBox="1"/>
          <p:nvPr>
            <p:custDataLst>
              <p:tags r:id="rId31"/>
            </p:custDataLst>
          </p:nvPr>
        </p:nvSpPr>
        <p:spPr>
          <a:xfrm>
            <a:off x="398023" y="3109821"/>
            <a:ext cx="1283863"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PAKISTAN</a:t>
            </a:r>
          </a:p>
        </p:txBody>
      </p:sp>
      <p:cxnSp>
        <p:nvCxnSpPr>
          <p:cNvPr id="55" name="Straight Arrow Connector 54">
            <a:extLst>
              <a:ext uri="{FF2B5EF4-FFF2-40B4-BE49-F238E27FC236}">
                <a16:creationId xmlns:a16="http://schemas.microsoft.com/office/drawing/2014/main" xmlns="" id="{38ECE28F-D29F-43F7-AAC6-69BF9BAAF433}"/>
              </a:ext>
            </a:extLst>
          </p:cNvPr>
          <p:cNvCxnSpPr>
            <a:cxnSpLocks/>
          </p:cNvCxnSpPr>
          <p:nvPr>
            <p:custDataLst>
              <p:tags r:id="rId32"/>
            </p:custDataLst>
          </p:nvPr>
        </p:nvCxnSpPr>
        <p:spPr>
          <a:xfrm flipH="1">
            <a:off x="611907" y="3440436"/>
            <a:ext cx="327797" cy="4177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xmlns="" id="{16605512-B414-477D-ABB6-0582D2D65586}"/>
              </a:ext>
            </a:extLst>
          </p:cNvPr>
          <p:cNvSpPr txBox="1"/>
          <p:nvPr>
            <p:custDataLst>
              <p:tags r:id="rId33"/>
            </p:custDataLst>
          </p:nvPr>
        </p:nvSpPr>
        <p:spPr>
          <a:xfrm>
            <a:off x="4008957" y="5020488"/>
            <a:ext cx="2810204"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PHILIPPINES</a:t>
            </a:r>
          </a:p>
        </p:txBody>
      </p:sp>
      <p:sp>
        <p:nvSpPr>
          <p:cNvPr id="58" name="TextBox 57">
            <a:extLst>
              <a:ext uri="{FF2B5EF4-FFF2-40B4-BE49-F238E27FC236}">
                <a16:creationId xmlns:a16="http://schemas.microsoft.com/office/drawing/2014/main" xmlns="" id="{D7385703-91E6-4FE3-A246-C287106B9BA4}"/>
              </a:ext>
            </a:extLst>
          </p:cNvPr>
          <p:cNvSpPr txBox="1"/>
          <p:nvPr>
            <p:custDataLst>
              <p:tags r:id="rId34"/>
            </p:custDataLst>
          </p:nvPr>
        </p:nvSpPr>
        <p:spPr>
          <a:xfrm>
            <a:off x="4005230" y="5271975"/>
            <a:ext cx="1455309" cy="276999"/>
          </a:xfrm>
          <a:prstGeom prst="rect">
            <a:avLst/>
          </a:prstGeom>
          <a:noFill/>
        </p:spPr>
        <p:txBody>
          <a:bodyPr wrap="square" rtlCol="0">
            <a:spAutoFit/>
          </a:bodyPr>
          <a:lstStyle/>
          <a:p>
            <a:pPr algn="ctr"/>
            <a:r>
              <a:rPr lang="en-US" sz="1200" b="1" dirty="0">
                <a:latin typeface="Century Gothic" panose="020B0502020202020204" pitchFamily="34" charset="0"/>
              </a:rPr>
              <a:t>(U.S. Territory)</a:t>
            </a:r>
          </a:p>
        </p:txBody>
      </p:sp>
      <p:cxnSp>
        <p:nvCxnSpPr>
          <p:cNvPr id="59" name="Straight Arrow Connector 58">
            <a:extLst>
              <a:ext uri="{FF2B5EF4-FFF2-40B4-BE49-F238E27FC236}">
                <a16:creationId xmlns:a16="http://schemas.microsoft.com/office/drawing/2014/main" xmlns="" id="{A7652A36-6A1C-472B-842E-B13CCF65FB76}"/>
              </a:ext>
            </a:extLst>
          </p:cNvPr>
          <p:cNvCxnSpPr>
            <a:cxnSpLocks/>
          </p:cNvCxnSpPr>
          <p:nvPr>
            <p:custDataLst>
              <p:tags r:id="rId35"/>
            </p:custDataLst>
          </p:nvPr>
        </p:nvCxnSpPr>
        <p:spPr>
          <a:xfrm flipH="1" flipV="1">
            <a:off x="3754210" y="5220409"/>
            <a:ext cx="322490" cy="4241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xmlns="" id="{13E6FB23-1083-426B-A9E9-7CA77200D6A8}"/>
              </a:ext>
            </a:extLst>
          </p:cNvPr>
          <p:cNvSpPr txBox="1"/>
          <p:nvPr>
            <p:custDataLst>
              <p:tags r:id="rId36"/>
            </p:custDataLst>
          </p:nvPr>
        </p:nvSpPr>
        <p:spPr>
          <a:xfrm>
            <a:off x="1218746" y="5093198"/>
            <a:ext cx="1308284"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THAILAND</a:t>
            </a:r>
          </a:p>
        </p:txBody>
      </p:sp>
      <p:cxnSp>
        <p:nvCxnSpPr>
          <p:cNvPr id="60" name="Straight Arrow Connector 59">
            <a:extLst>
              <a:ext uri="{FF2B5EF4-FFF2-40B4-BE49-F238E27FC236}">
                <a16:creationId xmlns:a16="http://schemas.microsoft.com/office/drawing/2014/main" xmlns="" id="{80F36D60-37C5-4E33-8C4B-AADA95402955}"/>
              </a:ext>
            </a:extLst>
          </p:cNvPr>
          <p:cNvCxnSpPr>
            <a:cxnSpLocks/>
          </p:cNvCxnSpPr>
          <p:nvPr>
            <p:custDataLst>
              <p:tags r:id="rId37"/>
            </p:custDataLst>
          </p:nvPr>
        </p:nvCxnSpPr>
        <p:spPr>
          <a:xfrm flipV="1">
            <a:off x="2413657" y="5103118"/>
            <a:ext cx="228791" cy="1516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xmlns="" id="{2FC8B5A2-4D2F-4822-91E4-40E3CD6144D4}"/>
              </a:ext>
            </a:extLst>
          </p:cNvPr>
          <p:cNvSpPr txBox="1"/>
          <p:nvPr>
            <p:custDataLst>
              <p:tags r:id="rId38"/>
            </p:custDataLst>
          </p:nvPr>
        </p:nvSpPr>
        <p:spPr>
          <a:xfrm>
            <a:off x="1563672" y="3922849"/>
            <a:ext cx="729974"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TIBET</a:t>
            </a:r>
          </a:p>
        </p:txBody>
      </p:sp>
      <p:sp>
        <p:nvSpPr>
          <p:cNvPr id="62" name="TextBox 61">
            <a:extLst>
              <a:ext uri="{FF2B5EF4-FFF2-40B4-BE49-F238E27FC236}">
                <a16:creationId xmlns:a16="http://schemas.microsoft.com/office/drawing/2014/main" xmlns="" id="{C36B74E3-5CB1-4B95-92E6-AAEC5D8F5421}"/>
              </a:ext>
            </a:extLst>
          </p:cNvPr>
          <p:cNvSpPr txBox="1"/>
          <p:nvPr>
            <p:custDataLst>
              <p:tags r:id="rId39"/>
            </p:custDataLst>
          </p:nvPr>
        </p:nvSpPr>
        <p:spPr>
          <a:xfrm>
            <a:off x="3383625" y="1446387"/>
            <a:ext cx="785034"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USSR</a:t>
            </a:r>
          </a:p>
        </p:txBody>
      </p:sp>
      <p:sp>
        <p:nvSpPr>
          <p:cNvPr id="69" name="Explosion 1 12">
            <a:extLst>
              <a:ext uri="{FF2B5EF4-FFF2-40B4-BE49-F238E27FC236}">
                <a16:creationId xmlns:a16="http://schemas.microsoft.com/office/drawing/2014/main" xmlns="" id="{DC874168-D50E-4F40-841B-6EFF7FB87A9A}"/>
              </a:ext>
            </a:extLst>
          </p:cNvPr>
          <p:cNvSpPr/>
          <p:nvPr>
            <p:custDataLst>
              <p:tags r:id="rId40"/>
            </p:custDataLst>
          </p:nvPr>
        </p:nvSpPr>
        <p:spPr>
          <a:xfrm>
            <a:off x="8124267" y="4855872"/>
            <a:ext cx="195309" cy="204186"/>
          </a:xfrm>
          <a:prstGeom prst="irregularSeal1">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0" name="Explosion 1 22">
            <a:extLst>
              <a:ext uri="{FF2B5EF4-FFF2-40B4-BE49-F238E27FC236}">
                <a16:creationId xmlns:a16="http://schemas.microsoft.com/office/drawing/2014/main" xmlns="" id="{012893A1-8E34-499B-8F91-0C0CB40C7437}"/>
              </a:ext>
            </a:extLst>
          </p:cNvPr>
          <p:cNvSpPr/>
          <p:nvPr>
            <p:custDataLst>
              <p:tags r:id="rId41"/>
            </p:custDataLst>
          </p:nvPr>
        </p:nvSpPr>
        <p:spPr>
          <a:xfrm>
            <a:off x="6670085" y="2229469"/>
            <a:ext cx="195309" cy="204186"/>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Explosion 1 23">
            <a:extLst>
              <a:ext uri="{FF2B5EF4-FFF2-40B4-BE49-F238E27FC236}">
                <a16:creationId xmlns:a16="http://schemas.microsoft.com/office/drawing/2014/main" xmlns="" id="{279AA3A6-96F7-44B7-9A72-F4DB7FB1EC37}"/>
              </a:ext>
            </a:extLst>
          </p:cNvPr>
          <p:cNvSpPr/>
          <p:nvPr>
            <p:custDataLst>
              <p:tags r:id="rId42"/>
            </p:custDataLst>
          </p:nvPr>
        </p:nvSpPr>
        <p:spPr>
          <a:xfrm>
            <a:off x="6804728" y="2394344"/>
            <a:ext cx="195309" cy="204186"/>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xmlns="" id="{47CE8308-2727-4727-A210-6E81DDBC6D28}"/>
              </a:ext>
            </a:extLst>
          </p:cNvPr>
          <p:cNvSpPr/>
          <p:nvPr>
            <p:custDataLst>
              <p:tags r:id="rId43"/>
            </p:custDataLst>
          </p:nvPr>
        </p:nvSpPr>
        <p:spPr>
          <a:xfrm>
            <a:off x="6495240" y="1991213"/>
            <a:ext cx="598241" cy="307777"/>
          </a:xfrm>
          <a:prstGeom prst="rect">
            <a:avLst/>
          </a:prstGeom>
        </p:spPr>
        <p:txBody>
          <a:bodyPr wrap="none">
            <a:spAutoFit/>
          </a:bodyPr>
          <a:lstStyle/>
          <a:p>
            <a:pPr lvl="0"/>
            <a:r>
              <a:rPr lang="en-US" sz="1400" b="1" dirty="0">
                <a:solidFill>
                  <a:prstClr val="black"/>
                </a:solidFill>
                <a:latin typeface="Century Gothic" panose="020B0502020202020204" pitchFamily="34" charset="0"/>
              </a:rPr>
              <a:t>Attu </a:t>
            </a:r>
          </a:p>
        </p:txBody>
      </p:sp>
      <p:sp>
        <p:nvSpPr>
          <p:cNvPr id="73" name="Rectangle 72">
            <a:extLst>
              <a:ext uri="{FF2B5EF4-FFF2-40B4-BE49-F238E27FC236}">
                <a16:creationId xmlns:a16="http://schemas.microsoft.com/office/drawing/2014/main" xmlns="" id="{063B28D2-5559-49EC-BC8F-0F1FE9B8AA03}"/>
              </a:ext>
            </a:extLst>
          </p:cNvPr>
          <p:cNvSpPr/>
          <p:nvPr>
            <p:custDataLst>
              <p:tags r:id="rId44"/>
            </p:custDataLst>
          </p:nvPr>
        </p:nvSpPr>
        <p:spPr>
          <a:xfrm>
            <a:off x="6702883" y="2542470"/>
            <a:ext cx="689612" cy="307777"/>
          </a:xfrm>
          <a:prstGeom prst="rect">
            <a:avLst/>
          </a:prstGeom>
        </p:spPr>
        <p:txBody>
          <a:bodyPr wrap="none">
            <a:spAutoFit/>
          </a:bodyPr>
          <a:lstStyle/>
          <a:p>
            <a:pPr lvl="0"/>
            <a:r>
              <a:rPr lang="en-US" sz="1400" b="1" dirty="0">
                <a:solidFill>
                  <a:prstClr val="black"/>
                </a:solidFill>
                <a:latin typeface="Century Gothic" panose="020B0502020202020204" pitchFamily="34" charset="0"/>
              </a:rPr>
              <a:t>Kiska </a:t>
            </a:r>
          </a:p>
        </p:txBody>
      </p:sp>
      <p:sp>
        <p:nvSpPr>
          <p:cNvPr id="74" name="Rectangle 73">
            <a:extLst>
              <a:ext uri="{FF2B5EF4-FFF2-40B4-BE49-F238E27FC236}">
                <a16:creationId xmlns:a16="http://schemas.microsoft.com/office/drawing/2014/main" xmlns="" id="{D65C20D4-E222-4A9C-B922-50AC6627446A}"/>
              </a:ext>
            </a:extLst>
          </p:cNvPr>
          <p:cNvSpPr/>
          <p:nvPr>
            <p:custDataLst>
              <p:tags r:id="rId45"/>
            </p:custDataLst>
          </p:nvPr>
        </p:nvSpPr>
        <p:spPr>
          <a:xfrm>
            <a:off x="6931446" y="4772690"/>
            <a:ext cx="1265090" cy="307777"/>
          </a:xfrm>
          <a:prstGeom prst="rect">
            <a:avLst/>
          </a:prstGeom>
        </p:spPr>
        <p:txBody>
          <a:bodyPr wrap="none">
            <a:spAutoFit/>
          </a:bodyPr>
          <a:lstStyle/>
          <a:p>
            <a:pPr lvl="0"/>
            <a:r>
              <a:rPr lang="en-US" sz="1400" b="1" dirty="0">
                <a:solidFill>
                  <a:prstClr val="black"/>
                </a:solidFill>
                <a:latin typeface="Century Gothic" panose="020B0502020202020204" pitchFamily="34" charset="0"/>
              </a:rPr>
              <a:t>Pearl Harbor</a:t>
            </a:r>
          </a:p>
        </p:txBody>
      </p:sp>
      <p:sp>
        <p:nvSpPr>
          <p:cNvPr id="75" name="TextBox 74">
            <a:extLst>
              <a:ext uri="{FF2B5EF4-FFF2-40B4-BE49-F238E27FC236}">
                <a16:creationId xmlns:a16="http://schemas.microsoft.com/office/drawing/2014/main" xmlns="" id="{E426615D-399C-432B-B503-4E0C4B46C378}"/>
              </a:ext>
            </a:extLst>
          </p:cNvPr>
          <p:cNvSpPr txBox="1"/>
          <p:nvPr>
            <p:custDataLst>
              <p:tags r:id="rId46"/>
            </p:custDataLst>
          </p:nvPr>
        </p:nvSpPr>
        <p:spPr>
          <a:xfrm>
            <a:off x="5029200" y="3368226"/>
            <a:ext cx="1030330"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JAPAN</a:t>
            </a:r>
          </a:p>
        </p:txBody>
      </p:sp>
      <p:cxnSp>
        <p:nvCxnSpPr>
          <p:cNvPr id="76" name="Straight Arrow Connector 75">
            <a:extLst>
              <a:ext uri="{FF2B5EF4-FFF2-40B4-BE49-F238E27FC236}">
                <a16:creationId xmlns:a16="http://schemas.microsoft.com/office/drawing/2014/main" xmlns="" id="{F50AB69A-7837-4625-AB03-B56213BB1BE3}"/>
              </a:ext>
            </a:extLst>
          </p:cNvPr>
          <p:cNvCxnSpPr>
            <a:cxnSpLocks/>
          </p:cNvCxnSpPr>
          <p:nvPr>
            <p:custDataLst>
              <p:tags r:id="rId47"/>
            </p:custDataLst>
          </p:nvPr>
        </p:nvCxnSpPr>
        <p:spPr>
          <a:xfrm flipH="1">
            <a:off x="4836775" y="3538788"/>
            <a:ext cx="255787" cy="1016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7" name="Explosion 1 15">
            <a:extLst>
              <a:ext uri="{FF2B5EF4-FFF2-40B4-BE49-F238E27FC236}">
                <a16:creationId xmlns:a16="http://schemas.microsoft.com/office/drawing/2014/main" xmlns="" id="{B89CAA2B-12EF-4C11-8CAF-D51562A60CBD}"/>
              </a:ext>
            </a:extLst>
          </p:cNvPr>
          <p:cNvSpPr/>
          <p:nvPr>
            <p:custDataLst>
              <p:tags r:id="rId48"/>
            </p:custDataLst>
          </p:nvPr>
        </p:nvSpPr>
        <p:spPr>
          <a:xfrm>
            <a:off x="5410004" y="6813270"/>
            <a:ext cx="195309" cy="204186"/>
          </a:xfrm>
          <a:prstGeom prst="irregularSeal1">
            <a:avLst/>
          </a:prstGeom>
          <a:solidFill>
            <a:srgbClr val="FFFF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8" name="TextBox 77">
            <a:extLst>
              <a:ext uri="{FF2B5EF4-FFF2-40B4-BE49-F238E27FC236}">
                <a16:creationId xmlns:a16="http://schemas.microsoft.com/office/drawing/2014/main" xmlns="" id="{A8B56403-6411-4550-BDE1-B981E0D8E1E5}"/>
              </a:ext>
            </a:extLst>
          </p:cNvPr>
          <p:cNvSpPr txBox="1"/>
          <p:nvPr>
            <p:custDataLst>
              <p:tags r:id="rId49"/>
            </p:custDataLst>
          </p:nvPr>
        </p:nvSpPr>
        <p:spPr>
          <a:xfrm>
            <a:off x="5404829" y="6964704"/>
            <a:ext cx="1055650" cy="307777"/>
          </a:xfrm>
          <a:prstGeom prst="rect">
            <a:avLst/>
          </a:prstGeom>
          <a:noFill/>
        </p:spPr>
        <p:txBody>
          <a:bodyPr wrap="square" rtlCol="0">
            <a:spAutoFit/>
          </a:bodyPr>
          <a:lstStyle/>
          <a:p>
            <a:r>
              <a:rPr lang="en-US" sz="1400" b="1" dirty="0">
                <a:solidFill>
                  <a:prstClr val="black"/>
                </a:solidFill>
                <a:latin typeface="Century Gothic" panose="020B0502020202020204" pitchFamily="34" charset="0"/>
              </a:rPr>
              <a:t>Coral Sea</a:t>
            </a:r>
          </a:p>
        </p:txBody>
      </p:sp>
      <p:sp>
        <p:nvSpPr>
          <p:cNvPr id="79" name="Explosion 1 11">
            <a:extLst>
              <a:ext uri="{FF2B5EF4-FFF2-40B4-BE49-F238E27FC236}">
                <a16:creationId xmlns:a16="http://schemas.microsoft.com/office/drawing/2014/main" xmlns="" id="{055076F2-124F-4FF0-84EB-EF3F05EF6F28}"/>
              </a:ext>
            </a:extLst>
          </p:cNvPr>
          <p:cNvSpPr/>
          <p:nvPr>
            <p:custDataLst>
              <p:tags r:id="rId50"/>
            </p:custDataLst>
          </p:nvPr>
        </p:nvSpPr>
        <p:spPr>
          <a:xfrm>
            <a:off x="7166842" y="4338619"/>
            <a:ext cx="195309" cy="204186"/>
          </a:xfrm>
          <a:prstGeom prst="irregularSeal1">
            <a:avLst/>
          </a:prstGeom>
          <a:solidFill>
            <a:srgbClr val="FFFF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3" name="TextBox 82">
            <a:extLst>
              <a:ext uri="{FF2B5EF4-FFF2-40B4-BE49-F238E27FC236}">
                <a16:creationId xmlns:a16="http://schemas.microsoft.com/office/drawing/2014/main" xmlns="" id="{FE738300-3BD5-4053-8D1A-0F5FC08D268F}"/>
              </a:ext>
            </a:extLst>
          </p:cNvPr>
          <p:cNvSpPr txBox="1"/>
          <p:nvPr>
            <p:custDataLst>
              <p:tags r:id="rId51"/>
            </p:custDataLst>
          </p:nvPr>
        </p:nvSpPr>
        <p:spPr>
          <a:xfrm>
            <a:off x="7298872" y="4249742"/>
            <a:ext cx="1055650" cy="307777"/>
          </a:xfrm>
          <a:prstGeom prst="rect">
            <a:avLst/>
          </a:prstGeom>
          <a:noFill/>
        </p:spPr>
        <p:txBody>
          <a:bodyPr wrap="square" rtlCol="0">
            <a:spAutoFit/>
          </a:bodyPr>
          <a:lstStyle/>
          <a:p>
            <a:r>
              <a:rPr lang="en-US" sz="1400" b="1" dirty="0">
                <a:solidFill>
                  <a:prstClr val="black"/>
                </a:solidFill>
                <a:latin typeface="Century Gothic" panose="020B0502020202020204" pitchFamily="34" charset="0"/>
              </a:rPr>
              <a:t>Midway</a:t>
            </a:r>
          </a:p>
        </p:txBody>
      </p:sp>
      <p:sp>
        <p:nvSpPr>
          <p:cNvPr id="67" name="Rectangle 66">
            <a:extLst>
              <a:ext uri="{FF2B5EF4-FFF2-40B4-BE49-F238E27FC236}">
                <a16:creationId xmlns:a16="http://schemas.microsoft.com/office/drawing/2014/main" xmlns="" id="{E89F22E5-E84F-4BCE-BE1A-FD17694C453F}"/>
              </a:ext>
            </a:extLst>
          </p:cNvPr>
          <p:cNvSpPr/>
          <p:nvPr>
            <p:custDataLst>
              <p:tags r:id="rId52"/>
            </p:custDataLst>
          </p:nvPr>
        </p:nvSpPr>
        <p:spPr>
          <a:xfrm>
            <a:off x="-12650" y="2919358"/>
            <a:ext cx="10071050" cy="4126066"/>
          </a:xfrm>
          <a:prstGeom prst="rect">
            <a:avLst/>
          </a:prstGeom>
          <a:solidFill>
            <a:sysClr val="windowText" lastClr="000000">
              <a:alpha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7" name="Straight Arrow Connector 16">
            <a:extLst>
              <a:ext uri="{FF2B5EF4-FFF2-40B4-BE49-F238E27FC236}">
                <a16:creationId xmlns:a16="http://schemas.microsoft.com/office/drawing/2014/main" xmlns="" id="{A2928880-7758-475F-B054-9F519B82AED7}"/>
              </a:ext>
            </a:extLst>
          </p:cNvPr>
          <p:cNvCxnSpPr>
            <a:cxnSpLocks/>
          </p:cNvCxnSpPr>
          <p:nvPr>
            <p:custDataLst>
              <p:tags r:id="rId53"/>
            </p:custDataLst>
          </p:nvPr>
        </p:nvCxnSpPr>
        <p:spPr>
          <a:xfrm flipV="1">
            <a:off x="6497417" y="2433349"/>
            <a:ext cx="258661" cy="50762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xmlns="" id="{D64D11D0-1E87-4EA6-B551-87C7BBF7AE8B}"/>
              </a:ext>
            </a:extLst>
          </p:cNvPr>
          <p:cNvSpPr/>
          <p:nvPr>
            <p:custDataLst>
              <p:tags r:id="rId54"/>
            </p:custDataLst>
          </p:nvPr>
        </p:nvSpPr>
        <p:spPr>
          <a:xfrm>
            <a:off x="26515" y="2919358"/>
            <a:ext cx="9992719" cy="4031873"/>
          </a:xfrm>
          <a:prstGeom prst="rect">
            <a:avLst/>
          </a:prstGeom>
        </p:spPr>
        <p:txBody>
          <a:bodyPr wrap="square">
            <a:spAutoFit/>
          </a:bodyPr>
          <a:lstStyle/>
          <a:p>
            <a:pPr lvl="0"/>
            <a:r>
              <a:rPr lang="en-US" sz="3200" b="1" dirty="0">
                <a:solidFill>
                  <a:prstClr val="white"/>
                </a:solidFill>
                <a:latin typeface="Century Gothic" panose="020B0502020202020204" pitchFamily="34" charset="0"/>
              </a:rPr>
              <a:t>In June 1942, Japan captured Attu and Kiska (part of Alaska’s Aleutian Islands). U.S. troops with help from the Canadians regained the islands during the May 11-30, 1943 BATTLE OF ATTU and the August 15, 1943 BATLLE OF KISKA (the only causalities on Kiska were a result of friendly fire since the Japanese had abandoned the island a few weeks earlier).</a:t>
            </a:r>
          </a:p>
        </p:txBody>
      </p:sp>
      <p:sp>
        <p:nvSpPr>
          <p:cNvPr id="80" name="Rectangle 79">
            <a:extLst>
              <a:ext uri="{FF2B5EF4-FFF2-40B4-BE49-F238E27FC236}">
                <a16:creationId xmlns:a16="http://schemas.microsoft.com/office/drawing/2014/main" xmlns="" id="{0C6C66F2-81B4-401E-A133-E5AD1FE0BD17}"/>
              </a:ext>
            </a:extLst>
          </p:cNvPr>
          <p:cNvSpPr/>
          <p:nvPr>
            <p:custDataLst>
              <p:tags r:id="rId55"/>
            </p:custDataLst>
          </p:nvPr>
        </p:nvSpPr>
        <p:spPr>
          <a:xfrm>
            <a:off x="6668031" y="6337652"/>
            <a:ext cx="584327" cy="369332"/>
          </a:xfrm>
          <a:prstGeom prst="rect">
            <a:avLst/>
          </a:prstGeom>
        </p:spPr>
        <p:txBody>
          <a:bodyPr wrap="none">
            <a:spAutoFit/>
          </a:bodyPr>
          <a:lstStyle/>
          <a:p>
            <a:r>
              <a:rPr lang="en-US" dirty="0">
                <a:hlinkClick r:id="rId60"/>
              </a:rPr>
              <a:t>Attu</a:t>
            </a:r>
            <a:endParaRPr lang="en-US" dirty="0"/>
          </a:p>
        </p:txBody>
      </p:sp>
      <p:sp>
        <p:nvSpPr>
          <p:cNvPr id="81" name="Rectangle 80">
            <a:extLst>
              <a:ext uri="{FF2B5EF4-FFF2-40B4-BE49-F238E27FC236}">
                <a16:creationId xmlns:a16="http://schemas.microsoft.com/office/drawing/2014/main" xmlns="" id="{2DEFA01C-9E37-44B3-A174-B416E9BF3E87}"/>
              </a:ext>
            </a:extLst>
          </p:cNvPr>
          <p:cNvSpPr/>
          <p:nvPr>
            <p:custDataLst>
              <p:tags r:id="rId56"/>
            </p:custDataLst>
          </p:nvPr>
        </p:nvSpPr>
        <p:spPr>
          <a:xfrm>
            <a:off x="7398269" y="6350818"/>
            <a:ext cx="1919115" cy="369332"/>
          </a:xfrm>
          <a:prstGeom prst="rect">
            <a:avLst/>
          </a:prstGeom>
        </p:spPr>
        <p:txBody>
          <a:bodyPr wrap="none">
            <a:spAutoFit/>
          </a:bodyPr>
          <a:lstStyle/>
          <a:p>
            <a:r>
              <a:rPr lang="en-US" dirty="0">
                <a:hlinkClick r:id="rId61"/>
              </a:rPr>
              <a:t>Aleutians in WWII </a:t>
            </a:r>
            <a:endParaRPr lang="en-US" dirty="0"/>
          </a:p>
        </p:txBody>
      </p:sp>
      <p:sp>
        <p:nvSpPr>
          <p:cNvPr id="82" name="Rectangle 81">
            <a:extLst>
              <a:ext uri="{FF2B5EF4-FFF2-40B4-BE49-F238E27FC236}">
                <a16:creationId xmlns:a16="http://schemas.microsoft.com/office/drawing/2014/main" xmlns="" id="{219B3D67-46E7-4DDF-B13D-446E7B05A1D3}"/>
              </a:ext>
            </a:extLst>
          </p:cNvPr>
          <p:cNvSpPr/>
          <p:nvPr>
            <p:custDataLst>
              <p:tags r:id="rId57"/>
            </p:custDataLst>
          </p:nvPr>
        </p:nvSpPr>
        <p:spPr>
          <a:xfrm>
            <a:off x="5605313" y="6610251"/>
            <a:ext cx="2740045" cy="369332"/>
          </a:xfrm>
          <a:prstGeom prst="rect">
            <a:avLst/>
          </a:prstGeom>
        </p:spPr>
        <p:txBody>
          <a:bodyPr wrap="none">
            <a:spAutoFit/>
          </a:bodyPr>
          <a:lstStyle/>
          <a:p>
            <a:r>
              <a:rPr lang="en-US" dirty="0">
                <a:hlinkClick r:id="rId62"/>
              </a:rPr>
              <a:t>The Forgotten WWII Battle </a:t>
            </a:r>
            <a:endParaRPr lang="en-US" dirty="0"/>
          </a:p>
        </p:txBody>
      </p:sp>
    </p:spTree>
    <p:extLst>
      <p:ext uri="{BB962C8B-B14F-4D97-AF65-F5344CB8AC3E}">
        <p14:creationId xmlns:p14="http://schemas.microsoft.com/office/powerpoint/2010/main" val="15358854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0-#ppt_w/2"/>
                                          </p:val>
                                        </p:tav>
                                        <p:tav tm="100000">
                                          <p:val>
                                            <p:strVal val="#ppt_x"/>
                                          </p:val>
                                        </p:tav>
                                      </p:tavLst>
                                    </p:anim>
                                    <p:anim calcmode="lin" valueType="num">
                                      <p:cBhvr additive="base">
                                        <p:cTn id="8" dur="500" fill="hold"/>
                                        <p:tgtEl>
                                          <p:spTgt spid="67"/>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81"/>
                                        </p:tgtEl>
                                        <p:attrNameLst>
                                          <p:attrName>style.visibility</p:attrName>
                                        </p:attrNameLst>
                                      </p:cBhvr>
                                      <p:to>
                                        <p:strVal val="visible"/>
                                      </p:to>
                                    </p:set>
                                    <p:anim calcmode="lin" valueType="num">
                                      <p:cBhvr additive="base">
                                        <p:cTn id="11" dur="500" fill="hold"/>
                                        <p:tgtEl>
                                          <p:spTgt spid="81"/>
                                        </p:tgtEl>
                                        <p:attrNameLst>
                                          <p:attrName>ppt_x</p:attrName>
                                        </p:attrNameLst>
                                      </p:cBhvr>
                                      <p:tavLst>
                                        <p:tav tm="0">
                                          <p:val>
                                            <p:strVal val="0-#ppt_w/2"/>
                                          </p:val>
                                        </p:tav>
                                        <p:tav tm="100000">
                                          <p:val>
                                            <p:strVal val="#ppt_x"/>
                                          </p:val>
                                        </p:tav>
                                      </p:tavLst>
                                    </p:anim>
                                    <p:anim calcmode="lin" valueType="num">
                                      <p:cBhvr additive="base">
                                        <p:cTn id="12" dur="500" fill="hold"/>
                                        <p:tgtEl>
                                          <p:spTgt spid="81"/>
                                        </p:tgtEl>
                                        <p:attrNameLst>
                                          <p:attrName>ppt_y</p:attrName>
                                        </p:attrNameLst>
                                      </p:cBhvr>
                                      <p:tavLst>
                                        <p:tav tm="0">
                                          <p:val>
                                            <p:strVal val="1+#ppt_h/2"/>
                                          </p:val>
                                        </p:tav>
                                        <p:tav tm="100000">
                                          <p:val>
                                            <p:strVal val="#ppt_y"/>
                                          </p:val>
                                        </p:tav>
                                      </p:tavLst>
                                    </p:anim>
                                  </p:childTnLst>
                                </p:cTn>
                              </p:par>
                              <p:par>
                                <p:cTn id="13" presetID="2" presetClass="entr" presetSubtype="12" fill="hold" grpId="0" nodeType="withEffect">
                                  <p:stCondLst>
                                    <p:cond delay="0"/>
                                  </p:stCondLst>
                                  <p:childTnLst>
                                    <p:set>
                                      <p:cBhvr>
                                        <p:cTn id="14" dur="1" fill="hold">
                                          <p:stCondLst>
                                            <p:cond delay="0"/>
                                          </p:stCondLst>
                                        </p:cTn>
                                        <p:tgtEl>
                                          <p:spTgt spid="80"/>
                                        </p:tgtEl>
                                        <p:attrNameLst>
                                          <p:attrName>style.visibility</p:attrName>
                                        </p:attrNameLst>
                                      </p:cBhvr>
                                      <p:to>
                                        <p:strVal val="visible"/>
                                      </p:to>
                                    </p:set>
                                    <p:anim calcmode="lin" valueType="num">
                                      <p:cBhvr additive="base">
                                        <p:cTn id="15" dur="500" fill="hold"/>
                                        <p:tgtEl>
                                          <p:spTgt spid="80"/>
                                        </p:tgtEl>
                                        <p:attrNameLst>
                                          <p:attrName>ppt_x</p:attrName>
                                        </p:attrNameLst>
                                      </p:cBhvr>
                                      <p:tavLst>
                                        <p:tav tm="0">
                                          <p:val>
                                            <p:strVal val="0-#ppt_w/2"/>
                                          </p:val>
                                        </p:tav>
                                        <p:tav tm="100000">
                                          <p:val>
                                            <p:strVal val="#ppt_x"/>
                                          </p:val>
                                        </p:tav>
                                      </p:tavLst>
                                    </p:anim>
                                    <p:anim calcmode="lin" valueType="num">
                                      <p:cBhvr additive="base">
                                        <p:cTn id="16" dur="500" fill="hold"/>
                                        <p:tgtEl>
                                          <p:spTgt spid="80"/>
                                        </p:tgtEl>
                                        <p:attrNameLst>
                                          <p:attrName>ppt_y</p:attrName>
                                        </p:attrNameLst>
                                      </p:cBhvr>
                                      <p:tavLst>
                                        <p:tav tm="0">
                                          <p:val>
                                            <p:strVal val="1+#ppt_h/2"/>
                                          </p:val>
                                        </p:tav>
                                        <p:tav tm="100000">
                                          <p:val>
                                            <p:strVal val="#ppt_y"/>
                                          </p:val>
                                        </p:tav>
                                      </p:tavLst>
                                    </p:anim>
                                  </p:childTnLst>
                                </p:cTn>
                              </p:par>
                              <p:par>
                                <p:cTn id="17" presetID="2" presetClass="entr" presetSubtype="12"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 calcmode="lin" valueType="num">
                                      <p:cBhvr additive="base">
                                        <p:cTn id="19" dur="500" fill="hold"/>
                                        <p:tgtEl>
                                          <p:spTgt spid="82"/>
                                        </p:tgtEl>
                                        <p:attrNameLst>
                                          <p:attrName>ppt_x</p:attrName>
                                        </p:attrNameLst>
                                      </p:cBhvr>
                                      <p:tavLst>
                                        <p:tav tm="0">
                                          <p:val>
                                            <p:strVal val="0-#ppt_w/2"/>
                                          </p:val>
                                        </p:tav>
                                        <p:tav tm="100000">
                                          <p:val>
                                            <p:strVal val="#ppt_x"/>
                                          </p:val>
                                        </p:tav>
                                      </p:tavLst>
                                    </p:anim>
                                    <p:anim calcmode="lin" valueType="num">
                                      <p:cBhvr additive="base">
                                        <p:cTn id="20" dur="500" fill="hold"/>
                                        <p:tgtEl>
                                          <p:spTgt spid="82"/>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0-#ppt_w/2"/>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12" fill="hold" grpId="0" nodeType="withEffect">
                                  <p:stCondLst>
                                    <p:cond delay="0"/>
                                  </p:stCondLst>
                                  <p:childTnLst>
                                    <p:set>
                                      <p:cBhvr>
                                        <p:cTn id="26" dur="1" fill="hold">
                                          <p:stCondLst>
                                            <p:cond delay="0"/>
                                          </p:stCondLst>
                                        </p:cTn>
                                        <p:tgtEl>
                                          <p:spTgt spid="71"/>
                                        </p:tgtEl>
                                        <p:attrNameLst>
                                          <p:attrName>style.visibility</p:attrName>
                                        </p:attrNameLst>
                                      </p:cBhvr>
                                      <p:to>
                                        <p:strVal val="visible"/>
                                      </p:to>
                                    </p:set>
                                    <p:anim calcmode="lin" valueType="num">
                                      <p:cBhvr additive="base">
                                        <p:cTn id="27" dur="500" fill="hold"/>
                                        <p:tgtEl>
                                          <p:spTgt spid="71"/>
                                        </p:tgtEl>
                                        <p:attrNameLst>
                                          <p:attrName>ppt_x</p:attrName>
                                        </p:attrNameLst>
                                      </p:cBhvr>
                                      <p:tavLst>
                                        <p:tav tm="0">
                                          <p:val>
                                            <p:strVal val="0-#ppt_w/2"/>
                                          </p:val>
                                        </p:tav>
                                        <p:tav tm="100000">
                                          <p:val>
                                            <p:strVal val="#ppt_x"/>
                                          </p:val>
                                        </p:tav>
                                      </p:tavLst>
                                    </p:anim>
                                    <p:anim calcmode="lin" valueType="num">
                                      <p:cBhvr additive="base">
                                        <p:cTn id="28" dur="500" fill="hold"/>
                                        <p:tgtEl>
                                          <p:spTgt spid="71"/>
                                        </p:tgtEl>
                                        <p:attrNameLst>
                                          <p:attrName>ppt_y</p:attrName>
                                        </p:attrNameLst>
                                      </p:cBhvr>
                                      <p:tavLst>
                                        <p:tav tm="0">
                                          <p:val>
                                            <p:strVal val="1+#ppt_h/2"/>
                                          </p:val>
                                        </p:tav>
                                        <p:tav tm="100000">
                                          <p:val>
                                            <p:strVal val="#ppt_y"/>
                                          </p:val>
                                        </p:tav>
                                      </p:tavLst>
                                    </p:anim>
                                  </p:childTnLst>
                                </p:cTn>
                              </p:par>
                              <p:par>
                                <p:cTn id="29" presetID="2" presetClass="entr" presetSubtype="12" fill="hold" grpId="0" nodeType="withEffect">
                                  <p:stCondLst>
                                    <p:cond delay="0"/>
                                  </p:stCondLst>
                                  <p:childTnLst>
                                    <p:set>
                                      <p:cBhvr>
                                        <p:cTn id="30" dur="1" fill="hold">
                                          <p:stCondLst>
                                            <p:cond delay="0"/>
                                          </p:stCondLst>
                                        </p:cTn>
                                        <p:tgtEl>
                                          <p:spTgt spid="70"/>
                                        </p:tgtEl>
                                        <p:attrNameLst>
                                          <p:attrName>style.visibility</p:attrName>
                                        </p:attrNameLst>
                                      </p:cBhvr>
                                      <p:to>
                                        <p:strVal val="visible"/>
                                      </p:to>
                                    </p:set>
                                    <p:anim calcmode="lin" valueType="num">
                                      <p:cBhvr additive="base">
                                        <p:cTn id="31" dur="500" fill="hold"/>
                                        <p:tgtEl>
                                          <p:spTgt spid="70"/>
                                        </p:tgtEl>
                                        <p:attrNameLst>
                                          <p:attrName>ppt_x</p:attrName>
                                        </p:attrNameLst>
                                      </p:cBhvr>
                                      <p:tavLst>
                                        <p:tav tm="0">
                                          <p:val>
                                            <p:strVal val="0-#ppt_w/2"/>
                                          </p:val>
                                        </p:tav>
                                        <p:tav tm="100000">
                                          <p:val>
                                            <p:strVal val="#ppt_x"/>
                                          </p:val>
                                        </p:tav>
                                      </p:tavLst>
                                    </p:anim>
                                    <p:anim calcmode="lin" valueType="num">
                                      <p:cBhvr additive="base">
                                        <p:cTn id="32" dur="500" fill="hold"/>
                                        <p:tgtEl>
                                          <p:spTgt spid="70"/>
                                        </p:tgtEl>
                                        <p:attrNameLst>
                                          <p:attrName>ppt_y</p:attrName>
                                        </p:attrNameLst>
                                      </p:cBhvr>
                                      <p:tavLst>
                                        <p:tav tm="0">
                                          <p:val>
                                            <p:strVal val="1+#ppt_h/2"/>
                                          </p:val>
                                        </p:tav>
                                        <p:tav tm="100000">
                                          <p:val>
                                            <p:strVal val="#ppt_y"/>
                                          </p:val>
                                        </p:tav>
                                      </p:tavLst>
                                    </p:anim>
                                  </p:childTnLst>
                                </p:cTn>
                              </p:par>
                              <p:par>
                                <p:cTn id="33" presetID="2" presetClass="entr" presetSubtype="12" fill="hold" grpId="0" nodeType="withEffect">
                                  <p:stCondLst>
                                    <p:cond delay="0"/>
                                  </p:stCondLst>
                                  <p:childTnLst>
                                    <p:set>
                                      <p:cBhvr>
                                        <p:cTn id="34" dur="1" fill="hold">
                                          <p:stCondLst>
                                            <p:cond delay="0"/>
                                          </p:stCondLst>
                                        </p:cTn>
                                        <p:tgtEl>
                                          <p:spTgt spid="72"/>
                                        </p:tgtEl>
                                        <p:attrNameLst>
                                          <p:attrName>style.visibility</p:attrName>
                                        </p:attrNameLst>
                                      </p:cBhvr>
                                      <p:to>
                                        <p:strVal val="visible"/>
                                      </p:to>
                                    </p:set>
                                    <p:anim calcmode="lin" valueType="num">
                                      <p:cBhvr additive="base">
                                        <p:cTn id="35" dur="500" fill="hold"/>
                                        <p:tgtEl>
                                          <p:spTgt spid="72"/>
                                        </p:tgtEl>
                                        <p:attrNameLst>
                                          <p:attrName>ppt_x</p:attrName>
                                        </p:attrNameLst>
                                      </p:cBhvr>
                                      <p:tavLst>
                                        <p:tav tm="0">
                                          <p:val>
                                            <p:strVal val="0-#ppt_w/2"/>
                                          </p:val>
                                        </p:tav>
                                        <p:tav tm="100000">
                                          <p:val>
                                            <p:strVal val="#ppt_x"/>
                                          </p:val>
                                        </p:tav>
                                      </p:tavLst>
                                    </p:anim>
                                    <p:anim calcmode="lin" valueType="num">
                                      <p:cBhvr additive="base">
                                        <p:cTn id="36" dur="500" fill="hold"/>
                                        <p:tgtEl>
                                          <p:spTgt spid="72"/>
                                        </p:tgtEl>
                                        <p:attrNameLst>
                                          <p:attrName>ppt_y</p:attrName>
                                        </p:attrNameLst>
                                      </p:cBhvr>
                                      <p:tavLst>
                                        <p:tav tm="0">
                                          <p:val>
                                            <p:strVal val="1+#ppt_h/2"/>
                                          </p:val>
                                        </p:tav>
                                        <p:tav tm="100000">
                                          <p:val>
                                            <p:strVal val="#ppt_y"/>
                                          </p:val>
                                        </p:tav>
                                      </p:tavLst>
                                    </p:anim>
                                  </p:childTnLst>
                                </p:cTn>
                              </p:par>
                              <p:par>
                                <p:cTn id="37" presetID="2" presetClass="entr" presetSubtype="12" fill="hold" grpId="0" nodeType="withEffect">
                                  <p:stCondLst>
                                    <p:cond delay="0"/>
                                  </p:stCondLst>
                                  <p:childTnLst>
                                    <p:set>
                                      <p:cBhvr>
                                        <p:cTn id="38" dur="1" fill="hold">
                                          <p:stCondLst>
                                            <p:cond delay="0"/>
                                          </p:stCondLst>
                                        </p:cTn>
                                        <p:tgtEl>
                                          <p:spTgt spid="73"/>
                                        </p:tgtEl>
                                        <p:attrNameLst>
                                          <p:attrName>style.visibility</p:attrName>
                                        </p:attrNameLst>
                                      </p:cBhvr>
                                      <p:to>
                                        <p:strVal val="visible"/>
                                      </p:to>
                                    </p:set>
                                    <p:anim calcmode="lin" valueType="num">
                                      <p:cBhvr additive="base">
                                        <p:cTn id="39" dur="500" fill="hold"/>
                                        <p:tgtEl>
                                          <p:spTgt spid="73"/>
                                        </p:tgtEl>
                                        <p:attrNameLst>
                                          <p:attrName>ppt_x</p:attrName>
                                        </p:attrNameLst>
                                      </p:cBhvr>
                                      <p:tavLst>
                                        <p:tav tm="0">
                                          <p:val>
                                            <p:strVal val="0-#ppt_w/2"/>
                                          </p:val>
                                        </p:tav>
                                        <p:tav tm="100000">
                                          <p:val>
                                            <p:strVal val="#ppt_x"/>
                                          </p:val>
                                        </p:tav>
                                      </p:tavLst>
                                    </p:anim>
                                    <p:anim calcmode="lin" valueType="num">
                                      <p:cBhvr additive="base">
                                        <p:cTn id="40" dur="500" fill="hold"/>
                                        <p:tgtEl>
                                          <p:spTgt spid="73"/>
                                        </p:tgtEl>
                                        <p:attrNameLst>
                                          <p:attrName>ppt_y</p:attrName>
                                        </p:attrNameLst>
                                      </p:cBhvr>
                                      <p:tavLst>
                                        <p:tav tm="0">
                                          <p:val>
                                            <p:strVal val="1+#ppt_h/2"/>
                                          </p:val>
                                        </p:tav>
                                        <p:tav tm="100000">
                                          <p:val>
                                            <p:strVal val="#ppt_y"/>
                                          </p:val>
                                        </p:tav>
                                      </p:tavLst>
                                    </p:anim>
                                  </p:childTnLst>
                                </p:cTn>
                              </p:par>
                              <p:par>
                                <p:cTn id="41" presetID="2" presetClass="entr" presetSubtype="12"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0-#ppt_w/2"/>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animBg="1"/>
      <p:bldP spid="72" grpId="0"/>
      <p:bldP spid="73" grpId="0"/>
      <p:bldP spid="67" grpId="0" animBg="1"/>
      <p:bldP spid="15" grpId="0"/>
      <p:bldP spid="80" grpId="0"/>
      <p:bldP spid="81" grpId="0"/>
      <p:bldP spid="82"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a:blip r:embed="rId5"/>
          <a:stretch>
            <a:fillRect/>
          </a:stretch>
        </a:blip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xmlns="" id="{14FEBBA9-7563-4A80-A83B-C1659C504B80}"/>
              </a:ext>
            </a:extLst>
          </p:cNvPr>
          <p:cNvSpPr txBox="1"/>
          <p:nvPr>
            <p:custDataLst>
              <p:tags r:id="rId1"/>
            </p:custDataLst>
          </p:nvPr>
        </p:nvSpPr>
        <p:spPr>
          <a:xfrm>
            <a:off x="7948052" y="1217019"/>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ALASKA</a:t>
            </a:r>
          </a:p>
        </p:txBody>
      </p:sp>
      <p:sp>
        <p:nvSpPr>
          <p:cNvPr id="13" name="TextBox 12">
            <a:extLst>
              <a:ext uri="{FF2B5EF4-FFF2-40B4-BE49-F238E27FC236}">
                <a16:creationId xmlns:a16="http://schemas.microsoft.com/office/drawing/2014/main" xmlns="" id="{119D2D7C-0904-4137-BEE1-DD7E76EB4B55}"/>
              </a:ext>
            </a:extLst>
          </p:cNvPr>
          <p:cNvSpPr txBox="1"/>
          <p:nvPr>
            <p:custDataLst>
              <p:tags r:id="rId2"/>
            </p:custDataLst>
          </p:nvPr>
        </p:nvSpPr>
        <p:spPr>
          <a:xfrm>
            <a:off x="7851160" y="1420565"/>
            <a:ext cx="1246274"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sp>
        <p:nvSpPr>
          <p:cNvPr id="24" name="TextBox 23">
            <a:extLst>
              <a:ext uri="{FF2B5EF4-FFF2-40B4-BE49-F238E27FC236}">
                <a16:creationId xmlns:a16="http://schemas.microsoft.com/office/drawing/2014/main" xmlns="" id="{A89915E4-6F7B-4398-BF97-9E8ED49EB6FA}"/>
              </a:ext>
            </a:extLst>
          </p:cNvPr>
          <p:cNvSpPr txBox="1"/>
          <p:nvPr>
            <p:custDataLst>
              <p:tags r:id="rId3"/>
            </p:custDataLst>
          </p:nvPr>
        </p:nvSpPr>
        <p:spPr>
          <a:xfrm>
            <a:off x="3391386" y="7132732"/>
            <a:ext cx="2408281" cy="584775"/>
          </a:xfrm>
          <a:prstGeom prst="rect">
            <a:avLst/>
          </a:prstGeom>
          <a:noFill/>
        </p:spPr>
        <p:txBody>
          <a:bodyPr wrap="square" rtlCol="0">
            <a:spAutoFit/>
          </a:bodyPr>
          <a:lstStyle/>
          <a:p>
            <a:r>
              <a:rPr lang="en-US" sz="3200" b="1" dirty="0">
                <a:ln w="19050">
                  <a:solidFill>
                    <a:sysClr val="windowText" lastClr="000000"/>
                  </a:solidFill>
                </a:ln>
                <a:solidFill>
                  <a:srgbClr val="FFC000"/>
                </a:solidFill>
                <a:latin typeface="Century Gothic" panose="020B0502020202020204" pitchFamily="34" charset="0"/>
              </a:rPr>
              <a:t>AUSTRALIA</a:t>
            </a:r>
          </a:p>
        </p:txBody>
      </p:sp>
    </p:spTree>
    <p:extLst>
      <p:ext uri="{BB962C8B-B14F-4D97-AF65-F5344CB8AC3E}">
        <p14:creationId xmlns:p14="http://schemas.microsoft.com/office/powerpoint/2010/main" val="37084572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a:blip r:embed="rId58"/>
          <a:stretch>
            <a:fillRect/>
          </a:stretch>
        </a:blip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xmlns="" id="{14FEBBA9-7563-4A80-A83B-C1659C504B80}"/>
              </a:ext>
            </a:extLst>
          </p:cNvPr>
          <p:cNvSpPr txBox="1"/>
          <p:nvPr>
            <p:custDataLst>
              <p:tags r:id="rId1"/>
            </p:custDataLst>
          </p:nvPr>
        </p:nvSpPr>
        <p:spPr>
          <a:xfrm>
            <a:off x="8081208" y="1227820"/>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ALASKA</a:t>
            </a:r>
          </a:p>
        </p:txBody>
      </p:sp>
      <p:sp>
        <p:nvSpPr>
          <p:cNvPr id="13" name="TextBox 12">
            <a:extLst>
              <a:ext uri="{FF2B5EF4-FFF2-40B4-BE49-F238E27FC236}">
                <a16:creationId xmlns:a16="http://schemas.microsoft.com/office/drawing/2014/main" xmlns="" id="{119D2D7C-0904-4137-BEE1-DD7E76EB4B55}"/>
              </a:ext>
            </a:extLst>
          </p:cNvPr>
          <p:cNvSpPr txBox="1"/>
          <p:nvPr>
            <p:custDataLst>
              <p:tags r:id="rId2"/>
            </p:custDataLst>
          </p:nvPr>
        </p:nvSpPr>
        <p:spPr>
          <a:xfrm>
            <a:off x="7984315" y="1431366"/>
            <a:ext cx="1246274"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sp>
        <p:nvSpPr>
          <p:cNvPr id="24" name="TextBox 23">
            <a:extLst>
              <a:ext uri="{FF2B5EF4-FFF2-40B4-BE49-F238E27FC236}">
                <a16:creationId xmlns:a16="http://schemas.microsoft.com/office/drawing/2014/main" xmlns="" id="{A89915E4-6F7B-4398-BF97-9E8ED49EB6FA}"/>
              </a:ext>
            </a:extLst>
          </p:cNvPr>
          <p:cNvSpPr txBox="1"/>
          <p:nvPr>
            <p:custDataLst>
              <p:tags r:id="rId3"/>
            </p:custDataLst>
          </p:nvPr>
        </p:nvSpPr>
        <p:spPr>
          <a:xfrm>
            <a:off x="3738518" y="7426737"/>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AUSTRALIA</a:t>
            </a:r>
          </a:p>
        </p:txBody>
      </p:sp>
      <p:sp>
        <p:nvSpPr>
          <p:cNvPr id="25" name="TextBox 24">
            <a:extLst>
              <a:ext uri="{FF2B5EF4-FFF2-40B4-BE49-F238E27FC236}">
                <a16:creationId xmlns:a16="http://schemas.microsoft.com/office/drawing/2014/main" xmlns="" id="{A721CCAF-A2FF-4E62-AA60-479EA2085999}"/>
              </a:ext>
            </a:extLst>
          </p:cNvPr>
          <p:cNvSpPr txBox="1"/>
          <p:nvPr>
            <p:custDataLst>
              <p:tags r:id="rId4"/>
            </p:custDataLst>
          </p:nvPr>
        </p:nvSpPr>
        <p:spPr>
          <a:xfrm>
            <a:off x="2534378" y="4416733"/>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BURMA</a:t>
            </a:r>
          </a:p>
        </p:txBody>
      </p:sp>
      <p:cxnSp>
        <p:nvCxnSpPr>
          <p:cNvPr id="18" name="Straight Arrow Connector 17">
            <a:extLst>
              <a:ext uri="{FF2B5EF4-FFF2-40B4-BE49-F238E27FC236}">
                <a16:creationId xmlns:a16="http://schemas.microsoft.com/office/drawing/2014/main" xmlns="" id="{DE976860-6C4D-4D80-ABF2-DAAE727F7FDE}"/>
              </a:ext>
            </a:extLst>
          </p:cNvPr>
          <p:cNvCxnSpPr>
            <a:cxnSpLocks/>
          </p:cNvCxnSpPr>
          <p:nvPr>
            <p:custDataLst>
              <p:tags r:id="rId5"/>
            </p:custDataLst>
          </p:nvPr>
        </p:nvCxnSpPr>
        <p:spPr>
          <a:xfrm flipH="1">
            <a:off x="3610130" y="5916635"/>
            <a:ext cx="316258" cy="1779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xmlns="" id="{F0B2564E-7849-4B62-8094-ADC0124340BC}"/>
              </a:ext>
            </a:extLst>
          </p:cNvPr>
          <p:cNvSpPr txBox="1"/>
          <p:nvPr>
            <p:custDataLst>
              <p:tags r:id="rId6"/>
            </p:custDataLst>
          </p:nvPr>
        </p:nvSpPr>
        <p:spPr>
          <a:xfrm>
            <a:off x="3520946" y="5934433"/>
            <a:ext cx="1455309" cy="276999"/>
          </a:xfrm>
          <a:prstGeom prst="rect">
            <a:avLst/>
          </a:prstGeom>
          <a:noFill/>
        </p:spPr>
        <p:txBody>
          <a:bodyPr wrap="square" rtlCol="0">
            <a:spAutoFit/>
          </a:bodyPr>
          <a:lstStyle/>
          <a:p>
            <a:r>
              <a:rPr lang="en-US" sz="1200" b="1" dirty="0">
                <a:latin typeface="Century Gothic" panose="020B0502020202020204" pitchFamily="34" charset="0"/>
              </a:rPr>
              <a:t>(British Territory)</a:t>
            </a:r>
          </a:p>
        </p:txBody>
      </p:sp>
      <p:sp>
        <p:nvSpPr>
          <p:cNvPr id="29" name="TextBox 28">
            <a:extLst>
              <a:ext uri="{FF2B5EF4-FFF2-40B4-BE49-F238E27FC236}">
                <a16:creationId xmlns:a16="http://schemas.microsoft.com/office/drawing/2014/main" xmlns="" id="{719CBDD6-2A78-4966-BF11-C0201ABA55D0}"/>
              </a:ext>
            </a:extLst>
          </p:cNvPr>
          <p:cNvSpPr txBox="1"/>
          <p:nvPr>
            <p:custDataLst>
              <p:tags r:id="rId7"/>
            </p:custDataLst>
          </p:nvPr>
        </p:nvSpPr>
        <p:spPr>
          <a:xfrm>
            <a:off x="2158709" y="3947407"/>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BHUTON</a:t>
            </a:r>
          </a:p>
        </p:txBody>
      </p:sp>
      <p:cxnSp>
        <p:nvCxnSpPr>
          <p:cNvPr id="30" name="Straight Arrow Connector 29">
            <a:extLst>
              <a:ext uri="{FF2B5EF4-FFF2-40B4-BE49-F238E27FC236}">
                <a16:creationId xmlns:a16="http://schemas.microsoft.com/office/drawing/2014/main" xmlns="" id="{2986C6B5-DD74-411F-978F-E80893658D28}"/>
              </a:ext>
            </a:extLst>
          </p:cNvPr>
          <p:cNvCxnSpPr>
            <a:cxnSpLocks/>
          </p:cNvCxnSpPr>
          <p:nvPr>
            <p:custDataLst>
              <p:tags r:id="rId8"/>
            </p:custDataLst>
          </p:nvPr>
        </p:nvCxnSpPr>
        <p:spPr>
          <a:xfrm flipH="1">
            <a:off x="2104338" y="4201336"/>
            <a:ext cx="113656" cy="1423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4C4B92AA-C020-4D6C-86DE-4EEAF4ED23D8}"/>
              </a:ext>
            </a:extLst>
          </p:cNvPr>
          <p:cNvCxnSpPr>
            <a:cxnSpLocks/>
          </p:cNvCxnSpPr>
          <p:nvPr>
            <p:custDataLst>
              <p:tags r:id="rId9"/>
            </p:custDataLst>
          </p:nvPr>
        </p:nvCxnSpPr>
        <p:spPr>
          <a:xfrm flipH="1">
            <a:off x="2382796" y="4648200"/>
            <a:ext cx="229171" cy="2091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xmlns="" id="{A2A2773F-4906-479F-A1E0-3F353AF496C8}"/>
              </a:ext>
            </a:extLst>
          </p:cNvPr>
          <p:cNvSpPr txBox="1"/>
          <p:nvPr>
            <p:custDataLst>
              <p:tags r:id="rId10"/>
            </p:custDataLst>
          </p:nvPr>
        </p:nvSpPr>
        <p:spPr>
          <a:xfrm>
            <a:off x="3859587" y="5751675"/>
            <a:ext cx="1223062" cy="369332"/>
          </a:xfrm>
          <a:prstGeom prst="rect">
            <a:avLst/>
          </a:prstGeom>
          <a:noFill/>
        </p:spPr>
        <p:txBody>
          <a:bodyPr wrap="square" rtlCol="0">
            <a:spAutoFit/>
          </a:bodyPr>
          <a:lstStyle/>
          <a:p>
            <a:r>
              <a:rPr lang="en-US" b="1" dirty="0">
                <a:ln w="19050">
                  <a:noFill/>
                </a:ln>
                <a:latin typeface="Century Gothic" panose="020B0502020202020204" pitchFamily="34" charset="0"/>
              </a:rPr>
              <a:t>BORNEO</a:t>
            </a:r>
          </a:p>
        </p:txBody>
      </p:sp>
      <p:sp>
        <p:nvSpPr>
          <p:cNvPr id="31" name="TextBox 30">
            <a:extLst>
              <a:ext uri="{FF2B5EF4-FFF2-40B4-BE49-F238E27FC236}">
                <a16:creationId xmlns:a16="http://schemas.microsoft.com/office/drawing/2014/main" xmlns="" id="{C3BBB0A4-8C87-461C-AC49-FF6A14FD598C}"/>
              </a:ext>
            </a:extLst>
          </p:cNvPr>
          <p:cNvSpPr txBox="1"/>
          <p:nvPr>
            <p:custDataLst>
              <p:tags r:id="rId11"/>
            </p:custDataLst>
          </p:nvPr>
        </p:nvSpPr>
        <p:spPr>
          <a:xfrm>
            <a:off x="8270281" y="2287043"/>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CANADA</a:t>
            </a:r>
          </a:p>
        </p:txBody>
      </p:sp>
      <p:cxnSp>
        <p:nvCxnSpPr>
          <p:cNvPr id="32" name="Straight Arrow Connector 31">
            <a:extLst>
              <a:ext uri="{FF2B5EF4-FFF2-40B4-BE49-F238E27FC236}">
                <a16:creationId xmlns:a16="http://schemas.microsoft.com/office/drawing/2014/main" xmlns="" id="{67998C00-B622-4B95-9832-AA94F03E9E78}"/>
              </a:ext>
            </a:extLst>
          </p:cNvPr>
          <p:cNvCxnSpPr>
            <a:cxnSpLocks/>
          </p:cNvCxnSpPr>
          <p:nvPr>
            <p:custDataLst>
              <p:tags r:id="rId12"/>
            </p:custDataLst>
          </p:nvPr>
        </p:nvCxnSpPr>
        <p:spPr>
          <a:xfrm flipV="1">
            <a:off x="9068498" y="1961964"/>
            <a:ext cx="321035" cy="41264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xmlns="" id="{A4CED55A-AD71-4CF0-97EC-330D4143C460}"/>
              </a:ext>
            </a:extLst>
          </p:cNvPr>
          <p:cNvSpPr txBox="1"/>
          <p:nvPr>
            <p:custDataLst>
              <p:tags r:id="rId13"/>
            </p:custDataLst>
          </p:nvPr>
        </p:nvSpPr>
        <p:spPr>
          <a:xfrm>
            <a:off x="2611967" y="3516239"/>
            <a:ext cx="964829" cy="369332"/>
          </a:xfrm>
          <a:prstGeom prst="rect">
            <a:avLst/>
          </a:prstGeom>
          <a:noFill/>
        </p:spPr>
        <p:txBody>
          <a:bodyPr wrap="square" rtlCol="0">
            <a:spAutoFit/>
          </a:bodyPr>
          <a:lstStyle/>
          <a:p>
            <a:r>
              <a:rPr lang="en-US" b="1" dirty="0">
                <a:ln w="19050">
                  <a:noFill/>
                </a:ln>
                <a:latin typeface="Century Gothic" panose="020B0502020202020204" pitchFamily="34" charset="0"/>
              </a:rPr>
              <a:t>CHINA</a:t>
            </a:r>
          </a:p>
        </p:txBody>
      </p:sp>
      <p:sp>
        <p:nvSpPr>
          <p:cNvPr id="35" name="TextBox 34">
            <a:extLst>
              <a:ext uri="{FF2B5EF4-FFF2-40B4-BE49-F238E27FC236}">
                <a16:creationId xmlns:a16="http://schemas.microsoft.com/office/drawing/2014/main" xmlns="" id="{8F3D8801-762D-4AD7-96CE-8D28822970DC}"/>
              </a:ext>
            </a:extLst>
          </p:cNvPr>
          <p:cNvSpPr txBox="1"/>
          <p:nvPr>
            <p:custDataLst>
              <p:tags r:id="rId14"/>
            </p:custDataLst>
          </p:nvPr>
        </p:nvSpPr>
        <p:spPr>
          <a:xfrm>
            <a:off x="1852088" y="6465736"/>
            <a:ext cx="1614255" cy="646331"/>
          </a:xfrm>
          <a:prstGeom prst="rect">
            <a:avLst/>
          </a:prstGeom>
          <a:noFill/>
        </p:spPr>
        <p:txBody>
          <a:bodyPr wrap="square" rtlCol="0">
            <a:spAutoFit/>
          </a:bodyPr>
          <a:lstStyle/>
          <a:p>
            <a:r>
              <a:rPr lang="en-US" b="1" dirty="0">
                <a:ln w="19050">
                  <a:noFill/>
                </a:ln>
                <a:latin typeface="Century Gothic" panose="020B0502020202020204" pitchFamily="34" charset="0"/>
              </a:rPr>
              <a:t>DUTCH </a:t>
            </a:r>
          </a:p>
          <a:p>
            <a:r>
              <a:rPr lang="en-US" b="1" dirty="0">
                <a:ln w="19050">
                  <a:noFill/>
                </a:ln>
                <a:latin typeface="Century Gothic" panose="020B0502020202020204" pitchFamily="34" charset="0"/>
              </a:rPr>
              <a:t>EAST INDIES</a:t>
            </a:r>
          </a:p>
        </p:txBody>
      </p:sp>
      <p:sp>
        <p:nvSpPr>
          <p:cNvPr id="37" name="TextBox 36">
            <a:extLst>
              <a:ext uri="{FF2B5EF4-FFF2-40B4-BE49-F238E27FC236}">
                <a16:creationId xmlns:a16="http://schemas.microsoft.com/office/drawing/2014/main" xmlns="" id="{5FF47C85-AA58-49EA-9948-1CEF7D384CE2}"/>
              </a:ext>
            </a:extLst>
          </p:cNvPr>
          <p:cNvSpPr txBox="1"/>
          <p:nvPr>
            <p:custDataLst>
              <p:tags r:id="rId15"/>
            </p:custDataLst>
          </p:nvPr>
        </p:nvSpPr>
        <p:spPr>
          <a:xfrm>
            <a:off x="3389017" y="4732315"/>
            <a:ext cx="2556757" cy="369332"/>
          </a:xfrm>
          <a:prstGeom prst="rect">
            <a:avLst/>
          </a:prstGeom>
          <a:noFill/>
        </p:spPr>
        <p:txBody>
          <a:bodyPr wrap="square" rtlCol="0">
            <a:spAutoFit/>
          </a:bodyPr>
          <a:lstStyle/>
          <a:p>
            <a:r>
              <a:rPr lang="en-US" b="1" dirty="0">
                <a:ln w="19050">
                  <a:noFill/>
                </a:ln>
                <a:latin typeface="Century Gothic" panose="020B0502020202020204" pitchFamily="34" charset="0"/>
              </a:rPr>
              <a:t>FRENCH INDOCHINA</a:t>
            </a:r>
          </a:p>
        </p:txBody>
      </p:sp>
      <p:cxnSp>
        <p:nvCxnSpPr>
          <p:cNvPr id="38" name="Straight Arrow Connector 37">
            <a:extLst>
              <a:ext uri="{FF2B5EF4-FFF2-40B4-BE49-F238E27FC236}">
                <a16:creationId xmlns:a16="http://schemas.microsoft.com/office/drawing/2014/main" xmlns="" id="{53D26A1C-6258-405D-8F36-960C770B0036}"/>
              </a:ext>
            </a:extLst>
          </p:cNvPr>
          <p:cNvCxnSpPr>
            <a:cxnSpLocks/>
          </p:cNvCxnSpPr>
          <p:nvPr>
            <p:custDataLst>
              <p:tags r:id="rId16"/>
            </p:custDataLst>
          </p:nvPr>
        </p:nvCxnSpPr>
        <p:spPr>
          <a:xfrm flipH="1">
            <a:off x="2879909" y="4993811"/>
            <a:ext cx="608358" cy="3940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xmlns="" id="{F8687DAC-DCE1-47B0-AEC5-E854E45D7A79}"/>
              </a:ext>
            </a:extLst>
          </p:cNvPr>
          <p:cNvSpPr txBox="1"/>
          <p:nvPr>
            <p:custDataLst>
              <p:tags r:id="rId17"/>
            </p:custDataLst>
          </p:nvPr>
        </p:nvSpPr>
        <p:spPr>
          <a:xfrm>
            <a:off x="8396513" y="4216853"/>
            <a:ext cx="1189822" cy="369332"/>
          </a:xfrm>
          <a:prstGeom prst="rect">
            <a:avLst/>
          </a:prstGeom>
          <a:noFill/>
        </p:spPr>
        <p:txBody>
          <a:bodyPr wrap="square" rtlCol="0">
            <a:spAutoFit/>
          </a:bodyPr>
          <a:lstStyle/>
          <a:p>
            <a:r>
              <a:rPr lang="en-US" b="1" dirty="0">
                <a:ln w="19050">
                  <a:noFill/>
                </a:ln>
                <a:latin typeface="Century Gothic" panose="020B0502020202020204" pitchFamily="34" charset="0"/>
              </a:rPr>
              <a:t>HAWAII</a:t>
            </a:r>
          </a:p>
        </p:txBody>
      </p:sp>
      <p:sp>
        <p:nvSpPr>
          <p:cNvPr id="40" name="TextBox 39">
            <a:extLst>
              <a:ext uri="{FF2B5EF4-FFF2-40B4-BE49-F238E27FC236}">
                <a16:creationId xmlns:a16="http://schemas.microsoft.com/office/drawing/2014/main" xmlns="" id="{BD553A8C-84F3-4175-BC13-5D3E5AC9C394}"/>
              </a:ext>
            </a:extLst>
          </p:cNvPr>
          <p:cNvSpPr txBox="1"/>
          <p:nvPr>
            <p:custDataLst>
              <p:tags r:id="rId18"/>
            </p:custDataLst>
          </p:nvPr>
        </p:nvSpPr>
        <p:spPr>
          <a:xfrm>
            <a:off x="8430348" y="4471424"/>
            <a:ext cx="1817781"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cxnSp>
        <p:nvCxnSpPr>
          <p:cNvPr id="41" name="Straight Arrow Connector 40">
            <a:extLst>
              <a:ext uri="{FF2B5EF4-FFF2-40B4-BE49-F238E27FC236}">
                <a16:creationId xmlns:a16="http://schemas.microsoft.com/office/drawing/2014/main" xmlns="" id="{06B7904D-C754-4C9F-B77C-460F9D19526A}"/>
              </a:ext>
            </a:extLst>
          </p:cNvPr>
          <p:cNvCxnSpPr>
            <a:cxnSpLocks/>
          </p:cNvCxnSpPr>
          <p:nvPr>
            <p:custDataLst>
              <p:tags r:id="rId19"/>
            </p:custDataLst>
          </p:nvPr>
        </p:nvCxnSpPr>
        <p:spPr>
          <a:xfrm flipH="1">
            <a:off x="8319576" y="4680827"/>
            <a:ext cx="153873" cy="2532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xmlns="" id="{F79B8E8C-6606-4359-BF9E-795B5D7B319F}"/>
              </a:ext>
            </a:extLst>
          </p:cNvPr>
          <p:cNvSpPr txBox="1"/>
          <p:nvPr>
            <p:custDataLst>
              <p:tags r:id="rId20"/>
            </p:custDataLst>
          </p:nvPr>
        </p:nvSpPr>
        <p:spPr>
          <a:xfrm>
            <a:off x="909668" y="4300545"/>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INDIA</a:t>
            </a:r>
          </a:p>
        </p:txBody>
      </p:sp>
      <p:sp>
        <p:nvSpPr>
          <p:cNvPr id="43" name="TextBox 42">
            <a:extLst>
              <a:ext uri="{FF2B5EF4-FFF2-40B4-BE49-F238E27FC236}">
                <a16:creationId xmlns:a16="http://schemas.microsoft.com/office/drawing/2014/main" xmlns="" id="{3CF05310-A5A3-4E8D-A30A-854A4624EB16}"/>
              </a:ext>
            </a:extLst>
          </p:cNvPr>
          <p:cNvSpPr txBox="1"/>
          <p:nvPr>
            <p:custDataLst>
              <p:tags r:id="rId21"/>
            </p:custDataLst>
          </p:nvPr>
        </p:nvSpPr>
        <p:spPr>
          <a:xfrm>
            <a:off x="786925" y="4534521"/>
            <a:ext cx="2000553" cy="276999"/>
          </a:xfrm>
          <a:prstGeom prst="rect">
            <a:avLst/>
          </a:prstGeom>
          <a:noFill/>
        </p:spPr>
        <p:txBody>
          <a:bodyPr wrap="square" rtlCol="0">
            <a:spAutoFit/>
          </a:bodyPr>
          <a:lstStyle/>
          <a:p>
            <a:r>
              <a:rPr lang="en-US" sz="1200" b="1" dirty="0">
                <a:latin typeface="Century Gothic" panose="020B0502020202020204" pitchFamily="34" charset="0"/>
              </a:rPr>
              <a:t>(British Territory)</a:t>
            </a:r>
          </a:p>
        </p:txBody>
      </p:sp>
      <p:sp>
        <p:nvSpPr>
          <p:cNvPr id="45" name="TextBox 44">
            <a:extLst>
              <a:ext uri="{FF2B5EF4-FFF2-40B4-BE49-F238E27FC236}">
                <a16:creationId xmlns:a16="http://schemas.microsoft.com/office/drawing/2014/main" xmlns="" id="{F790947D-9202-4F98-9B7E-550B673B38E1}"/>
              </a:ext>
            </a:extLst>
          </p:cNvPr>
          <p:cNvSpPr txBox="1"/>
          <p:nvPr>
            <p:custDataLst>
              <p:tags r:id="rId22"/>
            </p:custDataLst>
          </p:nvPr>
        </p:nvSpPr>
        <p:spPr>
          <a:xfrm>
            <a:off x="3654456" y="3480502"/>
            <a:ext cx="964829"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KOREA</a:t>
            </a:r>
          </a:p>
        </p:txBody>
      </p:sp>
      <p:sp>
        <p:nvSpPr>
          <p:cNvPr id="47" name="TextBox 46">
            <a:extLst>
              <a:ext uri="{FF2B5EF4-FFF2-40B4-BE49-F238E27FC236}">
                <a16:creationId xmlns:a16="http://schemas.microsoft.com/office/drawing/2014/main" xmlns="" id="{F8BD14EE-003B-484B-BA28-1199B207E55F}"/>
              </a:ext>
            </a:extLst>
          </p:cNvPr>
          <p:cNvSpPr txBox="1"/>
          <p:nvPr>
            <p:custDataLst>
              <p:tags r:id="rId23"/>
            </p:custDataLst>
          </p:nvPr>
        </p:nvSpPr>
        <p:spPr>
          <a:xfrm>
            <a:off x="1406312" y="5350723"/>
            <a:ext cx="1044695"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MALAYA</a:t>
            </a:r>
          </a:p>
        </p:txBody>
      </p:sp>
      <p:cxnSp>
        <p:nvCxnSpPr>
          <p:cNvPr id="48" name="Straight Arrow Connector 47">
            <a:extLst>
              <a:ext uri="{FF2B5EF4-FFF2-40B4-BE49-F238E27FC236}">
                <a16:creationId xmlns:a16="http://schemas.microsoft.com/office/drawing/2014/main" xmlns="" id="{E2DC9C66-E151-4AC9-9F61-0B4DB6193577}"/>
              </a:ext>
            </a:extLst>
          </p:cNvPr>
          <p:cNvCxnSpPr>
            <a:cxnSpLocks/>
          </p:cNvCxnSpPr>
          <p:nvPr>
            <p:custDataLst>
              <p:tags r:id="rId24"/>
            </p:custDataLst>
          </p:nvPr>
        </p:nvCxnSpPr>
        <p:spPr>
          <a:xfrm>
            <a:off x="2222532" y="5619978"/>
            <a:ext cx="362875" cy="1936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xmlns="" id="{ECF62820-8B64-4001-9546-851A80A049E2}"/>
              </a:ext>
            </a:extLst>
          </p:cNvPr>
          <p:cNvSpPr txBox="1"/>
          <p:nvPr>
            <p:custDataLst>
              <p:tags r:id="rId25"/>
            </p:custDataLst>
          </p:nvPr>
        </p:nvSpPr>
        <p:spPr>
          <a:xfrm rot="1186504">
            <a:off x="3358856" y="2997661"/>
            <a:ext cx="2810204"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MANCHURIA</a:t>
            </a:r>
          </a:p>
        </p:txBody>
      </p:sp>
      <p:sp>
        <p:nvSpPr>
          <p:cNvPr id="49" name="TextBox 48">
            <a:extLst>
              <a:ext uri="{FF2B5EF4-FFF2-40B4-BE49-F238E27FC236}">
                <a16:creationId xmlns:a16="http://schemas.microsoft.com/office/drawing/2014/main" xmlns="" id="{6B1D6FC1-DAAF-45E3-B2BC-0A56EB6A900A}"/>
              </a:ext>
            </a:extLst>
          </p:cNvPr>
          <p:cNvSpPr txBox="1"/>
          <p:nvPr>
            <p:custDataLst>
              <p:tags r:id="rId26"/>
            </p:custDataLst>
          </p:nvPr>
        </p:nvSpPr>
        <p:spPr>
          <a:xfrm>
            <a:off x="2007357" y="2652581"/>
            <a:ext cx="2611928"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MONGOLIA</a:t>
            </a:r>
          </a:p>
        </p:txBody>
      </p:sp>
      <p:sp>
        <p:nvSpPr>
          <p:cNvPr id="51" name="TextBox 50">
            <a:extLst>
              <a:ext uri="{FF2B5EF4-FFF2-40B4-BE49-F238E27FC236}">
                <a16:creationId xmlns:a16="http://schemas.microsoft.com/office/drawing/2014/main" xmlns="" id="{337DCE8E-7A2D-48F4-8DAC-7780C77912B1}"/>
              </a:ext>
            </a:extLst>
          </p:cNvPr>
          <p:cNvSpPr txBox="1"/>
          <p:nvPr>
            <p:custDataLst>
              <p:tags r:id="rId27"/>
            </p:custDataLst>
          </p:nvPr>
        </p:nvSpPr>
        <p:spPr>
          <a:xfrm>
            <a:off x="573901" y="3874683"/>
            <a:ext cx="964829"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NEPAL</a:t>
            </a:r>
          </a:p>
        </p:txBody>
      </p:sp>
      <p:cxnSp>
        <p:nvCxnSpPr>
          <p:cNvPr id="52" name="Straight Arrow Connector 51">
            <a:extLst>
              <a:ext uri="{FF2B5EF4-FFF2-40B4-BE49-F238E27FC236}">
                <a16:creationId xmlns:a16="http://schemas.microsoft.com/office/drawing/2014/main" xmlns="" id="{8261FC8F-6896-4730-B9DF-3DFB2DC5A26F}"/>
              </a:ext>
            </a:extLst>
          </p:cNvPr>
          <p:cNvCxnSpPr>
            <a:cxnSpLocks/>
          </p:cNvCxnSpPr>
          <p:nvPr>
            <p:custDataLst>
              <p:tags r:id="rId28"/>
            </p:custDataLst>
          </p:nvPr>
        </p:nvCxnSpPr>
        <p:spPr>
          <a:xfrm>
            <a:off x="1256505" y="4164646"/>
            <a:ext cx="159805" cy="10499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xmlns="" id="{F4815D3A-BD1E-4EDB-9323-A74A5E788D82}"/>
              </a:ext>
            </a:extLst>
          </p:cNvPr>
          <p:cNvSpPr txBox="1"/>
          <p:nvPr>
            <p:custDataLst>
              <p:tags r:id="rId29"/>
            </p:custDataLst>
          </p:nvPr>
        </p:nvSpPr>
        <p:spPr>
          <a:xfrm>
            <a:off x="4268870" y="6047238"/>
            <a:ext cx="2810204"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NEW GUINEA </a:t>
            </a:r>
          </a:p>
        </p:txBody>
      </p:sp>
      <p:sp>
        <p:nvSpPr>
          <p:cNvPr id="53" name="TextBox 52">
            <a:extLst>
              <a:ext uri="{FF2B5EF4-FFF2-40B4-BE49-F238E27FC236}">
                <a16:creationId xmlns:a16="http://schemas.microsoft.com/office/drawing/2014/main" xmlns="" id="{287B8C18-7B5A-4CAC-A861-D0D5919DE060}"/>
              </a:ext>
            </a:extLst>
          </p:cNvPr>
          <p:cNvSpPr txBox="1"/>
          <p:nvPr>
            <p:custDataLst>
              <p:tags r:id="rId30"/>
            </p:custDataLst>
          </p:nvPr>
        </p:nvSpPr>
        <p:spPr>
          <a:xfrm>
            <a:off x="4677809" y="6250468"/>
            <a:ext cx="2051483" cy="461665"/>
          </a:xfrm>
          <a:prstGeom prst="rect">
            <a:avLst/>
          </a:prstGeom>
          <a:noFill/>
        </p:spPr>
        <p:txBody>
          <a:bodyPr wrap="square" rtlCol="0">
            <a:spAutoFit/>
          </a:bodyPr>
          <a:lstStyle/>
          <a:p>
            <a:pPr algn="ctr"/>
            <a:r>
              <a:rPr lang="en-US" sz="1200" b="1" dirty="0">
                <a:latin typeface="Century Gothic" panose="020B0502020202020204" pitchFamily="34" charset="0"/>
              </a:rPr>
              <a:t>(U.S. and Australian    	  	Territories)</a:t>
            </a:r>
          </a:p>
        </p:txBody>
      </p:sp>
      <p:sp>
        <p:nvSpPr>
          <p:cNvPr id="54" name="TextBox 53">
            <a:extLst>
              <a:ext uri="{FF2B5EF4-FFF2-40B4-BE49-F238E27FC236}">
                <a16:creationId xmlns:a16="http://schemas.microsoft.com/office/drawing/2014/main" xmlns="" id="{01B2CA83-E116-4B4E-BEAB-93450BD54D25}"/>
              </a:ext>
            </a:extLst>
          </p:cNvPr>
          <p:cNvSpPr txBox="1"/>
          <p:nvPr>
            <p:custDataLst>
              <p:tags r:id="rId31"/>
            </p:custDataLst>
          </p:nvPr>
        </p:nvSpPr>
        <p:spPr>
          <a:xfrm>
            <a:off x="398023" y="3109821"/>
            <a:ext cx="1283863"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PAKISTAN</a:t>
            </a:r>
          </a:p>
        </p:txBody>
      </p:sp>
      <p:cxnSp>
        <p:nvCxnSpPr>
          <p:cNvPr id="55" name="Straight Arrow Connector 54">
            <a:extLst>
              <a:ext uri="{FF2B5EF4-FFF2-40B4-BE49-F238E27FC236}">
                <a16:creationId xmlns:a16="http://schemas.microsoft.com/office/drawing/2014/main" xmlns="" id="{38ECE28F-D29F-43F7-AAC6-69BF9BAAF433}"/>
              </a:ext>
            </a:extLst>
          </p:cNvPr>
          <p:cNvCxnSpPr>
            <a:cxnSpLocks/>
          </p:cNvCxnSpPr>
          <p:nvPr>
            <p:custDataLst>
              <p:tags r:id="rId32"/>
            </p:custDataLst>
          </p:nvPr>
        </p:nvCxnSpPr>
        <p:spPr>
          <a:xfrm flipH="1">
            <a:off x="611907" y="3440436"/>
            <a:ext cx="327797" cy="4177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xmlns="" id="{16605512-B414-477D-ABB6-0582D2D65586}"/>
              </a:ext>
            </a:extLst>
          </p:cNvPr>
          <p:cNvSpPr txBox="1"/>
          <p:nvPr>
            <p:custDataLst>
              <p:tags r:id="rId33"/>
            </p:custDataLst>
          </p:nvPr>
        </p:nvSpPr>
        <p:spPr>
          <a:xfrm>
            <a:off x="4008957" y="5020488"/>
            <a:ext cx="2810204"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PHILIPPINES</a:t>
            </a:r>
          </a:p>
        </p:txBody>
      </p:sp>
      <p:sp>
        <p:nvSpPr>
          <p:cNvPr id="58" name="TextBox 57">
            <a:extLst>
              <a:ext uri="{FF2B5EF4-FFF2-40B4-BE49-F238E27FC236}">
                <a16:creationId xmlns:a16="http://schemas.microsoft.com/office/drawing/2014/main" xmlns="" id="{D7385703-91E6-4FE3-A246-C287106B9BA4}"/>
              </a:ext>
            </a:extLst>
          </p:cNvPr>
          <p:cNvSpPr txBox="1"/>
          <p:nvPr>
            <p:custDataLst>
              <p:tags r:id="rId34"/>
            </p:custDataLst>
          </p:nvPr>
        </p:nvSpPr>
        <p:spPr>
          <a:xfrm>
            <a:off x="4005230" y="5271975"/>
            <a:ext cx="1455309" cy="276999"/>
          </a:xfrm>
          <a:prstGeom prst="rect">
            <a:avLst/>
          </a:prstGeom>
          <a:noFill/>
        </p:spPr>
        <p:txBody>
          <a:bodyPr wrap="square" rtlCol="0">
            <a:spAutoFit/>
          </a:bodyPr>
          <a:lstStyle/>
          <a:p>
            <a:pPr algn="ctr"/>
            <a:r>
              <a:rPr lang="en-US" sz="1200" b="1" dirty="0">
                <a:latin typeface="Century Gothic" panose="020B0502020202020204" pitchFamily="34" charset="0"/>
              </a:rPr>
              <a:t>(U.S. Territory)</a:t>
            </a:r>
          </a:p>
        </p:txBody>
      </p:sp>
      <p:cxnSp>
        <p:nvCxnSpPr>
          <p:cNvPr id="59" name="Straight Arrow Connector 58">
            <a:extLst>
              <a:ext uri="{FF2B5EF4-FFF2-40B4-BE49-F238E27FC236}">
                <a16:creationId xmlns:a16="http://schemas.microsoft.com/office/drawing/2014/main" xmlns="" id="{A7652A36-6A1C-472B-842E-B13CCF65FB76}"/>
              </a:ext>
            </a:extLst>
          </p:cNvPr>
          <p:cNvCxnSpPr>
            <a:cxnSpLocks/>
          </p:cNvCxnSpPr>
          <p:nvPr>
            <p:custDataLst>
              <p:tags r:id="rId35"/>
            </p:custDataLst>
          </p:nvPr>
        </p:nvCxnSpPr>
        <p:spPr>
          <a:xfrm flipH="1" flipV="1">
            <a:off x="3754210" y="5220409"/>
            <a:ext cx="322490" cy="4241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xmlns="" id="{13E6FB23-1083-426B-A9E9-7CA77200D6A8}"/>
              </a:ext>
            </a:extLst>
          </p:cNvPr>
          <p:cNvSpPr txBox="1"/>
          <p:nvPr>
            <p:custDataLst>
              <p:tags r:id="rId36"/>
            </p:custDataLst>
          </p:nvPr>
        </p:nvSpPr>
        <p:spPr>
          <a:xfrm>
            <a:off x="1218746" y="5093198"/>
            <a:ext cx="1308284"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THAILAND</a:t>
            </a:r>
          </a:p>
        </p:txBody>
      </p:sp>
      <p:cxnSp>
        <p:nvCxnSpPr>
          <p:cNvPr id="60" name="Straight Arrow Connector 59">
            <a:extLst>
              <a:ext uri="{FF2B5EF4-FFF2-40B4-BE49-F238E27FC236}">
                <a16:creationId xmlns:a16="http://schemas.microsoft.com/office/drawing/2014/main" xmlns="" id="{80F36D60-37C5-4E33-8C4B-AADA95402955}"/>
              </a:ext>
            </a:extLst>
          </p:cNvPr>
          <p:cNvCxnSpPr>
            <a:cxnSpLocks/>
          </p:cNvCxnSpPr>
          <p:nvPr>
            <p:custDataLst>
              <p:tags r:id="rId37"/>
            </p:custDataLst>
          </p:nvPr>
        </p:nvCxnSpPr>
        <p:spPr>
          <a:xfrm flipV="1">
            <a:off x="2413657" y="5103118"/>
            <a:ext cx="228791" cy="1516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xmlns="" id="{2FC8B5A2-4D2F-4822-91E4-40E3CD6144D4}"/>
              </a:ext>
            </a:extLst>
          </p:cNvPr>
          <p:cNvSpPr txBox="1"/>
          <p:nvPr>
            <p:custDataLst>
              <p:tags r:id="rId38"/>
            </p:custDataLst>
          </p:nvPr>
        </p:nvSpPr>
        <p:spPr>
          <a:xfrm>
            <a:off x="1563672" y="3922849"/>
            <a:ext cx="729974"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TIBET</a:t>
            </a:r>
          </a:p>
        </p:txBody>
      </p:sp>
      <p:sp>
        <p:nvSpPr>
          <p:cNvPr id="62" name="TextBox 61">
            <a:extLst>
              <a:ext uri="{FF2B5EF4-FFF2-40B4-BE49-F238E27FC236}">
                <a16:creationId xmlns:a16="http://schemas.microsoft.com/office/drawing/2014/main" xmlns="" id="{C36B74E3-5CB1-4B95-92E6-AAEC5D8F5421}"/>
              </a:ext>
            </a:extLst>
          </p:cNvPr>
          <p:cNvSpPr txBox="1"/>
          <p:nvPr>
            <p:custDataLst>
              <p:tags r:id="rId39"/>
            </p:custDataLst>
          </p:nvPr>
        </p:nvSpPr>
        <p:spPr>
          <a:xfrm>
            <a:off x="3383625" y="1446387"/>
            <a:ext cx="785034"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USSR</a:t>
            </a:r>
          </a:p>
        </p:txBody>
      </p:sp>
      <p:sp>
        <p:nvSpPr>
          <p:cNvPr id="69" name="Explosion 1 12">
            <a:extLst>
              <a:ext uri="{FF2B5EF4-FFF2-40B4-BE49-F238E27FC236}">
                <a16:creationId xmlns:a16="http://schemas.microsoft.com/office/drawing/2014/main" xmlns="" id="{DC874168-D50E-4F40-841B-6EFF7FB87A9A}"/>
              </a:ext>
            </a:extLst>
          </p:cNvPr>
          <p:cNvSpPr/>
          <p:nvPr>
            <p:custDataLst>
              <p:tags r:id="rId40"/>
            </p:custDataLst>
          </p:nvPr>
        </p:nvSpPr>
        <p:spPr>
          <a:xfrm>
            <a:off x="8124267" y="4855872"/>
            <a:ext cx="195309" cy="204186"/>
          </a:xfrm>
          <a:prstGeom prst="irregularSeal1">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7" name="Straight Arrow Connector 16">
            <a:extLst>
              <a:ext uri="{FF2B5EF4-FFF2-40B4-BE49-F238E27FC236}">
                <a16:creationId xmlns:a16="http://schemas.microsoft.com/office/drawing/2014/main" xmlns="" id="{A2928880-7758-475F-B054-9F519B82AED7}"/>
              </a:ext>
            </a:extLst>
          </p:cNvPr>
          <p:cNvCxnSpPr>
            <a:cxnSpLocks/>
          </p:cNvCxnSpPr>
          <p:nvPr>
            <p:custDataLst>
              <p:tags r:id="rId41"/>
            </p:custDataLst>
          </p:nvPr>
        </p:nvCxnSpPr>
        <p:spPr>
          <a:xfrm>
            <a:off x="5896427" y="4916981"/>
            <a:ext cx="147099" cy="197924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Rectangle 73">
            <a:extLst>
              <a:ext uri="{FF2B5EF4-FFF2-40B4-BE49-F238E27FC236}">
                <a16:creationId xmlns:a16="http://schemas.microsoft.com/office/drawing/2014/main" xmlns="" id="{D65C20D4-E222-4A9C-B922-50AC6627446A}"/>
              </a:ext>
            </a:extLst>
          </p:cNvPr>
          <p:cNvSpPr/>
          <p:nvPr>
            <p:custDataLst>
              <p:tags r:id="rId42"/>
            </p:custDataLst>
          </p:nvPr>
        </p:nvSpPr>
        <p:spPr>
          <a:xfrm>
            <a:off x="6931446" y="4772690"/>
            <a:ext cx="1265090" cy="307777"/>
          </a:xfrm>
          <a:prstGeom prst="rect">
            <a:avLst/>
          </a:prstGeom>
        </p:spPr>
        <p:txBody>
          <a:bodyPr wrap="none">
            <a:spAutoFit/>
          </a:bodyPr>
          <a:lstStyle/>
          <a:p>
            <a:pPr lvl="0"/>
            <a:r>
              <a:rPr lang="en-US" sz="1400" b="1" dirty="0">
                <a:solidFill>
                  <a:prstClr val="black"/>
                </a:solidFill>
                <a:latin typeface="Century Gothic" panose="020B0502020202020204" pitchFamily="34" charset="0"/>
              </a:rPr>
              <a:t>Pearl Harbor</a:t>
            </a:r>
          </a:p>
        </p:txBody>
      </p:sp>
      <p:sp>
        <p:nvSpPr>
          <p:cNvPr id="75" name="Explosion 1 16">
            <a:extLst>
              <a:ext uri="{FF2B5EF4-FFF2-40B4-BE49-F238E27FC236}">
                <a16:creationId xmlns:a16="http://schemas.microsoft.com/office/drawing/2014/main" xmlns="" id="{6E6584A0-6EE9-4A2B-911C-A322542E95C5}"/>
              </a:ext>
            </a:extLst>
          </p:cNvPr>
          <p:cNvSpPr/>
          <p:nvPr>
            <p:custDataLst>
              <p:tags r:id="rId43"/>
            </p:custDataLst>
          </p:nvPr>
        </p:nvSpPr>
        <p:spPr>
          <a:xfrm>
            <a:off x="5976280" y="6896225"/>
            <a:ext cx="195309" cy="204186"/>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xmlns="" id="{D7F3CCC9-6FC6-4BE0-9BA5-71B0E391E645}"/>
              </a:ext>
            </a:extLst>
          </p:cNvPr>
          <p:cNvSpPr txBox="1"/>
          <p:nvPr>
            <p:custDataLst>
              <p:tags r:id="rId44"/>
            </p:custDataLst>
          </p:nvPr>
        </p:nvSpPr>
        <p:spPr>
          <a:xfrm>
            <a:off x="5029200" y="3368226"/>
            <a:ext cx="1030330"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JAPAN</a:t>
            </a:r>
          </a:p>
        </p:txBody>
      </p:sp>
      <p:cxnSp>
        <p:nvCxnSpPr>
          <p:cNvPr id="78" name="Straight Arrow Connector 77">
            <a:extLst>
              <a:ext uri="{FF2B5EF4-FFF2-40B4-BE49-F238E27FC236}">
                <a16:creationId xmlns:a16="http://schemas.microsoft.com/office/drawing/2014/main" xmlns="" id="{5FDDB216-6BC3-41F5-BA6F-F1A982F8E67F}"/>
              </a:ext>
            </a:extLst>
          </p:cNvPr>
          <p:cNvCxnSpPr>
            <a:cxnSpLocks/>
          </p:cNvCxnSpPr>
          <p:nvPr>
            <p:custDataLst>
              <p:tags r:id="rId45"/>
            </p:custDataLst>
          </p:nvPr>
        </p:nvCxnSpPr>
        <p:spPr>
          <a:xfrm flipH="1">
            <a:off x="4836775" y="3538788"/>
            <a:ext cx="255787" cy="1016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9" name="Explosion 1 15">
            <a:extLst>
              <a:ext uri="{FF2B5EF4-FFF2-40B4-BE49-F238E27FC236}">
                <a16:creationId xmlns:a16="http://schemas.microsoft.com/office/drawing/2014/main" xmlns="" id="{EA47BE3D-4053-4399-AF42-A4181C7F6091}"/>
              </a:ext>
            </a:extLst>
          </p:cNvPr>
          <p:cNvSpPr/>
          <p:nvPr>
            <p:custDataLst>
              <p:tags r:id="rId46"/>
            </p:custDataLst>
          </p:nvPr>
        </p:nvSpPr>
        <p:spPr>
          <a:xfrm>
            <a:off x="5410004" y="6813270"/>
            <a:ext cx="195309" cy="204186"/>
          </a:xfrm>
          <a:prstGeom prst="irregularSeal1">
            <a:avLst/>
          </a:prstGeom>
          <a:solidFill>
            <a:srgbClr val="FFFF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 name="TextBox 79">
            <a:extLst>
              <a:ext uri="{FF2B5EF4-FFF2-40B4-BE49-F238E27FC236}">
                <a16:creationId xmlns:a16="http://schemas.microsoft.com/office/drawing/2014/main" xmlns="" id="{BEEA21AC-FA8F-466F-B424-A6F2AD6DAA34}"/>
              </a:ext>
            </a:extLst>
          </p:cNvPr>
          <p:cNvSpPr txBox="1"/>
          <p:nvPr>
            <p:custDataLst>
              <p:tags r:id="rId47"/>
            </p:custDataLst>
          </p:nvPr>
        </p:nvSpPr>
        <p:spPr>
          <a:xfrm>
            <a:off x="4914326" y="6975200"/>
            <a:ext cx="1055650" cy="307777"/>
          </a:xfrm>
          <a:prstGeom prst="rect">
            <a:avLst/>
          </a:prstGeom>
          <a:noFill/>
        </p:spPr>
        <p:txBody>
          <a:bodyPr wrap="square" rtlCol="0">
            <a:spAutoFit/>
          </a:bodyPr>
          <a:lstStyle/>
          <a:p>
            <a:r>
              <a:rPr lang="en-US" sz="1400" b="1" dirty="0">
                <a:solidFill>
                  <a:prstClr val="black"/>
                </a:solidFill>
                <a:latin typeface="Century Gothic" panose="020B0502020202020204" pitchFamily="34" charset="0"/>
              </a:rPr>
              <a:t>Coral Sea</a:t>
            </a:r>
          </a:p>
        </p:txBody>
      </p:sp>
      <p:sp>
        <p:nvSpPr>
          <p:cNvPr id="81" name="Explosion 1 11">
            <a:extLst>
              <a:ext uri="{FF2B5EF4-FFF2-40B4-BE49-F238E27FC236}">
                <a16:creationId xmlns:a16="http://schemas.microsoft.com/office/drawing/2014/main" xmlns="" id="{4DF41315-00C3-447E-BFDB-DCB4B82DC86E}"/>
              </a:ext>
            </a:extLst>
          </p:cNvPr>
          <p:cNvSpPr/>
          <p:nvPr>
            <p:custDataLst>
              <p:tags r:id="rId48"/>
            </p:custDataLst>
          </p:nvPr>
        </p:nvSpPr>
        <p:spPr>
          <a:xfrm>
            <a:off x="7166842" y="4338619"/>
            <a:ext cx="195309" cy="204186"/>
          </a:xfrm>
          <a:prstGeom prst="irregularSeal1">
            <a:avLst/>
          </a:prstGeom>
          <a:solidFill>
            <a:srgbClr val="FFFF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 name="TextBox 81">
            <a:extLst>
              <a:ext uri="{FF2B5EF4-FFF2-40B4-BE49-F238E27FC236}">
                <a16:creationId xmlns:a16="http://schemas.microsoft.com/office/drawing/2014/main" xmlns="" id="{65851AC9-B915-44EF-A016-B5E9BA861AB9}"/>
              </a:ext>
            </a:extLst>
          </p:cNvPr>
          <p:cNvSpPr txBox="1"/>
          <p:nvPr>
            <p:custDataLst>
              <p:tags r:id="rId49"/>
            </p:custDataLst>
          </p:nvPr>
        </p:nvSpPr>
        <p:spPr>
          <a:xfrm>
            <a:off x="7298872" y="4249742"/>
            <a:ext cx="1055650" cy="307777"/>
          </a:xfrm>
          <a:prstGeom prst="rect">
            <a:avLst/>
          </a:prstGeom>
          <a:noFill/>
        </p:spPr>
        <p:txBody>
          <a:bodyPr wrap="square" rtlCol="0">
            <a:spAutoFit/>
          </a:bodyPr>
          <a:lstStyle/>
          <a:p>
            <a:r>
              <a:rPr lang="en-US" sz="1400" b="1" dirty="0">
                <a:solidFill>
                  <a:prstClr val="black"/>
                </a:solidFill>
                <a:latin typeface="Century Gothic" panose="020B0502020202020204" pitchFamily="34" charset="0"/>
              </a:rPr>
              <a:t>Midway</a:t>
            </a:r>
          </a:p>
        </p:txBody>
      </p:sp>
      <p:sp>
        <p:nvSpPr>
          <p:cNvPr id="84" name="Explosion 1 22">
            <a:extLst>
              <a:ext uri="{FF2B5EF4-FFF2-40B4-BE49-F238E27FC236}">
                <a16:creationId xmlns:a16="http://schemas.microsoft.com/office/drawing/2014/main" xmlns="" id="{0F1372B1-C9AA-479A-86FA-7DA658ACF41F}"/>
              </a:ext>
            </a:extLst>
          </p:cNvPr>
          <p:cNvSpPr/>
          <p:nvPr>
            <p:custDataLst>
              <p:tags r:id="rId50"/>
            </p:custDataLst>
          </p:nvPr>
        </p:nvSpPr>
        <p:spPr>
          <a:xfrm>
            <a:off x="6670085" y="2229469"/>
            <a:ext cx="195309" cy="204186"/>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Explosion 1 23">
            <a:extLst>
              <a:ext uri="{FF2B5EF4-FFF2-40B4-BE49-F238E27FC236}">
                <a16:creationId xmlns:a16="http://schemas.microsoft.com/office/drawing/2014/main" xmlns="" id="{BEF6C201-3313-429B-BDF8-8DC277CB89F5}"/>
              </a:ext>
            </a:extLst>
          </p:cNvPr>
          <p:cNvSpPr/>
          <p:nvPr>
            <p:custDataLst>
              <p:tags r:id="rId51"/>
            </p:custDataLst>
          </p:nvPr>
        </p:nvSpPr>
        <p:spPr>
          <a:xfrm>
            <a:off x="6804728" y="2394344"/>
            <a:ext cx="195309" cy="204186"/>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xmlns="" id="{BBBCC2AD-57A1-490A-A10F-0DAEEDA93411}"/>
              </a:ext>
            </a:extLst>
          </p:cNvPr>
          <p:cNvSpPr/>
          <p:nvPr>
            <p:custDataLst>
              <p:tags r:id="rId52"/>
            </p:custDataLst>
          </p:nvPr>
        </p:nvSpPr>
        <p:spPr>
          <a:xfrm>
            <a:off x="6495240" y="1991213"/>
            <a:ext cx="598241" cy="307777"/>
          </a:xfrm>
          <a:prstGeom prst="rect">
            <a:avLst/>
          </a:prstGeom>
        </p:spPr>
        <p:txBody>
          <a:bodyPr wrap="none">
            <a:spAutoFit/>
          </a:bodyPr>
          <a:lstStyle/>
          <a:p>
            <a:pPr lvl="0"/>
            <a:r>
              <a:rPr lang="en-US" sz="1400" b="1" dirty="0">
                <a:solidFill>
                  <a:prstClr val="black"/>
                </a:solidFill>
                <a:latin typeface="Century Gothic" panose="020B0502020202020204" pitchFamily="34" charset="0"/>
              </a:rPr>
              <a:t>Attu </a:t>
            </a:r>
          </a:p>
        </p:txBody>
      </p:sp>
      <p:sp>
        <p:nvSpPr>
          <p:cNvPr id="87" name="Rectangle 86">
            <a:extLst>
              <a:ext uri="{FF2B5EF4-FFF2-40B4-BE49-F238E27FC236}">
                <a16:creationId xmlns:a16="http://schemas.microsoft.com/office/drawing/2014/main" xmlns="" id="{5E1EDAE2-5DF9-447C-9B94-150ABD3B2410}"/>
              </a:ext>
            </a:extLst>
          </p:cNvPr>
          <p:cNvSpPr/>
          <p:nvPr>
            <p:custDataLst>
              <p:tags r:id="rId53"/>
            </p:custDataLst>
          </p:nvPr>
        </p:nvSpPr>
        <p:spPr>
          <a:xfrm>
            <a:off x="6702883" y="2542470"/>
            <a:ext cx="689612" cy="307777"/>
          </a:xfrm>
          <a:prstGeom prst="rect">
            <a:avLst/>
          </a:prstGeom>
        </p:spPr>
        <p:txBody>
          <a:bodyPr wrap="none">
            <a:spAutoFit/>
          </a:bodyPr>
          <a:lstStyle/>
          <a:p>
            <a:pPr lvl="0"/>
            <a:r>
              <a:rPr lang="en-US" sz="1400" b="1" dirty="0">
                <a:solidFill>
                  <a:prstClr val="black"/>
                </a:solidFill>
                <a:latin typeface="Century Gothic" panose="020B0502020202020204" pitchFamily="34" charset="0"/>
              </a:rPr>
              <a:t>Kiska </a:t>
            </a:r>
          </a:p>
        </p:txBody>
      </p:sp>
      <p:sp>
        <p:nvSpPr>
          <p:cNvPr id="67" name="Rectangle 66">
            <a:extLst>
              <a:ext uri="{FF2B5EF4-FFF2-40B4-BE49-F238E27FC236}">
                <a16:creationId xmlns:a16="http://schemas.microsoft.com/office/drawing/2014/main" xmlns="" id="{E89F22E5-E84F-4BCE-BE1A-FD17694C453F}"/>
              </a:ext>
            </a:extLst>
          </p:cNvPr>
          <p:cNvSpPr/>
          <p:nvPr>
            <p:custDataLst>
              <p:tags r:id="rId54"/>
            </p:custDataLst>
          </p:nvPr>
        </p:nvSpPr>
        <p:spPr>
          <a:xfrm>
            <a:off x="-52310" y="2633450"/>
            <a:ext cx="10137036" cy="2463976"/>
          </a:xfrm>
          <a:prstGeom prst="rect">
            <a:avLst/>
          </a:prstGeom>
          <a:solidFill>
            <a:sysClr val="windowText" lastClr="000000">
              <a:alpha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8" name="TextBox 87">
            <a:extLst>
              <a:ext uri="{FF2B5EF4-FFF2-40B4-BE49-F238E27FC236}">
                <a16:creationId xmlns:a16="http://schemas.microsoft.com/office/drawing/2014/main" xmlns="" id="{4273D12A-13A0-4236-B908-E4BBD24E0DAA}"/>
              </a:ext>
            </a:extLst>
          </p:cNvPr>
          <p:cNvSpPr txBox="1"/>
          <p:nvPr>
            <p:custDataLst>
              <p:tags r:id="rId55"/>
            </p:custDataLst>
          </p:nvPr>
        </p:nvSpPr>
        <p:spPr>
          <a:xfrm>
            <a:off x="43703" y="2583405"/>
            <a:ext cx="10097718" cy="2554545"/>
          </a:xfrm>
          <a:prstGeom prst="rect">
            <a:avLst/>
          </a:prstGeom>
          <a:noFill/>
        </p:spPr>
        <p:txBody>
          <a:bodyPr wrap="square" rtlCol="0">
            <a:spAutoFit/>
          </a:bodyPr>
          <a:lstStyle/>
          <a:p>
            <a:r>
              <a:rPr lang="da-DK" sz="3200" b="1" dirty="0">
                <a:solidFill>
                  <a:prstClr val="white"/>
                </a:solidFill>
                <a:latin typeface="Century Gothic" panose="020B0502020202020204" pitchFamily="34" charset="0"/>
              </a:rPr>
              <a:t>Aug 7, 1942 – Feb 9, 1943: BATTLE OF GUADALCANAL (Solomon Islands): </a:t>
            </a:r>
          </a:p>
          <a:p>
            <a:r>
              <a:rPr lang="da-DK" sz="3200" b="1" dirty="0">
                <a:solidFill>
                  <a:prstClr val="white"/>
                </a:solidFill>
                <a:latin typeface="Century Gothic" panose="020B0502020202020204" pitchFamily="34" charset="0"/>
              </a:rPr>
              <a:t>This battle was the  first major Allied offensive in the Pacific. Allied troops eventually forced the Japanese to evacuate the island.</a:t>
            </a:r>
            <a:endParaRPr lang="en-US" sz="3200" b="1" dirty="0">
              <a:solidFill>
                <a:prstClr val="white"/>
              </a:solidFill>
              <a:latin typeface="Century Gothic" panose="020B0502020202020204" pitchFamily="34" charset="0"/>
            </a:endParaRPr>
          </a:p>
        </p:txBody>
      </p:sp>
      <p:sp>
        <p:nvSpPr>
          <p:cNvPr id="26" name="Rectangle 25">
            <a:extLst>
              <a:ext uri="{FF2B5EF4-FFF2-40B4-BE49-F238E27FC236}">
                <a16:creationId xmlns:a16="http://schemas.microsoft.com/office/drawing/2014/main" xmlns="" id="{E38001B7-AD5E-4608-BE0C-672BC4DEEA76}"/>
              </a:ext>
            </a:extLst>
          </p:cNvPr>
          <p:cNvSpPr/>
          <p:nvPr>
            <p:custDataLst>
              <p:tags r:id="rId56"/>
            </p:custDataLst>
          </p:nvPr>
        </p:nvSpPr>
        <p:spPr>
          <a:xfrm>
            <a:off x="7362151" y="4635941"/>
            <a:ext cx="2243628" cy="369332"/>
          </a:xfrm>
          <a:prstGeom prst="rect">
            <a:avLst/>
          </a:prstGeom>
        </p:spPr>
        <p:txBody>
          <a:bodyPr wrap="none">
            <a:spAutoFit/>
          </a:bodyPr>
          <a:lstStyle/>
          <a:p>
            <a:r>
              <a:rPr lang="en-US" dirty="0">
                <a:hlinkClick r:id="rId59"/>
              </a:rPr>
              <a:t>Battle of Guadalcanal </a:t>
            </a:r>
            <a:endParaRPr lang="en-US" dirty="0"/>
          </a:p>
        </p:txBody>
      </p:sp>
    </p:spTree>
    <p:extLst>
      <p:ext uri="{BB962C8B-B14F-4D97-AF65-F5344CB8AC3E}">
        <p14:creationId xmlns:p14="http://schemas.microsoft.com/office/powerpoint/2010/main" val="5266710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500" fill="hold"/>
                                        <p:tgtEl>
                                          <p:spTgt spid="75"/>
                                        </p:tgtEl>
                                        <p:attrNameLst>
                                          <p:attrName>ppt_x</p:attrName>
                                        </p:attrNameLst>
                                      </p:cBhvr>
                                      <p:tavLst>
                                        <p:tav tm="0">
                                          <p:val>
                                            <p:strVal val="#ppt_x"/>
                                          </p:val>
                                        </p:tav>
                                        <p:tav tm="100000">
                                          <p:val>
                                            <p:strVal val="#ppt_x"/>
                                          </p:val>
                                        </p:tav>
                                      </p:tavLst>
                                    </p:anim>
                                    <p:anim calcmode="lin" valueType="num">
                                      <p:cBhvr additive="base">
                                        <p:cTn id="8" dur="500" fill="hold"/>
                                        <p:tgtEl>
                                          <p:spTgt spid="75"/>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500" fill="hold"/>
                                        <p:tgtEl>
                                          <p:spTgt spid="67"/>
                                        </p:tgtEl>
                                        <p:attrNameLst>
                                          <p:attrName>ppt_x</p:attrName>
                                        </p:attrNameLst>
                                      </p:cBhvr>
                                      <p:tavLst>
                                        <p:tav tm="0">
                                          <p:val>
                                            <p:strVal val="#ppt_x"/>
                                          </p:val>
                                        </p:tav>
                                        <p:tav tm="100000">
                                          <p:val>
                                            <p:strVal val="#ppt_x"/>
                                          </p:val>
                                        </p:tav>
                                      </p:tavLst>
                                    </p:anim>
                                    <p:anim calcmode="lin" valueType="num">
                                      <p:cBhvr additive="base">
                                        <p:cTn id="16" dur="500" fill="hold"/>
                                        <p:tgtEl>
                                          <p:spTgt spid="67"/>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8">
                                            <p:txEl>
                                              <p:pRg st="0" end="0"/>
                                            </p:txEl>
                                          </p:spTgt>
                                        </p:tgtEl>
                                        <p:attrNameLst>
                                          <p:attrName>style.visibility</p:attrName>
                                        </p:attrNameLst>
                                      </p:cBhvr>
                                      <p:to>
                                        <p:strVal val="visible"/>
                                      </p:to>
                                    </p:set>
                                    <p:animEffect transition="in" filter="wipe(left)">
                                      <p:cBhvr>
                                        <p:cTn id="25" dur="500"/>
                                        <p:tgtEl>
                                          <p:spTgt spid="8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88">
                                            <p:txEl>
                                              <p:pRg st="1" end="1"/>
                                            </p:txEl>
                                          </p:spTgt>
                                        </p:tgtEl>
                                        <p:attrNameLst>
                                          <p:attrName>style.visibility</p:attrName>
                                        </p:attrNameLst>
                                      </p:cBhvr>
                                      <p:to>
                                        <p:strVal val="visible"/>
                                      </p:to>
                                    </p:set>
                                    <p:animEffect transition="in" filter="randombar(horizontal)">
                                      <p:cBhvr>
                                        <p:cTn id="30" dur="500"/>
                                        <p:tgtEl>
                                          <p:spTgt spid="8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67" grpId="0" animBg="1"/>
      <p:bldP spid="26"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a:blip r:embed="rId60"/>
          <a:stretch>
            <a:fillRect/>
          </a:stretch>
        </a:blip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xmlns="" id="{14FEBBA9-7563-4A80-A83B-C1659C504B80}"/>
              </a:ext>
            </a:extLst>
          </p:cNvPr>
          <p:cNvSpPr txBox="1"/>
          <p:nvPr>
            <p:custDataLst>
              <p:tags r:id="rId1"/>
            </p:custDataLst>
          </p:nvPr>
        </p:nvSpPr>
        <p:spPr>
          <a:xfrm>
            <a:off x="8081208" y="1227820"/>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ALASKA</a:t>
            </a:r>
          </a:p>
        </p:txBody>
      </p:sp>
      <p:sp>
        <p:nvSpPr>
          <p:cNvPr id="13" name="TextBox 12">
            <a:extLst>
              <a:ext uri="{FF2B5EF4-FFF2-40B4-BE49-F238E27FC236}">
                <a16:creationId xmlns:a16="http://schemas.microsoft.com/office/drawing/2014/main" xmlns="" id="{119D2D7C-0904-4137-BEE1-DD7E76EB4B55}"/>
              </a:ext>
            </a:extLst>
          </p:cNvPr>
          <p:cNvSpPr txBox="1"/>
          <p:nvPr>
            <p:custDataLst>
              <p:tags r:id="rId2"/>
            </p:custDataLst>
          </p:nvPr>
        </p:nvSpPr>
        <p:spPr>
          <a:xfrm>
            <a:off x="7984315" y="1431366"/>
            <a:ext cx="1246274"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sp>
        <p:nvSpPr>
          <p:cNvPr id="24" name="TextBox 23">
            <a:extLst>
              <a:ext uri="{FF2B5EF4-FFF2-40B4-BE49-F238E27FC236}">
                <a16:creationId xmlns:a16="http://schemas.microsoft.com/office/drawing/2014/main" xmlns="" id="{A89915E4-6F7B-4398-BF97-9E8ED49EB6FA}"/>
              </a:ext>
            </a:extLst>
          </p:cNvPr>
          <p:cNvSpPr txBox="1"/>
          <p:nvPr>
            <p:custDataLst>
              <p:tags r:id="rId3"/>
            </p:custDataLst>
          </p:nvPr>
        </p:nvSpPr>
        <p:spPr>
          <a:xfrm>
            <a:off x="3738518" y="7426737"/>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AUSTRALIA</a:t>
            </a:r>
          </a:p>
        </p:txBody>
      </p:sp>
      <p:sp>
        <p:nvSpPr>
          <p:cNvPr id="25" name="TextBox 24">
            <a:extLst>
              <a:ext uri="{FF2B5EF4-FFF2-40B4-BE49-F238E27FC236}">
                <a16:creationId xmlns:a16="http://schemas.microsoft.com/office/drawing/2014/main" xmlns="" id="{A721CCAF-A2FF-4E62-AA60-479EA2085999}"/>
              </a:ext>
            </a:extLst>
          </p:cNvPr>
          <p:cNvSpPr txBox="1"/>
          <p:nvPr>
            <p:custDataLst>
              <p:tags r:id="rId4"/>
            </p:custDataLst>
          </p:nvPr>
        </p:nvSpPr>
        <p:spPr>
          <a:xfrm>
            <a:off x="2534378" y="4416733"/>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BURMA</a:t>
            </a:r>
          </a:p>
        </p:txBody>
      </p:sp>
      <p:cxnSp>
        <p:nvCxnSpPr>
          <p:cNvPr id="18" name="Straight Arrow Connector 17">
            <a:extLst>
              <a:ext uri="{FF2B5EF4-FFF2-40B4-BE49-F238E27FC236}">
                <a16:creationId xmlns:a16="http://schemas.microsoft.com/office/drawing/2014/main" xmlns="" id="{DE976860-6C4D-4D80-ABF2-DAAE727F7FDE}"/>
              </a:ext>
            </a:extLst>
          </p:cNvPr>
          <p:cNvCxnSpPr>
            <a:cxnSpLocks/>
            <a:stCxn id="36" idx="1"/>
          </p:cNvCxnSpPr>
          <p:nvPr>
            <p:custDataLst>
              <p:tags r:id="rId5"/>
            </p:custDataLst>
          </p:nvPr>
        </p:nvCxnSpPr>
        <p:spPr>
          <a:xfrm flipH="1" flipV="1">
            <a:off x="3618013" y="5939711"/>
            <a:ext cx="246414" cy="714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xmlns="" id="{F0B2564E-7849-4B62-8094-ADC0124340BC}"/>
              </a:ext>
            </a:extLst>
          </p:cNvPr>
          <p:cNvSpPr txBox="1"/>
          <p:nvPr>
            <p:custDataLst>
              <p:tags r:id="rId6"/>
            </p:custDataLst>
          </p:nvPr>
        </p:nvSpPr>
        <p:spPr>
          <a:xfrm>
            <a:off x="3495798" y="5954905"/>
            <a:ext cx="1455309" cy="276999"/>
          </a:xfrm>
          <a:prstGeom prst="rect">
            <a:avLst/>
          </a:prstGeom>
          <a:noFill/>
        </p:spPr>
        <p:txBody>
          <a:bodyPr wrap="square" rtlCol="0">
            <a:spAutoFit/>
          </a:bodyPr>
          <a:lstStyle/>
          <a:p>
            <a:r>
              <a:rPr lang="en-US" sz="1200" b="1" dirty="0">
                <a:latin typeface="Century Gothic" panose="020B0502020202020204" pitchFamily="34" charset="0"/>
              </a:rPr>
              <a:t>(British Territory)</a:t>
            </a:r>
          </a:p>
        </p:txBody>
      </p:sp>
      <p:sp>
        <p:nvSpPr>
          <p:cNvPr id="29" name="TextBox 28">
            <a:extLst>
              <a:ext uri="{FF2B5EF4-FFF2-40B4-BE49-F238E27FC236}">
                <a16:creationId xmlns:a16="http://schemas.microsoft.com/office/drawing/2014/main" xmlns="" id="{719CBDD6-2A78-4966-BF11-C0201ABA55D0}"/>
              </a:ext>
            </a:extLst>
          </p:cNvPr>
          <p:cNvSpPr txBox="1"/>
          <p:nvPr>
            <p:custDataLst>
              <p:tags r:id="rId7"/>
            </p:custDataLst>
          </p:nvPr>
        </p:nvSpPr>
        <p:spPr>
          <a:xfrm>
            <a:off x="2145777" y="3940852"/>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BHUTON</a:t>
            </a:r>
          </a:p>
        </p:txBody>
      </p:sp>
      <p:cxnSp>
        <p:nvCxnSpPr>
          <p:cNvPr id="30" name="Straight Arrow Connector 29">
            <a:extLst>
              <a:ext uri="{FF2B5EF4-FFF2-40B4-BE49-F238E27FC236}">
                <a16:creationId xmlns:a16="http://schemas.microsoft.com/office/drawing/2014/main" xmlns="" id="{2986C6B5-DD74-411F-978F-E80893658D28}"/>
              </a:ext>
            </a:extLst>
          </p:cNvPr>
          <p:cNvCxnSpPr>
            <a:cxnSpLocks/>
          </p:cNvCxnSpPr>
          <p:nvPr>
            <p:custDataLst>
              <p:tags r:id="rId8"/>
            </p:custDataLst>
          </p:nvPr>
        </p:nvCxnSpPr>
        <p:spPr>
          <a:xfrm flipH="1">
            <a:off x="2104338" y="4201336"/>
            <a:ext cx="113656" cy="1423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4C4B92AA-C020-4D6C-86DE-4EEAF4ED23D8}"/>
              </a:ext>
            </a:extLst>
          </p:cNvPr>
          <p:cNvCxnSpPr>
            <a:cxnSpLocks/>
          </p:cNvCxnSpPr>
          <p:nvPr>
            <p:custDataLst>
              <p:tags r:id="rId9"/>
            </p:custDataLst>
          </p:nvPr>
        </p:nvCxnSpPr>
        <p:spPr>
          <a:xfrm flipH="1">
            <a:off x="2382796" y="4648200"/>
            <a:ext cx="229171" cy="2091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xmlns="" id="{A2A2773F-4906-479F-A1E0-3F353AF496C8}"/>
              </a:ext>
            </a:extLst>
          </p:cNvPr>
          <p:cNvSpPr txBox="1"/>
          <p:nvPr>
            <p:custDataLst>
              <p:tags r:id="rId10"/>
            </p:custDataLst>
          </p:nvPr>
        </p:nvSpPr>
        <p:spPr>
          <a:xfrm>
            <a:off x="3864427" y="5762187"/>
            <a:ext cx="1223062" cy="369332"/>
          </a:xfrm>
          <a:prstGeom prst="rect">
            <a:avLst/>
          </a:prstGeom>
          <a:noFill/>
        </p:spPr>
        <p:txBody>
          <a:bodyPr wrap="square" rtlCol="0">
            <a:spAutoFit/>
          </a:bodyPr>
          <a:lstStyle/>
          <a:p>
            <a:r>
              <a:rPr lang="en-US" b="1" dirty="0">
                <a:ln w="19050">
                  <a:noFill/>
                </a:ln>
                <a:latin typeface="Century Gothic" panose="020B0502020202020204" pitchFamily="34" charset="0"/>
              </a:rPr>
              <a:t>BORNEO</a:t>
            </a:r>
          </a:p>
        </p:txBody>
      </p:sp>
      <p:sp>
        <p:nvSpPr>
          <p:cNvPr id="31" name="TextBox 30">
            <a:extLst>
              <a:ext uri="{FF2B5EF4-FFF2-40B4-BE49-F238E27FC236}">
                <a16:creationId xmlns:a16="http://schemas.microsoft.com/office/drawing/2014/main" xmlns="" id="{C3BBB0A4-8C87-461C-AC49-FF6A14FD598C}"/>
              </a:ext>
            </a:extLst>
          </p:cNvPr>
          <p:cNvSpPr txBox="1"/>
          <p:nvPr>
            <p:custDataLst>
              <p:tags r:id="rId11"/>
            </p:custDataLst>
          </p:nvPr>
        </p:nvSpPr>
        <p:spPr>
          <a:xfrm>
            <a:off x="8270281" y="2287043"/>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CANADA</a:t>
            </a:r>
          </a:p>
        </p:txBody>
      </p:sp>
      <p:cxnSp>
        <p:nvCxnSpPr>
          <p:cNvPr id="32" name="Straight Arrow Connector 31">
            <a:extLst>
              <a:ext uri="{FF2B5EF4-FFF2-40B4-BE49-F238E27FC236}">
                <a16:creationId xmlns:a16="http://schemas.microsoft.com/office/drawing/2014/main" xmlns="" id="{67998C00-B622-4B95-9832-AA94F03E9E78}"/>
              </a:ext>
            </a:extLst>
          </p:cNvPr>
          <p:cNvCxnSpPr>
            <a:cxnSpLocks/>
          </p:cNvCxnSpPr>
          <p:nvPr>
            <p:custDataLst>
              <p:tags r:id="rId12"/>
            </p:custDataLst>
          </p:nvPr>
        </p:nvCxnSpPr>
        <p:spPr>
          <a:xfrm flipV="1">
            <a:off x="9068498" y="1961964"/>
            <a:ext cx="321035" cy="41264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xmlns="" id="{A4CED55A-AD71-4CF0-97EC-330D4143C460}"/>
              </a:ext>
            </a:extLst>
          </p:cNvPr>
          <p:cNvSpPr txBox="1"/>
          <p:nvPr>
            <p:custDataLst>
              <p:tags r:id="rId13"/>
            </p:custDataLst>
          </p:nvPr>
        </p:nvSpPr>
        <p:spPr>
          <a:xfrm>
            <a:off x="2611967" y="3516239"/>
            <a:ext cx="964829" cy="369332"/>
          </a:xfrm>
          <a:prstGeom prst="rect">
            <a:avLst/>
          </a:prstGeom>
          <a:noFill/>
        </p:spPr>
        <p:txBody>
          <a:bodyPr wrap="square" rtlCol="0">
            <a:spAutoFit/>
          </a:bodyPr>
          <a:lstStyle/>
          <a:p>
            <a:r>
              <a:rPr lang="en-US" b="1" dirty="0">
                <a:ln w="19050">
                  <a:noFill/>
                </a:ln>
                <a:latin typeface="Century Gothic" panose="020B0502020202020204" pitchFamily="34" charset="0"/>
              </a:rPr>
              <a:t>CHINA</a:t>
            </a:r>
          </a:p>
        </p:txBody>
      </p:sp>
      <p:sp>
        <p:nvSpPr>
          <p:cNvPr id="35" name="TextBox 34">
            <a:extLst>
              <a:ext uri="{FF2B5EF4-FFF2-40B4-BE49-F238E27FC236}">
                <a16:creationId xmlns:a16="http://schemas.microsoft.com/office/drawing/2014/main" xmlns="" id="{8F3D8801-762D-4AD7-96CE-8D28822970DC}"/>
              </a:ext>
            </a:extLst>
          </p:cNvPr>
          <p:cNvSpPr txBox="1"/>
          <p:nvPr>
            <p:custDataLst>
              <p:tags r:id="rId14"/>
            </p:custDataLst>
          </p:nvPr>
        </p:nvSpPr>
        <p:spPr>
          <a:xfrm>
            <a:off x="1852088" y="6465736"/>
            <a:ext cx="1614255" cy="646331"/>
          </a:xfrm>
          <a:prstGeom prst="rect">
            <a:avLst/>
          </a:prstGeom>
          <a:noFill/>
        </p:spPr>
        <p:txBody>
          <a:bodyPr wrap="square" rtlCol="0">
            <a:spAutoFit/>
          </a:bodyPr>
          <a:lstStyle/>
          <a:p>
            <a:r>
              <a:rPr lang="en-US" b="1" dirty="0">
                <a:ln w="19050">
                  <a:noFill/>
                </a:ln>
                <a:latin typeface="Century Gothic" panose="020B0502020202020204" pitchFamily="34" charset="0"/>
              </a:rPr>
              <a:t>DUTCH </a:t>
            </a:r>
          </a:p>
          <a:p>
            <a:r>
              <a:rPr lang="en-US" b="1" dirty="0">
                <a:ln w="19050">
                  <a:noFill/>
                </a:ln>
                <a:latin typeface="Century Gothic" panose="020B0502020202020204" pitchFamily="34" charset="0"/>
              </a:rPr>
              <a:t>EAST INDIES</a:t>
            </a:r>
          </a:p>
        </p:txBody>
      </p:sp>
      <p:sp>
        <p:nvSpPr>
          <p:cNvPr id="37" name="TextBox 36">
            <a:extLst>
              <a:ext uri="{FF2B5EF4-FFF2-40B4-BE49-F238E27FC236}">
                <a16:creationId xmlns:a16="http://schemas.microsoft.com/office/drawing/2014/main" xmlns="" id="{5FF47C85-AA58-49EA-9948-1CEF7D384CE2}"/>
              </a:ext>
            </a:extLst>
          </p:cNvPr>
          <p:cNvSpPr txBox="1"/>
          <p:nvPr>
            <p:custDataLst>
              <p:tags r:id="rId15"/>
            </p:custDataLst>
          </p:nvPr>
        </p:nvSpPr>
        <p:spPr>
          <a:xfrm>
            <a:off x="3389017" y="4732315"/>
            <a:ext cx="2556757" cy="369332"/>
          </a:xfrm>
          <a:prstGeom prst="rect">
            <a:avLst/>
          </a:prstGeom>
          <a:noFill/>
        </p:spPr>
        <p:txBody>
          <a:bodyPr wrap="square" rtlCol="0">
            <a:spAutoFit/>
          </a:bodyPr>
          <a:lstStyle/>
          <a:p>
            <a:r>
              <a:rPr lang="en-US" b="1" dirty="0">
                <a:ln w="19050">
                  <a:noFill/>
                </a:ln>
                <a:latin typeface="Century Gothic" panose="020B0502020202020204" pitchFamily="34" charset="0"/>
              </a:rPr>
              <a:t>FRENCH INDOCHINA</a:t>
            </a:r>
          </a:p>
        </p:txBody>
      </p:sp>
      <p:cxnSp>
        <p:nvCxnSpPr>
          <p:cNvPr id="38" name="Straight Arrow Connector 37">
            <a:extLst>
              <a:ext uri="{FF2B5EF4-FFF2-40B4-BE49-F238E27FC236}">
                <a16:creationId xmlns:a16="http://schemas.microsoft.com/office/drawing/2014/main" xmlns="" id="{53D26A1C-6258-405D-8F36-960C770B0036}"/>
              </a:ext>
            </a:extLst>
          </p:cNvPr>
          <p:cNvCxnSpPr>
            <a:cxnSpLocks/>
          </p:cNvCxnSpPr>
          <p:nvPr>
            <p:custDataLst>
              <p:tags r:id="rId16"/>
            </p:custDataLst>
          </p:nvPr>
        </p:nvCxnSpPr>
        <p:spPr>
          <a:xfrm flipH="1">
            <a:off x="2879909" y="4993811"/>
            <a:ext cx="608358" cy="3940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xmlns="" id="{F8687DAC-DCE1-47B0-AEC5-E854E45D7A79}"/>
              </a:ext>
            </a:extLst>
          </p:cNvPr>
          <p:cNvSpPr txBox="1"/>
          <p:nvPr>
            <p:custDataLst>
              <p:tags r:id="rId17"/>
            </p:custDataLst>
          </p:nvPr>
        </p:nvSpPr>
        <p:spPr>
          <a:xfrm>
            <a:off x="8396512" y="4216853"/>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HAWAII</a:t>
            </a:r>
          </a:p>
        </p:txBody>
      </p:sp>
      <p:sp>
        <p:nvSpPr>
          <p:cNvPr id="40" name="TextBox 39">
            <a:extLst>
              <a:ext uri="{FF2B5EF4-FFF2-40B4-BE49-F238E27FC236}">
                <a16:creationId xmlns:a16="http://schemas.microsoft.com/office/drawing/2014/main" xmlns="" id="{BD553A8C-84F3-4175-BC13-5D3E5AC9C394}"/>
              </a:ext>
            </a:extLst>
          </p:cNvPr>
          <p:cNvSpPr txBox="1"/>
          <p:nvPr>
            <p:custDataLst>
              <p:tags r:id="rId18"/>
            </p:custDataLst>
          </p:nvPr>
        </p:nvSpPr>
        <p:spPr>
          <a:xfrm>
            <a:off x="8430348" y="4471424"/>
            <a:ext cx="1817781"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cxnSp>
        <p:nvCxnSpPr>
          <p:cNvPr id="41" name="Straight Arrow Connector 40">
            <a:extLst>
              <a:ext uri="{FF2B5EF4-FFF2-40B4-BE49-F238E27FC236}">
                <a16:creationId xmlns:a16="http://schemas.microsoft.com/office/drawing/2014/main" xmlns="" id="{06B7904D-C754-4C9F-B77C-460F9D19526A}"/>
              </a:ext>
            </a:extLst>
          </p:cNvPr>
          <p:cNvCxnSpPr>
            <a:cxnSpLocks/>
          </p:cNvCxnSpPr>
          <p:nvPr>
            <p:custDataLst>
              <p:tags r:id="rId19"/>
            </p:custDataLst>
          </p:nvPr>
        </p:nvCxnSpPr>
        <p:spPr>
          <a:xfrm flipH="1">
            <a:off x="8319576" y="4680827"/>
            <a:ext cx="153873" cy="2532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xmlns="" id="{F79B8E8C-6606-4359-BF9E-795B5D7B319F}"/>
              </a:ext>
            </a:extLst>
          </p:cNvPr>
          <p:cNvSpPr txBox="1"/>
          <p:nvPr>
            <p:custDataLst>
              <p:tags r:id="rId20"/>
            </p:custDataLst>
          </p:nvPr>
        </p:nvSpPr>
        <p:spPr>
          <a:xfrm>
            <a:off x="909668" y="4300545"/>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INDIA</a:t>
            </a:r>
          </a:p>
        </p:txBody>
      </p:sp>
      <p:sp>
        <p:nvSpPr>
          <p:cNvPr id="43" name="TextBox 42">
            <a:extLst>
              <a:ext uri="{FF2B5EF4-FFF2-40B4-BE49-F238E27FC236}">
                <a16:creationId xmlns:a16="http://schemas.microsoft.com/office/drawing/2014/main" xmlns="" id="{3CF05310-A5A3-4E8D-A30A-854A4624EB16}"/>
              </a:ext>
            </a:extLst>
          </p:cNvPr>
          <p:cNvSpPr txBox="1"/>
          <p:nvPr>
            <p:custDataLst>
              <p:tags r:id="rId21"/>
            </p:custDataLst>
          </p:nvPr>
        </p:nvSpPr>
        <p:spPr>
          <a:xfrm>
            <a:off x="786925" y="4534521"/>
            <a:ext cx="2000553" cy="276999"/>
          </a:xfrm>
          <a:prstGeom prst="rect">
            <a:avLst/>
          </a:prstGeom>
          <a:noFill/>
        </p:spPr>
        <p:txBody>
          <a:bodyPr wrap="square" rtlCol="0">
            <a:spAutoFit/>
          </a:bodyPr>
          <a:lstStyle/>
          <a:p>
            <a:r>
              <a:rPr lang="en-US" sz="1200" b="1" dirty="0">
                <a:latin typeface="Century Gothic" panose="020B0502020202020204" pitchFamily="34" charset="0"/>
              </a:rPr>
              <a:t>(British Territory)</a:t>
            </a:r>
          </a:p>
        </p:txBody>
      </p:sp>
      <p:sp>
        <p:nvSpPr>
          <p:cNvPr id="45" name="TextBox 44">
            <a:extLst>
              <a:ext uri="{FF2B5EF4-FFF2-40B4-BE49-F238E27FC236}">
                <a16:creationId xmlns:a16="http://schemas.microsoft.com/office/drawing/2014/main" xmlns="" id="{F790947D-9202-4F98-9B7E-550B673B38E1}"/>
              </a:ext>
            </a:extLst>
          </p:cNvPr>
          <p:cNvSpPr txBox="1"/>
          <p:nvPr>
            <p:custDataLst>
              <p:tags r:id="rId22"/>
            </p:custDataLst>
          </p:nvPr>
        </p:nvSpPr>
        <p:spPr>
          <a:xfrm>
            <a:off x="3654456" y="3480502"/>
            <a:ext cx="964829"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KOREA</a:t>
            </a:r>
          </a:p>
        </p:txBody>
      </p:sp>
      <p:sp>
        <p:nvSpPr>
          <p:cNvPr id="47" name="TextBox 46">
            <a:extLst>
              <a:ext uri="{FF2B5EF4-FFF2-40B4-BE49-F238E27FC236}">
                <a16:creationId xmlns:a16="http://schemas.microsoft.com/office/drawing/2014/main" xmlns="" id="{F8BD14EE-003B-484B-BA28-1199B207E55F}"/>
              </a:ext>
            </a:extLst>
          </p:cNvPr>
          <p:cNvSpPr txBox="1"/>
          <p:nvPr>
            <p:custDataLst>
              <p:tags r:id="rId23"/>
            </p:custDataLst>
          </p:nvPr>
        </p:nvSpPr>
        <p:spPr>
          <a:xfrm>
            <a:off x="1406312" y="5350723"/>
            <a:ext cx="1044695"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MALAYA</a:t>
            </a:r>
          </a:p>
        </p:txBody>
      </p:sp>
      <p:cxnSp>
        <p:nvCxnSpPr>
          <p:cNvPr id="48" name="Straight Arrow Connector 47">
            <a:extLst>
              <a:ext uri="{FF2B5EF4-FFF2-40B4-BE49-F238E27FC236}">
                <a16:creationId xmlns:a16="http://schemas.microsoft.com/office/drawing/2014/main" xmlns="" id="{E2DC9C66-E151-4AC9-9F61-0B4DB6193577}"/>
              </a:ext>
            </a:extLst>
          </p:cNvPr>
          <p:cNvCxnSpPr>
            <a:cxnSpLocks/>
          </p:cNvCxnSpPr>
          <p:nvPr>
            <p:custDataLst>
              <p:tags r:id="rId24"/>
            </p:custDataLst>
          </p:nvPr>
        </p:nvCxnSpPr>
        <p:spPr>
          <a:xfrm>
            <a:off x="2222532" y="5619978"/>
            <a:ext cx="362875" cy="1936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xmlns="" id="{ECF62820-8B64-4001-9546-851A80A049E2}"/>
              </a:ext>
            </a:extLst>
          </p:cNvPr>
          <p:cNvSpPr txBox="1"/>
          <p:nvPr>
            <p:custDataLst>
              <p:tags r:id="rId25"/>
            </p:custDataLst>
          </p:nvPr>
        </p:nvSpPr>
        <p:spPr>
          <a:xfrm rot="1186504">
            <a:off x="3358856" y="2997661"/>
            <a:ext cx="2810204"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MANCHURIA</a:t>
            </a:r>
          </a:p>
        </p:txBody>
      </p:sp>
      <p:sp>
        <p:nvSpPr>
          <p:cNvPr id="49" name="TextBox 48">
            <a:extLst>
              <a:ext uri="{FF2B5EF4-FFF2-40B4-BE49-F238E27FC236}">
                <a16:creationId xmlns:a16="http://schemas.microsoft.com/office/drawing/2014/main" xmlns="" id="{6B1D6FC1-DAAF-45E3-B2BC-0A56EB6A900A}"/>
              </a:ext>
            </a:extLst>
          </p:cNvPr>
          <p:cNvSpPr txBox="1"/>
          <p:nvPr>
            <p:custDataLst>
              <p:tags r:id="rId26"/>
            </p:custDataLst>
          </p:nvPr>
        </p:nvSpPr>
        <p:spPr>
          <a:xfrm>
            <a:off x="2007357" y="2652581"/>
            <a:ext cx="2611928"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MONGOLIA</a:t>
            </a:r>
          </a:p>
        </p:txBody>
      </p:sp>
      <p:sp>
        <p:nvSpPr>
          <p:cNvPr id="51" name="TextBox 50">
            <a:extLst>
              <a:ext uri="{FF2B5EF4-FFF2-40B4-BE49-F238E27FC236}">
                <a16:creationId xmlns:a16="http://schemas.microsoft.com/office/drawing/2014/main" xmlns="" id="{337DCE8E-7A2D-48F4-8DAC-7780C77912B1}"/>
              </a:ext>
            </a:extLst>
          </p:cNvPr>
          <p:cNvSpPr txBox="1"/>
          <p:nvPr>
            <p:custDataLst>
              <p:tags r:id="rId27"/>
            </p:custDataLst>
          </p:nvPr>
        </p:nvSpPr>
        <p:spPr>
          <a:xfrm>
            <a:off x="573901" y="3874683"/>
            <a:ext cx="964829"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NEPAL</a:t>
            </a:r>
          </a:p>
        </p:txBody>
      </p:sp>
      <p:cxnSp>
        <p:nvCxnSpPr>
          <p:cNvPr id="52" name="Straight Arrow Connector 51">
            <a:extLst>
              <a:ext uri="{FF2B5EF4-FFF2-40B4-BE49-F238E27FC236}">
                <a16:creationId xmlns:a16="http://schemas.microsoft.com/office/drawing/2014/main" xmlns="" id="{8261FC8F-6896-4730-B9DF-3DFB2DC5A26F}"/>
              </a:ext>
            </a:extLst>
          </p:cNvPr>
          <p:cNvCxnSpPr>
            <a:cxnSpLocks/>
          </p:cNvCxnSpPr>
          <p:nvPr>
            <p:custDataLst>
              <p:tags r:id="rId28"/>
            </p:custDataLst>
          </p:nvPr>
        </p:nvCxnSpPr>
        <p:spPr>
          <a:xfrm>
            <a:off x="1256505" y="4164646"/>
            <a:ext cx="159805" cy="10499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xmlns="" id="{F4815D3A-BD1E-4EDB-9323-A74A5E788D82}"/>
              </a:ext>
            </a:extLst>
          </p:cNvPr>
          <p:cNvSpPr txBox="1"/>
          <p:nvPr>
            <p:custDataLst>
              <p:tags r:id="rId29"/>
            </p:custDataLst>
          </p:nvPr>
        </p:nvSpPr>
        <p:spPr>
          <a:xfrm>
            <a:off x="4268870" y="6047238"/>
            <a:ext cx="1707410"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NEW GUINEA </a:t>
            </a:r>
          </a:p>
        </p:txBody>
      </p:sp>
      <p:sp>
        <p:nvSpPr>
          <p:cNvPr id="53" name="TextBox 52">
            <a:extLst>
              <a:ext uri="{FF2B5EF4-FFF2-40B4-BE49-F238E27FC236}">
                <a16:creationId xmlns:a16="http://schemas.microsoft.com/office/drawing/2014/main" xmlns="" id="{287B8C18-7B5A-4CAC-A861-D0D5919DE060}"/>
              </a:ext>
            </a:extLst>
          </p:cNvPr>
          <p:cNvSpPr txBox="1"/>
          <p:nvPr>
            <p:custDataLst>
              <p:tags r:id="rId30"/>
            </p:custDataLst>
          </p:nvPr>
        </p:nvSpPr>
        <p:spPr>
          <a:xfrm>
            <a:off x="4677809" y="6250468"/>
            <a:ext cx="2051483" cy="461665"/>
          </a:xfrm>
          <a:prstGeom prst="rect">
            <a:avLst/>
          </a:prstGeom>
          <a:noFill/>
        </p:spPr>
        <p:txBody>
          <a:bodyPr wrap="square" rtlCol="0">
            <a:spAutoFit/>
          </a:bodyPr>
          <a:lstStyle/>
          <a:p>
            <a:pPr algn="ctr"/>
            <a:r>
              <a:rPr lang="en-US" sz="1200" b="1" dirty="0">
                <a:latin typeface="Century Gothic" panose="020B0502020202020204" pitchFamily="34" charset="0"/>
              </a:rPr>
              <a:t>(U.S. and Australian    	  	Territories)</a:t>
            </a:r>
          </a:p>
        </p:txBody>
      </p:sp>
      <p:sp>
        <p:nvSpPr>
          <p:cNvPr id="54" name="TextBox 53">
            <a:extLst>
              <a:ext uri="{FF2B5EF4-FFF2-40B4-BE49-F238E27FC236}">
                <a16:creationId xmlns:a16="http://schemas.microsoft.com/office/drawing/2014/main" xmlns="" id="{01B2CA83-E116-4B4E-BEAB-93450BD54D25}"/>
              </a:ext>
            </a:extLst>
          </p:cNvPr>
          <p:cNvSpPr txBox="1"/>
          <p:nvPr>
            <p:custDataLst>
              <p:tags r:id="rId31"/>
            </p:custDataLst>
          </p:nvPr>
        </p:nvSpPr>
        <p:spPr>
          <a:xfrm>
            <a:off x="398023" y="3109821"/>
            <a:ext cx="1283863"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PAKISTAN</a:t>
            </a:r>
          </a:p>
        </p:txBody>
      </p:sp>
      <p:cxnSp>
        <p:nvCxnSpPr>
          <p:cNvPr id="55" name="Straight Arrow Connector 54">
            <a:extLst>
              <a:ext uri="{FF2B5EF4-FFF2-40B4-BE49-F238E27FC236}">
                <a16:creationId xmlns:a16="http://schemas.microsoft.com/office/drawing/2014/main" xmlns="" id="{38ECE28F-D29F-43F7-AAC6-69BF9BAAF433}"/>
              </a:ext>
            </a:extLst>
          </p:cNvPr>
          <p:cNvCxnSpPr>
            <a:cxnSpLocks/>
          </p:cNvCxnSpPr>
          <p:nvPr>
            <p:custDataLst>
              <p:tags r:id="rId32"/>
            </p:custDataLst>
          </p:nvPr>
        </p:nvCxnSpPr>
        <p:spPr>
          <a:xfrm flipH="1">
            <a:off x="611907" y="3440436"/>
            <a:ext cx="327797" cy="4177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xmlns="" id="{16605512-B414-477D-ABB6-0582D2D65586}"/>
              </a:ext>
            </a:extLst>
          </p:cNvPr>
          <p:cNvSpPr txBox="1"/>
          <p:nvPr>
            <p:custDataLst>
              <p:tags r:id="rId33"/>
            </p:custDataLst>
          </p:nvPr>
        </p:nvSpPr>
        <p:spPr>
          <a:xfrm>
            <a:off x="4008957" y="5020488"/>
            <a:ext cx="2810204"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PHILIPPINES</a:t>
            </a:r>
          </a:p>
        </p:txBody>
      </p:sp>
      <p:sp>
        <p:nvSpPr>
          <p:cNvPr id="58" name="TextBox 57">
            <a:extLst>
              <a:ext uri="{FF2B5EF4-FFF2-40B4-BE49-F238E27FC236}">
                <a16:creationId xmlns:a16="http://schemas.microsoft.com/office/drawing/2014/main" xmlns="" id="{D7385703-91E6-4FE3-A246-C287106B9BA4}"/>
              </a:ext>
            </a:extLst>
          </p:cNvPr>
          <p:cNvSpPr txBox="1"/>
          <p:nvPr>
            <p:custDataLst>
              <p:tags r:id="rId34"/>
            </p:custDataLst>
          </p:nvPr>
        </p:nvSpPr>
        <p:spPr>
          <a:xfrm>
            <a:off x="4005230" y="5271975"/>
            <a:ext cx="1455309" cy="276999"/>
          </a:xfrm>
          <a:prstGeom prst="rect">
            <a:avLst/>
          </a:prstGeom>
          <a:noFill/>
        </p:spPr>
        <p:txBody>
          <a:bodyPr wrap="square" rtlCol="0">
            <a:spAutoFit/>
          </a:bodyPr>
          <a:lstStyle/>
          <a:p>
            <a:pPr algn="ctr"/>
            <a:r>
              <a:rPr lang="en-US" sz="1200" b="1" dirty="0">
                <a:latin typeface="Century Gothic" panose="020B0502020202020204" pitchFamily="34" charset="0"/>
              </a:rPr>
              <a:t>(U.S. Territory)</a:t>
            </a:r>
          </a:p>
        </p:txBody>
      </p:sp>
      <p:cxnSp>
        <p:nvCxnSpPr>
          <p:cNvPr id="59" name="Straight Arrow Connector 58">
            <a:extLst>
              <a:ext uri="{FF2B5EF4-FFF2-40B4-BE49-F238E27FC236}">
                <a16:creationId xmlns:a16="http://schemas.microsoft.com/office/drawing/2014/main" xmlns="" id="{A7652A36-6A1C-472B-842E-B13CCF65FB76}"/>
              </a:ext>
            </a:extLst>
          </p:cNvPr>
          <p:cNvCxnSpPr>
            <a:cxnSpLocks/>
          </p:cNvCxnSpPr>
          <p:nvPr>
            <p:custDataLst>
              <p:tags r:id="rId35"/>
            </p:custDataLst>
          </p:nvPr>
        </p:nvCxnSpPr>
        <p:spPr>
          <a:xfrm flipH="1" flipV="1">
            <a:off x="3754210" y="5220409"/>
            <a:ext cx="322490" cy="4241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xmlns="" id="{13E6FB23-1083-426B-A9E9-7CA77200D6A8}"/>
              </a:ext>
            </a:extLst>
          </p:cNvPr>
          <p:cNvSpPr txBox="1"/>
          <p:nvPr>
            <p:custDataLst>
              <p:tags r:id="rId36"/>
            </p:custDataLst>
          </p:nvPr>
        </p:nvSpPr>
        <p:spPr>
          <a:xfrm>
            <a:off x="1218746" y="5093198"/>
            <a:ext cx="1308284"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THAILAND</a:t>
            </a:r>
          </a:p>
        </p:txBody>
      </p:sp>
      <p:cxnSp>
        <p:nvCxnSpPr>
          <p:cNvPr id="60" name="Straight Arrow Connector 59">
            <a:extLst>
              <a:ext uri="{FF2B5EF4-FFF2-40B4-BE49-F238E27FC236}">
                <a16:creationId xmlns:a16="http://schemas.microsoft.com/office/drawing/2014/main" xmlns="" id="{80F36D60-37C5-4E33-8C4B-AADA95402955}"/>
              </a:ext>
            </a:extLst>
          </p:cNvPr>
          <p:cNvCxnSpPr>
            <a:cxnSpLocks/>
          </p:cNvCxnSpPr>
          <p:nvPr>
            <p:custDataLst>
              <p:tags r:id="rId37"/>
            </p:custDataLst>
          </p:nvPr>
        </p:nvCxnSpPr>
        <p:spPr>
          <a:xfrm flipV="1">
            <a:off x="2413657" y="5103118"/>
            <a:ext cx="228791" cy="1516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xmlns="" id="{2FC8B5A2-4D2F-4822-91E4-40E3CD6144D4}"/>
              </a:ext>
            </a:extLst>
          </p:cNvPr>
          <p:cNvSpPr txBox="1"/>
          <p:nvPr>
            <p:custDataLst>
              <p:tags r:id="rId38"/>
            </p:custDataLst>
          </p:nvPr>
        </p:nvSpPr>
        <p:spPr>
          <a:xfrm>
            <a:off x="1563672" y="3922849"/>
            <a:ext cx="729974"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TIBET</a:t>
            </a:r>
          </a:p>
        </p:txBody>
      </p:sp>
      <p:sp>
        <p:nvSpPr>
          <p:cNvPr id="62" name="TextBox 61">
            <a:extLst>
              <a:ext uri="{FF2B5EF4-FFF2-40B4-BE49-F238E27FC236}">
                <a16:creationId xmlns:a16="http://schemas.microsoft.com/office/drawing/2014/main" xmlns="" id="{C36B74E3-5CB1-4B95-92E6-AAEC5D8F5421}"/>
              </a:ext>
            </a:extLst>
          </p:cNvPr>
          <p:cNvSpPr txBox="1"/>
          <p:nvPr>
            <p:custDataLst>
              <p:tags r:id="rId39"/>
            </p:custDataLst>
          </p:nvPr>
        </p:nvSpPr>
        <p:spPr>
          <a:xfrm>
            <a:off x="3383625" y="1446387"/>
            <a:ext cx="785034"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USSR</a:t>
            </a:r>
          </a:p>
        </p:txBody>
      </p:sp>
      <p:sp>
        <p:nvSpPr>
          <p:cNvPr id="69" name="Explosion 1 12">
            <a:extLst>
              <a:ext uri="{FF2B5EF4-FFF2-40B4-BE49-F238E27FC236}">
                <a16:creationId xmlns:a16="http://schemas.microsoft.com/office/drawing/2014/main" xmlns="" id="{DC874168-D50E-4F40-841B-6EFF7FB87A9A}"/>
              </a:ext>
            </a:extLst>
          </p:cNvPr>
          <p:cNvSpPr/>
          <p:nvPr>
            <p:custDataLst>
              <p:tags r:id="rId40"/>
            </p:custDataLst>
          </p:nvPr>
        </p:nvSpPr>
        <p:spPr>
          <a:xfrm>
            <a:off x="8124267" y="4855872"/>
            <a:ext cx="195309" cy="204186"/>
          </a:xfrm>
          <a:prstGeom prst="irregularSeal1">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7" name="Straight Arrow Connector 16">
            <a:extLst>
              <a:ext uri="{FF2B5EF4-FFF2-40B4-BE49-F238E27FC236}">
                <a16:creationId xmlns:a16="http://schemas.microsoft.com/office/drawing/2014/main" xmlns="" id="{A2928880-7758-475F-B054-9F519B82AED7}"/>
              </a:ext>
            </a:extLst>
          </p:cNvPr>
          <p:cNvCxnSpPr>
            <a:cxnSpLocks/>
          </p:cNvCxnSpPr>
          <p:nvPr>
            <p:custDataLst>
              <p:tags r:id="rId41"/>
            </p:custDataLst>
          </p:nvPr>
        </p:nvCxnSpPr>
        <p:spPr>
          <a:xfrm>
            <a:off x="5862069" y="4480877"/>
            <a:ext cx="753470" cy="149743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Rectangle 73">
            <a:extLst>
              <a:ext uri="{FF2B5EF4-FFF2-40B4-BE49-F238E27FC236}">
                <a16:creationId xmlns:a16="http://schemas.microsoft.com/office/drawing/2014/main" xmlns="" id="{D65C20D4-E222-4A9C-B922-50AC6627446A}"/>
              </a:ext>
            </a:extLst>
          </p:cNvPr>
          <p:cNvSpPr/>
          <p:nvPr>
            <p:custDataLst>
              <p:tags r:id="rId42"/>
            </p:custDataLst>
          </p:nvPr>
        </p:nvSpPr>
        <p:spPr>
          <a:xfrm>
            <a:off x="6931446" y="4772690"/>
            <a:ext cx="1265090" cy="307777"/>
          </a:xfrm>
          <a:prstGeom prst="rect">
            <a:avLst/>
          </a:prstGeom>
        </p:spPr>
        <p:txBody>
          <a:bodyPr wrap="none">
            <a:spAutoFit/>
          </a:bodyPr>
          <a:lstStyle/>
          <a:p>
            <a:pPr lvl="0"/>
            <a:r>
              <a:rPr lang="en-US" sz="1400" b="1" dirty="0">
                <a:solidFill>
                  <a:prstClr val="black"/>
                </a:solidFill>
                <a:latin typeface="Century Gothic" panose="020B0502020202020204" pitchFamily="34" charset="0"/>
              </a:rPr>
              <a:t>Pearl Harbor</a:t>
            </a:r>
          </a:p>
        </p:txBody>
      </p:sp>
      <p:sp>
        <p:nvSpPr>
          <p:cNvPr id="75" name="Explosion 1 16">
            <a:extLst>
              <a:ext uri="{FF2B5EF4-FFF2-40B4-BE49-F238E27FC236}">
                <a16:creationId xmlns:a16="http://schemas.microsoft.com/office/drawing/2014/main" xmlns="" id="{6E6584A0-6EE9-4A2B-911C-A322542E95C5}"/>
              </a:ext>
            </a:extLst>
          </p:cNvPr>
          <p:cNvSpPr/>
          <p:nvPr>
            <p:custDataLst>
              <p:tags r:id="rId43"/>
            </p:custDataLst>
          </p:nvPr>
        </p:nvSpPr>
        <p:spPr>
          <a:xfrm>
            <a:off x="5976280" y="6896225"/>
            <a:ext cx="195309" cy="204186"/>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xmlns="" id="{71C40BEC-A9AA-4F59-9488-87F57FDAB0F8}"/>
              </a:ext>
            </a:extLst>
          </p:cNvPr>
          <p:cNvSpPr/>
          <p:nvPr>
            <p:custDataLst>
              <p:tags r:id="rId44"/>
            </p:custDataLst>
          </p:nvPr>
        </p:nvSpPr>
        <p:spPr>
          <a:xfrm>
            <a:off x="5600553" y="6683030"/>
            <a:ext cx="1412566" cy="307777"/>
          </a:xfrm>
          <a:prstGeom prst="rect">
            <a:avLst/>
          </a:prstGeom>
        </p:spPr>
        <p:txBody>
          <a:bodyPr wrap="none">
            <a:spAutoFit/>
          </a:bodyPr>
          <a:lstStyle/>
          <a:p>
            <a:pPr lvl="0"/>
            <a:r>
              <a:rPr lang="en-US" sz="1400" b="1" dirty="0">
                <a:solidFill>
                  <a:prstClr val="black"/>
                </a:solidFill>
                <a:latin typeface="Century Gothic" panose="020B0502020202020204" pitchFamily="34" charset="0"/>
              </a:rPr>
              <a:t>Guadalcanal </a:t>
            </a:r>
          </a:p>
        </p:txBody>
      </p:sp>
      <p:sp>
        <p:nvSpPr>
          <p:cNvPr id="77" name="Explosion 1 26">
            <a:extLst>
              <a:ext uri="{FF2B5EF4-FFF2-40B4-BE49-F238E27FC236}">
                <a16:creationId xmlns:a16="http://schemas.microsoft.com/office/drawing/2014/main" xmlns="" id="{A7FFAC0B-37D1-42F6-9F5A-3854C09C1F1A}"/>
              </a:ext>
            </a:extLst>
          </p:cNvPr>
          <p:cNvSpPr/>
          <p:nvPr>
            <p:custDataLst>
              <p:tags r:id="rId45"/>
            </p:custDataLst>
          </p:nvPr>
        </p:nvSpPr>
        <p:spPr>
          <a:xfrm>
            <a:off x="6570953" y="6001062"/>
            <a:ext cx="195309" cy="204186"/>
          </a:xfrm>
          <a:prstGeom prst="irregularSeal1">
            <a:avLst/>
          </a:prstGeom>
          <a:solidFill>
            <a:srgbClr val="FFFF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9" name="TextBox 78">
            <a:extLst>
              <a:ext uri="{FF2B5EF4-FFF2-40B4-BE49-F238E27FC236}">
                <a16:creationId xmlns:a16="http://schemas.microsoft.com/office/drawing/2014/main" xmlns="" id="{2562DC6F-E5C9-4AA5-831A-E2451516C4AD}"/>
              </a:ext>
            </a:extLst>
          </p:cNvPr>
          <p:cNvSpPr txBox="1"/>
          <p:nvPr>
            <p:custDataLst>
              <p:tags r:id="rId46"/>
            </p:custDataLst>
          </p:nvPr>
        </p:nvSpPr>
        <p:spPr>
          <a:xfrm>
            <a:off x="5029200" y="3368226"/>
            <a:ext cx="1030330"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JAPAN</a:t>
            </a:r>
          </a:p>
        </p:txBody>
      </p:sp>
      <p:cxnSp>
        <p:nvCxnSpPr>
          <p:cNvPr id="80" name="Straight Arrow Connector 79">
            <a:extLst>
              <a:ext uri="{FF2B5EF4-FFF2-40B4-BE49-F238E27FC236}">
                <a16:creationId xmlns:a16="http://schemas.microsoft.com/office/drawing/2014/main" xmlns="" id="{D6043D8E-B862-4866-97F4-B32F7E02AB54}"/>
              </a:ext>
            </a:extLst>
          </p:cNvPr>
          <p:cNvCxnSpPr>
            <a:cxnSpLocks/>
          </p:cNvCxnSpPr>
          <p:nvPr>
            <p:custDataLst>
              <p:tags r:id="rId47"/>
            </p:custDataLst>
          </p:nvPr>
        </p:nvCxnSpPr>
        <p:spPr>
          <a:xfrm flipH="1">
            <a:off x="4836775" y="3538788"/>
            <a:ext cx="255787" cy="1016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1" name="Explosion 1 15">
            <a:extLst>
              <a:ext uri="{FF2B5EF4-FFF2-40B4-BE49-F238E27FC236}">
                <a16:creationId xmlns:a16="http://schemas.microsoft.com/office/drawing/2014/main" xmlns="" id="{5EA23A7E-CF8B-4F24-89E4-5F3CDAE7CC81}"/>
              </a:ext>
            </a:extLst>
          </p:cNvPr>
          <p:cNvSpPr/>
          <p:nvPr>
            <p:custDataLst>
              <p:tags r:id="rId48"/>
            </p:custDataLst>
          </p:nvPr>
        </p:nvSpPr>
        <p:spPr>
          <a:xfrm>
            <a:off x="5410004" y="6813270"/>
            <a:ext cx="195309" cy="204186"/>
          </a:xfrm>
          <a:prstGeom prst="irregularSeal1">
            <a:avLst/>
          </a:prstGeom>
          <a:solidFill>
            <a:srgbClr val="FFFF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 name="TextBox 81">
            <a:extLst>
              <a:ext uri="{FF2B5EF4-FFF2-40B4-BE49-F238E27FC236}">
                <a16:creationId xmlns:a16="http://schemas.microsoft.com/office/drawing/2014/main" xmlns="" id="{35AC8D86-C251-4A67-97EB-3C1EBF838C4A}"/>
              </a:ext>
            </a:extLst>
          </p:cNvPr>
          <p:cNvSpPr txBox="1"/>
          <p:nvPr>
            <p:custDataLst>
              <p:tags r:id="rId49"/>
            </p:custDataLst>
          </p:nvPr>
        </p:nvSpPr>
        <p:spPr>
          <a:xfrm>
            <a:off x="4951107" y="6925742"/>
            <a:ext cx="1055650" cy="307777"/>
          </a:xfrm>
          <a:prstGeom prst="rect">
            <a:avLst/>
          </a:prstGeom>
          <a:noFill/>
        </p:spPr>
        <p:txBody>
          <a:bodyPr wrap="square" rtlCol="0">
            <a:spAutoFit/>
          </a:bodyPr>
          <a:lstStyle/>
          <a:p>
            <a:r>
              <a:rPr lang="en-US" sz="1400" b="1" dirty="0">
                <a:solidFill>
                  <a:prstClr val="black"/>
                </a:solidFill>
                <a:latin typeface="Century Gothic" panose="020B0502020202020204" pitchFamily="34" charset="0"/>
              </a:rPr>
              <a:t>Coral Sea</a:t>
            </a:r>
          </a:p>
        </p:txBody>
      </p:sp>
      <p:sp>
        <p:nvSpPr>
          <p:cNvPr id="83" name="Explosion 1 11">
            <a:extLst>
              <a:ext uri="{FF2B5EF4-FFF2-40B4-BE49-F238E27FC236}">
                <a16:creationId xmlns:a16="http://schemas.microsoft.com/office/drawing/2014/main" xmlns="" id="{248E9FF9-5128-4335-980E-700CAF14ABE1}"/>
              </a:ext>
            </a:extLst>
          </p:cNvPr>
          <p:cNvSpPr/>
          <p:nvPr>
            <p:custDataLst>
              <p:tags r:id="rId50"/>
            </p:custDataLst>
          </p:nvPr>
        </p:nvSpPr>
        <p:spPr>
          <a:xfrm>
            <a:off x="7166842" y="4338619"/>
            <a:ext cx="195309" cy="204186"/>
          </a:xfrm>
          <a:prstGeom prst="irregularSeal1">
            <a:avLst/>
          </a:prstGeom>
          <a:solidFill>
            <a:srgbClr val="FFFF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4" name="TextBox 83">
            <a:extLst>
              <a:ext uri="{FF2B5EF4-FFF2-40B4-BE49-F238E27FC236}">
                <a16:creationId xmlns:a16="http://schemas.microsoft.com/office/drawing/2014/main" xmlns="" id="{49F1CFEA-47AF-4E42-93DB-0CDC287FDF1D}"/>
              </a:ext>
            </a:extLst>
          </p:cNvPr>
          <p:cNvSpPr txBox="1"/>
          <p:nvPr>
            <p:custDataLst>
              <p:tags r:id="rId51"/>
            </p:custDataLst>
          </p:nvPr>
        </p:nvSpPr>
        <p:spPr>
          <a:xfrm>
            <a:off x="7298872" y="4249742"/>
            <a:ext cx="1055650" cy="307777"/>
          </a:xfrm>
          <a:prstGeom prst="rect">
            <a:avLst/>
          </a:prstGeom>
          <a:noFill/>
        </p:spPr>
        <p:txBody>
          <a:bodyPr wrap="square" rtlCol="0">
            <a:spAutoFit/>
          </a:bodyPr>
          <a:lstStyle/>
          <a:p>
            <a:r>
              <a:rPr lang="en-US" sz="1400" b="1" dirty="0">
                <a:solidFill>
                  <a:prstClr val="black"/>
                </a:solidFill>
                <a:latin typeface="Century Gothic" panose="020B0502020202020204" pitchFamily="34" charset="0"/>
              </a:rPr>
              <a:t>Midway</a:t>
            </a:r>
          </a:p>
        </p:txBody>
      </p:sp>
      <p:sp>
        <p:nvSpPr>
          <p:cNvPr id="67" name="Rectangle 66">
            <a:extLst>
              <a:ext uri="{FF2B5EF4-FFF2-40B4-BE49-F238E27FC236}">
                <a16:creationId xmlns:a16="http://schemas.microsoft.com/office/drawing/2014/main" xmlns="" id="{E89F22E5-E84F-4BCE-BE1A-FD17694C453F}"/>
              </a:ext>
            </a:extLst>
          </p:cNvPr>
          <p:cNvSpPr/>
          <p:nvPr>
            <p:custDataLst>
              <p:tags r:id="rId52"/>
            </p:custDataLst>
          </p:nvPr>
        </p:nvSpPr>
        <p:spPr>
          <a:xfrm>
            <a:off x="-24781" y="2914766"/>
            <a:ext cx="10137036" cy="2019319"/>
          </a:xfrm>
          <a:prstGeom prst="rect">
            <a:avLst/>
          </a:prstGeom>
          <a:solidFill>
            <a:sysClr val="windowText" lastClr="000000">
              <a:alpha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6" name="Explosion 1 22">
            <a:extLst>
              <a:ext uri="{FF2B5EF4-FFF2-40B4-BE49-F238E27FC236}">
                <a16:creationId xmlns:a16="http://schemas.microsoft.com/office/drawing/2014/main" xmlns="" id="{0653613A-32F5-49D2-989E-3A25EBAF65CE}"/>
              </a:ext>
            </a:extLst>
          </p:cNvPr>
          <p:cNvSpPr/>
          <p:nvPr>
            <p:custDataLst>
              <p:tags r:id="rId53"/>
            </p:custDataLst>
          </p:nvPr>
        </p:nvSpPr>
        <p:spPr>
          <a:xfrm>
            <a:off x="6670085" y="2229469"/>
            <a:ext cx="195309" cy="204186"/>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Explosion 1 23">
            <a:extLst>
              <a:ext uri="{FF2B5EF4-FFF2-40B4-BE49-F238E27FC236}">
                <a16:creationId xmlns:a16="http://schemas.microsoft.com/office/drawing/2014/main" xmlns="" id="{064F7FF1-F988-462E-AAD8-9451E04247C0}"/>
              </a:ext>
            </a:extLst>
          </p:cNvPr>
          <p:cNvSpPr/>
          <p:nvPr>
            <p:custDataLst>
              <p:tags r:id="rId54"/>
            </p:custDataLst>
          </p:nvPr>
        </p:nvSpPr>
        <p:spPr>
          <a:xfrm>
            <a:off x="6804728" y="2394344"/>
            <a:ext cx="195309" cy="204186"/>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xmlns="" id="{27DFD875-8467-4BFC-8D53-DCD5A4473918}"/>
              </a:ext>
            </a:extLst>
          </p:cNvPr>
          <p:cNvSpPr/>
          <p:nvPr>
            <p:custDataLst>
              <p:tags r:id="rId55"/>
            </p:custDataLst>
          </p:nvPr>
        </p:nvSpPr>
        <p:spPr>
          <a:xfrm>
            <a:off x="6495240" y="1991213"/>
            <a:ext cx="598241" cy="307777"/>
          </a:xfrm>
          <a:prstGeom prst="rect">
            <a:avLst/>
          </a:prstGeom>
        </p:spPr>
        <p:txBody>
          <a:bodyPr wrap="none">
            <a:spAutoFit/>
          </a:bodyPr>
          <a:lstStyle/>
          <a:p>
            <a:pPr lvl="0"/>
            <a:r>
              <a:rPr lang="en-US" sz="1400" b="1" dirty="0">
                <a:solidFill>
                  <a:prstClr val="black"/>
                </a:solidFill>
                <a:latin typeface="Century Gothic" panose="020B0502020202020204" pitchFamily="34" charset="0"/>
              </a:rPr>
              <a:t>Attu </a:t>
            </a:r>
          </a:p>
        </p:txBody>
      </p:sp>
      <p:sp>
        <p:nvSpPr>
          <p:cNvPr id="90" name="TextBox 89">
            <a:extLst>
              <a:ext uri="{FF2B5EF4-FFF2-40B4-BE49-F238E27FC236}">
                <a16:creationId xmlns:a16="http://schemas.microsoft.com/office/drawing/2014/main" xmlns="" id="{B13D07CC-DCD6-43E7-9264-3B75934B8892}"/>
              </a:ext>
            </a:extLst>
          </p:cNvPr>
          <p:cNvSpPr txBox="1"/>
          <p:nvPr>
            <p:custDataLst>
              <p:tags r:id="rId56"/>
            </p:custDataLst>
          </p:nvPr>
        </p:nvSpPr>
        <p:spPr>
          <a:xfrm>
            <a:off x="28626" y="2904106"/>
            <a:ext cx="10097718" cy="2062103"/>
          </a:xfrm>
          <a:prstGeom prst="rect">
            <a:avLst/>
          </a:prstGeom>
          <a:noFill/>
        </p:spPr>
        <p:txBody>
          <a:bodyPr wrap="square" rtlCol="0">
            <a:spAutoFit/>
          </a:bodyPr>
          <a:lstStyle/>
          <a:p>
            <a:r>
              <a:rPr lang="da-DK" sz="3200" b="1" dirty="0">
                <a:solidFill>
                  <a:prstClr val="white"/>
                </a:solidFill>
                <a:latin typeface="Century Gothic" panose="020B0502020202020204" pitchFamily="34" charset="0"/>
              </a:rPr>
              <a:t>Nov. 20 - 23, 1943: BATTLE OF TARAWA (Gilbert Islands): </a:t>
            </a:r>
          </a:p>
          <a:p>
            <a:r>
              <a:rPr lang="da-DK" sz="3200" b="1" dirty="0">
                <a:solidFill>
                  <a:prstClr val="white"/>
                </a:solidFill>
                <a:latin typeface="Century Gothic" panose="020B0502020202020204" pitchFamily="34" charset="0"/>
              </a:rPr>
              <a:t>This difficult and bloody battle was an Allied victory.</a:t>
            </a:r>
            <a:endParaRPr lang="en-US" sz="3200" b="1" dirty="0">
              <a:solidFill>
                <a:prstClr val="white"/>
              </a:solidFill>
              <a:latin typeface="Century Gothic" panose="020B0502020202020204" pitchFamily="34" charset="0"/>
            </a:endParaRPr>
          </a:p>
        </p:txBody>
      </p:sp>
      <p:sp>
        <p:nvSpPr>
          <p:cNvPr id="89" name="Rectangle 88">
            <a:extLst>
              <a:ext uri="{FF2B5EF4-FFF2-40B4-BE49-F238E27FC236}">
                <a16:creationId xmlns:a16="http://schemas.microsoft.com/office/drawing/2014/main" xmlns="" id="{C4F7FFB3-B055-4CE5-9FDA-F779E25C9275}"/>
              </a:ext>
            </a:extLst>
          </p:cNvPr>
          <p:cNvSpPr/>
          <p:nvPr>
            <p:custDataLst>
              <p:tags r:id="rId57"/>
            </p:custDataLst>
          </p:nvPr>
        </p:nvSpPr>
        <p:spPr>
          <a:xfrm>
            <a:off x="6702883" y="2542470"/>
            <a:ext cx="689612" cy="307777"/>
          </a:xfrm>
          <a:prstGeom prst="rect">
            <a:avLst/>
          </a:prstGeom>
        </p:spPr>
        <p:txBody>
          <a:bodyPr wrap="none">
            <a:spAutoFit/>
          </a:bodyPr>
          <a:lstStyle/>
          <a:p>
            <a:pPr lvl="0"/>
            <a:r>
              <a:rPr lang="en-US" sz="1400" b="1" dirty="0">
                <a:solidFill>
                  <a:prstClr val="black"/>
                </a:solidFill>
                <a:latin typeface="Century Gothic" panose="020B0502020202020204" pitchFamily="34" charset="0"/>
              </a:rPr>
              <a:t>Kiska </a:t>
            </a:r>
          </a:p>
        </p:txBody>
      </p:sp>
      <p:sp>
        <p:nvSpPr>
          <p:cNvPr id="15" name="Rectangle 14">
            <a:extLst>
              <a:ext uri="{FF2B5EF4-FFF2-40B4-BE49-F238E27FC236}">
                <a16:creationId xmlns:a16="http://schemas.microsoft.com/office/drawing/2014/main" xmlns="" id="{474800C3-01EA-407E-B810-194EA1E59C5F}"/>
              </a:ext>
            </a:extLst>
          </p:cNvPr>
          <p:cNvSpPr/>
          <p:nvPr>
            <p:custDataLst>
              <p:tags r:id="rId58"/>
            </p:custDataLst>
          </p:nvPr>
        </p:nvSpPr>
        <p:spPr>
          <a:xfrm>
            <a:off x="7991901" y="4446738"/>
            <a:ext cx="847027" cy="369332"/>
          </a:xfrm>
          <a:prstGeom prst="rect">
            <a:avLst/>
          </a:prstGeom>
        </p:spPr>
        <p:txBody>
          <a:bodyPr wrap="none">
            <a:spAutoFit/>
          </a:bodyPr>
          <a:lstStyle/>
          <a:p>
            <a:r>
              <a:rPr lang="en-US" dirty="0">
                <a:hlinkClick r:id="rId61"/>
              </a:rPr>
              <a:t>Tarawa</a:t>
            </a:r>
            <a:endParaRPr lang="en-US" dirty="0"/>
          </a:p>
        </p:txBody>
      </p:sp>
    </p:spTree>
    <p:extLst>
      <p:ext uri="{BB962C8B-B14F-4D97-AF65-F5344CB8AC3E}">
        <p14:creationId xmlns:p14="http://schemas.microsoft.com/office/powerpoint/2010/main" val="13169742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0-#ppt_w/2"/>
                                          </p:val>
                                        </p:tav>
                                        <p:tav tm="100000">
                                          <p:val>
                                            <p:strVal val="#ppt_x"/>
                                          </p:val>
                                        </p:tav>
                                      </p:tavLst>
                                    </p:anim>
                                    <p:anim calcmode="lin" valueType="num">
                                      <p:cBhvr additive="base">
                                        <p:cTn id="8" dur="500" fill="hold"/>
                                        <p:tgtEl>
                                          <p:spTgt spid="67"/>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77"/>
                                        </p:tgtEl>
                                        <p:attrNameLst>
                                          <p:attrName>style.visibility</p:attrName>
                                        </p:attrNameLst>
                                      </p:cBhvr>
                                      <p:to>
                                        <p:strVal val="visible"/>
                                      </p:to>
                                    </p:set>
                                    <p:anim calcmode="lin" valueType="num">
                                      <p:cBhvr additive="base">
                                        <p:cTn id="15" dur="500" fill="hold"/>
                                        <p:tgtEl>
                                          <p:spTgt spid="77"/>
                                        </p:tgtEl>
                                        <p:attrNameLst>
                                          <p:attrName>ppt_x</p:attrName>
                                        </p:attrNameLst>
                                      </p:cBhvr>
                                      <p:tavLst>
                                        <p:tav tm="0">
                                          <p:val>
                                            <p:strVal val="0-#ppt_w/2"/>
                                          </p:val>
                                        </p:tav>
                                        <p:tav tm="100000">
                                          <p:val>
                                            <p:strVal val="#ppt_x"/>
                                          </p:val>
                                        </p:tav>
                                      </p:tavLst>
                                    </p:anim>
                                    <p:anim calcmode="lin" valueType="num">
                                      <p:cBhvr additive="base">
                                        <p:cTn id="16" dur="500" fill="hold"/>
                                        <p:tgtEl>
                                          <p:spTgt spid="77"/>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90">
                                            <p:txEl>
                                              <p:pRg st="0" end="0"/>
                                            </p:txEl>
                                          </p:spTgt>
                                        </p:tgtEl>
                                        <p:attrNameLst>
                                          <p:attrName>style.visibility</p:attrName>
                                        </p:attrNameLst>
                                      </p:cBhvr>
                                      <p:to>
                                        <p:strVal val="visible"/>
                                      </p:to>
                                    </p:set>
                                    <p:animEffect transition="in" filter="wipe(left)">
                                      <p:cBhvr>
                                        <p:cTn id="25" dur="500"/>
                                        <p:tgtEl>
                                          <p:spTgt spid="9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90">
                                            <p:txEl>
                                              <p:pRg st="1" end="1"/>
                                            </p:txEl>
                                          </p:spTgt>
                                        </p:tgtEl>
                                        <p:attrNameLst>
                                          <p:attrName>style.visibility</p:attrName>
                                        </p:attrNameLst>
                                      </p:cBhvr>
                                      <p:to>
                                        <p:strVal val="visible"/>
                                      </p:to>
                                    </p:set>
                                    <p:animEffect transition="in" filter="randombar(horizontal)">
                                      <p:cBhvr>
                                        <p:cTn id="30" dur="500"/>
                                        <p:tgtEl>
                                          <p:spTgt spid="9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67" grpId="0" animBg="1"/>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a:blip r:embed="rId62"/>
          <a:stretch>
            <a:fillRect/>
          </a:stretch>
        </a:blip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xmlns="" id="{14FEBBA9-7563-4A80-A83B-C1659C504B80}"/>
              </a:ext>
            </a:extLst>
          </p:cNvPr>
          <p:cNvSpPr txBox="1"/>
          <p:nvPr>
            <p:custDataLst>
              <p:tags r:id="rId1"/>
            </p:custDataLst>
          </p:nvPr>
        </p:nvSpPr>
        <p:spPr>
          <a:xfrm>
            <a:off x="8081208" y="1227820"/>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ALASKA</a:t>
            </a:r>
          </a:p>
        </p:txBody>
      </p:sp>
      <p:sp>
        <p:nvSpPr>
          <p:cNvPr id="13" name="TextBox 12">
            <a:extLst>
              <a:ext uri="{FF2B5EF4-FFF2-40B4-BE49-F238E27FC236}">
                <a16:creationId xmlns:a16="http://schemas.microsoft.com/office/drawing/2014/main" xmlns="" id="{119D2D7C-0904-4137-BEE1-DD7E76EB4B55}"/>
              </a:ext>
            </a:extLst>
          </p:cNvPr>
          <p:cNvSpPr txBox="1"/>
          <p:nvPr>
            <p:custDataLst>
              <p:tags r:id="rId2"/>
            </p:custDataLst>
          </p:nvPr>
        </p:nvSpPr>
        <p:spPr>
          <a:xfrm>
            <a:off x="7984315" y="1431366"/>
            <a:ext cx="1246274"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sp>
        <p:nvSpPr>
          <p:cNvPr id="24" name="TextBox 23">
            <a:extLst>
              <a:ext uri="{FF2B5EF4-FFF2-40B4-BE49-F238E27FC236}">
                <a16:creationId xmlns:a16="http://schemas.microsoft.com/office/drawing/2014/main" xmlns="" id="{A89915E4-6F7B-4398-BF97-9E8ED49EB6FA}"/>
              </a:ext>
            </a:extLst>
          </p:cNvPr>
          <p:cNvSpPr txBox="1"/>
          <p:nvPr>
            <p:custDataLst>
              <p:tags r:id="rId3"/>
            </p:custDataLst>
          </p:nvPr>
        </p:nvSpPr>
        <p:spPr>
          <a:xfrm>
            <a:off x="3738518" y="7426737"/>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AUSTRALIA</a:t>
            </a:r>
          </a:p>
        </p:txBody>
      </p:sp>
      <p:sp>
        <p:nvSpPr>
          <p:cNvPr id="25" name="TextBox 24">
            <a:extLst>
              <a:ext uri="{FF2B5EF4-FFF2-40B4-BE49-F238E27FC236}">
                <a16:creationId xmlns:a16="http://schemas.microsoft.com/office/drawing/2014/main" xmlns="" id="{A721CCAF-A2FF-4E62-AA60-479EA2085999}"/>
              </a:ext>
            </a:extLst>
          </p:cNvPr>
          <p:cNvSpPr txBox="1"/>
          <p:nvPr>
            <p:custDataLst>
              <p:tags r:id="rId4"/>
            </p:custDataLst>
          </p:nvPr>
        </p:nvSpPr>
        <p:spPr>
          <a:xfrm>
            <a:off x="2534378" y="4416733"/>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BURMA</a:t>
            </a:r>
          </a:p>
        </p:txBody>
      </p:sp>
      <p:cxnSp>
        <p:nvCxnSpPr>
          <p:cNvPr id="18" name="Straight Arrow Connector 17">
            <a:extLst>
              <a:ext uri="{FF2B5EF4-FFF2-40B4-BE49-F238E27FC236}">
                <a16:creationId xmlns:a16="http://schemas.microsoft.com/office/drawing/2014/main" xmlns="" id="{DE976860-6C4D-4D80-ABF2-DAAE727F7FDE}"/>
              </a:ext>
            </a:extLst>
          </p:cNvPr>
          <p:cNvCxnSpPr>
            <a:cxnSpLocks/>
          </p:cNvCxnSpPr>
          <p:nvPr>
            <p:custDataLst>
              <p:tags r:id="rId5"/>
            </p:custDataLst>
          </p:nvPr>
        </p:nvCxnSpPr>
        <p:spPr>
          <a:xfrm flipH="1">
            <a:off x="3639315" y="5932726"/>
            <a:ext cx="316258" cy="1779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xmlns="" id="{F0B2564E-7849-4B62-8094-ADC0124340BC}"/>
              </a:ext>
            </a:extLst>
          </p:cNvPr>
          <p:cNvSpPr txBox="1"/>
          <p:nvPr>
            <p:custDataLst>
              <p:tags r:id="rId6"/>
            </p:custDataLst>
          </p:nvPr>
        </p:nvSpPr>
        <p:spPr>
          <a:xfrm>
            <a:off x="3540365" y="5932726"/>
            <a:ext cx="1455309" cy="276999"/>
          </a:xfrm>
          <a:prstGeom prst="rect">
            <a:avLst/>
          </a:prstGeom>
          <a:noFill/>
        </p:spPr>
        <p:txBody>
          <a:bodyPr wrap="square" rtlCol="0">
            <a:spAutoFit/>
          </a:bodyPr>
          <a:lstStyle/>
          <a:p>
            <a:r>
              <a:rPr lang="en-US" sz="1200" b="1" dirty="0">
                <a:latin typeface="Century Gothic" panose="020B0502020202020204" pitchFamily="34" charset="0"/>
              </a:rPr>
              <a:t>(British Territory)</a:t>
            </a:r>
          </a:p>
        </p:txBody>
      </p:sp>
      <p:sp>
        <p:nvSpPr>
          <p:cNvPr id="29" name="TextBox 28">
            <a:extLst>
              <a:ext uri="{FF2B5EF4-FFF2-40B4-BE49-F238E27FC236}">
                <a16:creationId xmlns:a16="http://schemas.microsoft.com/office/drawing/2014/main" xmlns="" id="{719CBDD6-2A78-4966-BF11-C0201ABA55D0}"/>
              </a:ext>
            </a:extLst>
          </p:cNvPr>
          <p:cNvSpPr txBox="1"/>
          <p:nvPr>
            <p:custDataLst>
              <p:tags r:id="rId7"/>
            </p:custDataLst>
          </p:nvPr>
        </p:nvSpPr>
        <p:spPr>
          <a:xfrm>
            <a:off x="2155522" y="3934031"/>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BHUTON</a:t>
            </a:r>
          </a:p>
        </p:txBody>
      </p:sp>
      <p:cxnSp>
        <p:nvCxnSpPr>
          <p:cNvPr id="30" name="Straight Arrow Connector 29">
            <a:extLst>
              <a:ext uri="{FF2B5EF4-FFF2-40B4-BE49-F238E27FC236}">
                <a16:creationId xmlns:a16="http://schemas.microsoft.com/office/drawing/2014/main" xmlns="" id="{2986C6B5-DD74-411F-978F-E80893658D28}"/>
              </a:ext>
            </a:extLst>
          </p:cNvPr>
          <p:cNvCxnSpPr>
            <a:cxnSpLocks/>
          </p:cNvCxnSpPr>
          <p:nvPr>
            <p:custDataLst>
              <p:tags r:id="rId8"/>
            </p:custDataLst>
          </p:nvPr>
        </p:nvCxnSpPr>
        <p:spPr>
          <a:xfrm flipH="1">
            <a:off x="2104338" y="4201336"/>
            <a:ext cx="113656" cy="1423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4C4B92AA-C020-4D6C-86DE-4EEAF4ED23D8}"/>
              </a:ext>
            </a:extLst>
          </p:cNvPr>
          <p:cNvCxnSpPr>
            <a:cxnSpLocks/>
          </p:cNvCxnSpPr>
          <p:nvPr>
            <p:custDataLst>
              <p:tags r:id="rId9"/>
            </p:custDataLst>
          </p:nvPr>
        </p:nvCxnSpPr>
        <p:spPr>
          <a:xfrm flipH="1">
            <a:off x="2382796" y="4648200"/>
            <a:ext cx="229171" cy="2091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xmlns="" id="{A2A2773F-4906-479F-A1E0-3F353AF496C8}"/>
              </a:ext>
            </a:extLst>
          </p:cNvPr>
          <p:cNvSpPr txBox="1"/>
          <p:nvPr>
            <p:custDataLst>
              <p:tags r:id="rId10"/>
            </p:custDataLst>
          </p:nvPr>
        </p:nvSpPr>
        <p:spPr>
          <a:xfrm>
            <a:off x="3915366" y="5744659"/>
            <a:ext cx="1223062" cy="369332"/>
          </a:xfrm>
          <a:prstGeom prst="rect">
            <a:avLst/>
          </a:prstGeom>
          <a:noFill/>
        </p:spPr>
        <p:txBody>
          <a:bodyPr wrap="square" rtlCol="0">
            <a:spAutoFit/>
          </a:bodyPr>
          <a:lstStyle/>
          <a:p>
            <a:r>
              <a:rPr lang="en-US" b="1" dirty="0">
                <a:ln w="19050">
                  <a:noFill/>
                </a:ln>
                <a:latin typeface="Century Gothic" panose="020B0502020202020204" pitchFamily="34" charset="0"/>
              </a:rPr>
              <a:t>BORNEO</a:t>
            </a:r>
          </a:p>
        </p:txBody>
      </p:sp>
      <p:sp>
        <p:nvSpPr>
          <p:cNvPr id="31" name="TextBox 30">
            <a:extLst>
              <a:ext uri="{FF2B5EF4-FFF2-40B4-BE49-F238E27FC236}">
                <a16:creationId xmlns:a16="http://schemas.microsoft.com/office/drawing/2014/main" xmlns="" id="{C3BBB0A4-8C87-461C-AC49-FF6A14FD598C}"/>
              </a:ext>
            </a:extLst>
          </p:cNvPr>
          <p:cNvSpPr txBox="1"/>
          <p:nvPr>
            <p:custDataLst>
              <p:tags r:id="rId11"/>
            </p:custDataLst>
          </p:nvPr>
        </p:nvSpPr>
        <p:spPr>
          <a:xfrm>
            <a:off x="8270281" y="2287043"/>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CANADA</a:t>
            </a:r>
          </a:p>
        </p:txBody>
      </p:sp>
      <p:cxnSp>
        <p:nvCxnSpPr>
          <p:cNvPr id="32" name="Straight Arrow Connector 31">
            <a:extLst>
              <a:ext uri="{FF2B5EF4-FFF2-40B4-BE49-F238E27FC236}">
                <a16:creationId xmlns:a16="http://schemas.microsoft.com/office/drawing/2014/main" xmlns="" id="{67998C00-B622-4B95-9832-AA94F03E9E78}"/>
              </a:ext>
            </a:extLst>
          </p:cNvPr>
          <p:cNvCxnSpPr>
            <a:cxnSpLocks/>
          </p:cNvCxnSpPr>
          <p:nvPr>
            <p:custDataLst>
              <p:tags r:id="rId12"/>
            </p:custDataLst>
          </p:nvPr>
        </p:nvCxnSpPr>
        <p:spPr>
          <a:xfrm flipV="1">
            <a:off x="9068498" y="1961964"/>
            <a:ext cx="321035" cy="41264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xmlns="" id="{A4CED55A-AD71-4CF0-97EC-330D4143C460}"/>
              </a:ext>
            </a:extLst>
          </p:cNvPr>
          <p:cNvSpPr txBox="1"/>
          <p:nvPr>
            <p:custDataLst>
              <p:tags r:id="rId13"/>
            </p:custDataLst>
          </p:nvPr>
        </p:nvSpPr>
        <p:spPr>
          <a:xfrm>
            <a:off x="2611967" y="3516239"/>
            <a:ext cx="964829" cy="369332"/>
          </a:xfrm>
          <a:prstGeom prst="rect">
            <a:avLst/>
          </a:prstGeom>
          <a:noFill/>
        </p:spPr>
        <p:txBody>
          <a:bodyPr wrap="square" rtlCol="0">
            <a:spAutoFit/>
          </a:bodyPr>
          <a:lstStyle/>
          <a:p>
            <a:r>
              <a:rPr lang="en-US" b="1" dirty="0">
                <a:ln w="19050">
                  <a:noFill/>
                </a:ln>
                <a:latin typeface="Century Gothic" panose="020B0502020202020204" pitchFamily="34" charset="0"/>
              </a:rPr>
              <a:t>CHINA</a:t>
            </a:r>
          </a:p>
        </p:txBody>
      </p:sp>
      <p:sp>
        <p:nvSpPr>
          <p:cNvPr id="35" name="TextBox 34">
            <a:extLst>
              <a:ext uri="{FF2B5EF4-FFF2-40B4-BE49-F238E27FC236}">
                <a16:creationId xmlns:a16="http://schemas.microsoft.com/office/drawing/2014/main" xmlns="" id="{8F3D8801-762D-4AD7-96CE-8D28822970DC}"/>
              </a:ext>
            </a:extLst>
          </p:cNvPr>
          <p:cNvSpPr txBox="1"/>
          <p:nvPr>
            <p:custDataLst>
              <p:tags r:id="rId14"/>
            </p:custDataLst>
          </p:nvPr>
        </p:nvSpPr>
        <p:spPr>
          <a:xfrm>
            <a:off x="1852088" y="6465736"/>
            <a:ext cx="1614255" cy="646331"/>
          </a:xfrm>
          <a:prstGeom prst="rect">
            <a:avLst/>
          </a:prstGeom>
          <a:noFill/>
        </p:spPr>
        <p:txBody>
          <a:bodyPr wrap="square" rtlCol="0">
            <a:spAutoFit/>
          </a:bodyPr>
          <a:lstStyle/>
          <a:p>
            <a:r>
              <a:rPr lang="en-US" b="1" dirty="0">
                <a:ln w="19050">
                  <a:noFill/>
                </a:ln>
                <a:latin typeface="Century Gothic" panose="020B0502020202020204" pitchFamily="34" charset="0"/>
              </a:rPr>
              <a:t>DUTCH </a:t>
            </a:r>
          </a:p>
          <a:p>
            <a:r>
              <a:rPr lang="en-US" b="1" dirty="0">
                <a:ln w="19050">
                  <a:noFill/>
                </a:ln>
                <a:latin typeface="Century Gothic" panose="020B0502020202020204" pitchFamily="34" charset="0"/>
              </a:rPr>
              <a:t>EAST INDIES</a:t>
            </a:r>
          </a:p>
        </p:txBody>
      </p:sp>
      <p:sp>
        <p:nvSpPr>
          <p:cNvPr id="37" name="TextBox 36">
            <a:extLst>
              <a:ext uri="{FF2B5EF4-FFF2-40B4-BE49-F238E27FC236}">
                <a16:creationId xmlns:a16="http://schemas.microsoft.com/office/drawing/2014/main" xmlns="" id="{5FF47C85-AA58-49EA-9948-1CEF7D384CE2}"/>
              </a:ext>
            </a:extLst>
          </p:cNvPr>
          <p:cNvSpPr txBox="1"/>
          <p:nvPr>
            <p:custDataLst>
              <p:tags r:id="rId15"/>
            </p:custDataLst>
          </p:nvPr>
        </p:nvSpPr>
        <p:spPr>
          <a:xfrm>
            <a:off x="3201180" y="4697514"/>
            <a:ext cx="2556757" cy="369332"/>
          </a:xfrm>
          <a:prstGeom prst="rect">
            <a:avLst/>
          </a:prstGeom>
          <a:noFill/>
        </p:spPr>
        <p:txBody>
          <a:bodyPr wrap="square" rtlCol="0">
            <a:spAutoFit/>
          </a:bodyPr>
          <a:lstStyle/>
          <a:p>
            <a:r>
              <a:rPr lang="en-US" b="1" dirty="0">
                <a:ln w="19050">
                  <a:noFill/>
                </a:ln>
                <a:latin typeface="Century Gothic" panose="020B0502020202020204" pitchFamily="34" charset="0"/>
              </a:rPr>
              <a:t>FRENCH INDOCHINA</a:t>
            </a:r>
          </a:p>
        </p:txBody>
      </p:sp>
      <p:cxnSp>
        <p:nvCxnSpPr>
          <p:cNvPr id="38" name="Straight Arrow Connector 37">
            <a:extLst>
              <a:ext uri="{FF2B5EF4-FFF2-40B4-BE49-F238E27FC236}">
                <a16:creationId xmlns:a16="http://schemas.microsoft.com/office/drawing/2014/main" xmlns="" id="{53D26A1C-6258-405D-8F36-960C770B0036}"/>
              </a:ext>
            </a:extLst>
          </p:cNvPr>
          <p:cNvCxnSpPr>
            <a:cxnSpLocks/>
          </p:cNvCxnSpPr>
          <p:nvPr>
            <p:custDataLst>
              <p:tags r:id="rId16"/>
            </p:custDataLst>
          </p:nvPr>
        </p:nvCxnSpPr>
        <p:spPr>
          <a:xfrm flipH="1">
            <a:off x="2879909" y="4993811"/>
            <a:ext cx="608358" cy="3940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xmlns="" id="{F8687DAC-DCE1-47B0-AEC5-E854E45D7A79}"/>
              </a:ext>
            </a:extLst>
          </p:cNvPr>
          <p:cNvSpPr txBox="1"/>
          <p:nvPr>
            <p:custDataLst>
              <p:tags r:id="rId17"/>
            </p:custDataLst>
          </p:nvPr>
        </p:nvSpPr>
        <p:spPr>
          <a:xfrm>
            <a:off x="8396512" y="4216853"/>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HAWAII</a:t>
            </a:r>
          </a:p>
        </p:txBody>
      </p:sp>
      <p:sp>
        <p:nvSpPr>
          <p:cNvPr id="40" name="TextBox 39">
            <a:extLst>
              <a:ext uri="{FF2B5EF4-FFF2-40B4-BE49-F238E27FC236}">
                <a16:creationId xmlns:a16="http://schemas.microsoft.com/office/drawing/2014/main" xmlns="" id="{BD553A8C-84F3-4175-BC13-5D3E5AC9C394}"/>
              </a:ext>
            </a:extLst>
          </p:cNvPr>
          <p:cNvSpPr txBox="1"/>
          <p:nvPr>
            <p:custDataLst>
              <p:tags r:id="rId18"/>
            </p:custDataLst>
          </p:nvPr>
        </p:nvSpPr>
        <p:spPr>
          <a:xfrm>
            <a:off x="8430348" y="4471424"/>
            <a:ext cx="1817781"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cxnSp>
        <p:nvCxnSpPr>
          <p:cNvPr id="41" name="Straight Arrow Connector 40">
            <a:extLst>
              <a:ext uri="{FF2B5EF4-FFF2-40B4-BE49-F238E27FC236}">
                <a16:creationId xmlns:a16="http://schemas.microsoft.com/office/drawing/2014/main" xmlns="" id="{06B7904D-C754-4C9F-B77C-460F9D19526A}"/>
              </a:ext>
            </a:extLst>
          </p:cNvPr>
          <p:cNvCxnSpPr>
            <a:cxnSpLocks/>
          </p:cNvCxnSpPr>
          <p:nvPr>
            <p:custDataLst>
              <p:tags r:id="rId19"/>
            </p:custDataLst>
          </p:nvPr>
        </p:nvCxnSpPr>
        <p:spPr>
          <a:xfrm flipH="1">
            <a:off x="8319576" y="4680827"/>
            <a:ext cx="153873" cy="2532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xmlns="" id="{F79B8E8C-6606-4359-BF9E-795B5D7B319F}"/>
              </a:ext>
            </a:extLst>
          </p:cNvPr>
          <p:cNvSpPr txBox="1"/>
          <p:nvPr>
            <p:custDataLst>
              <p:tags r:id="rId20"/>
            </p:custDataLst>
          </p:nvPr>
        </p:nvSpPr>
        <p:spPr>
          <a:xfrm>
            <a:off x="909668" y="4300545"/>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INDIA</a:t>
            </a:r>
          </a:p>
        </p:txBody>
      </p:sp>
      <p:sp>
        <p:nvSpPr>
          <p:cNvPr id="43" name="TextBox 42">
            <a:extLst>
              <a:ext uri="{FF2B5EF4-FFF2-40B4-BE49-F238E27FC236}">
                <a16:creationId xmlns:a16="http://schemas.microsoft.com/office/drawing/2014/main" xmlns="" id="{3CF05310-A5A3-4E8D-A30A-854A4624EB16}"/>
              </a:ext>
            </a:extLst>
          </p:cNvPr>
          <p:cNvSpPr txBox="1"/>
          <p:nvPr>
            <p:custDataLst>
              <p:tags r:id="rId21"/>
            </p:custDataLst>
          </p:nvPr>
        </p:nvSpPr>
        <p:spPr>
          <a:xfrm>
            <a:off x="786925" y="4534521"/>
            <a:ext cx="2000553" cy="276999"/>
          </a:xfrm>
          <a:prstGeom prst="rect">
            <a:avLst/>
          </a:prstGeom>
          <a:noFill/>
        </p:spPr>
        <p:txBody>
          <a:bodyPr wrap="square" rtlCol="0">
            <a:spAutoFit/>
          </a:bodyPr>
          <a:lstStyle/>
          <a:p>
            <a:r>
              <a:rPr lang="en-US" sz="1200" b="1" dirty="0">
                <a:latin typeface="Century Gothic" panose="020B0502020202020204" pitchFamily="34" charset="0"/>
              </a:rPr>
              <a:t>(British Territory)</a:t>
            </a:r>
          </a:p>
        </p:txBody>
      </p:sp>
      <p:sp>
        <p:nvSpPr>
          <p:cNvPr id="45" name="TextBox 44">
            <a:extLst>
              <a:ext uri="{FF2B5EF4-FFF2-40B4-BE49-F238E27FC236}">
                <a16:creationId xmlns:a16="http://schemas.microsoft.com/office/drawing/2014/main" xmlns="" id="{F790947D-9202-4F98-9B7E-550B673B38E1}"/>
              </a:ext>
            </a:extLst>
          </p:cNvPr>
          <p:cNvSpPr txBox="1"/>
          <p:nvPr>
            <p:custDataLst>
              <p:tags r:id="rId22"/>
            </p:custDataLst>
          </p:nvPr>
        </p:nvSpPr>
        <p:spPr>
          <a:xfrm>
            <a:off x="3654456" y="3480502"/>
            <a:ext cx="964829"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KOREA</a:t>
            </a:r>
          </a:p>
        </p:txBody>
      </p:sp>
      <p:sp>
        <p:nvSpPr>
          <p:cNvPr id="47" name="TextBox 46">
            <a:extLst>
              <a:ext uri="{FF2B5EF4-FFF2-40B4-BE49-F238E27FC236}">
                <a16:creationId xmlns:a16="http://schemas.microsoft.com/office/drawing/2014/main" xmlns="" id="{F8BD14EE-003B-484B-BA28-1199B207E55F}"/>
              </a:ext>
            </a:extLst>
          </p:cNvPr>
          <p:cNvSpPr txBox="1"/>
          <p:nvPr>
            <p:custDataLst>
              <p:tags r:id="rId23"/>
            </p:custDataLst>
          </p:nvPr>
        </p:nvSpPr>
        <p:spPr>
          <a:xfrm>
            <a:off x="1406312" y="5350723"/>
            <a:ext cx="1044695"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MALAYA</a:t>
            </a:r>
          </a:p>
        </p:txBody>
      </p:sp>
      <p:cxnSp>
        <p:nvCxnSpPr>
          <p:cNvPr id="48" name="Straight Arrow Connector 47">
            <a:extLst>
              <a:ext uri="{FF2B5EF4-FFF2-40B4-BE49-F238E27FC236}">
                <a16:creationId xmlns:a16="http://schemas.microsoft.com/office/drawing/2014/main" xmlns="" id="{E2DC9C66-E151-4AC9-9F61-0B4DB6193577}"/>
              </a:ext>
            </a:extLst>
          </p:cNvPr>
          <p:cNvCxnSpPr>
            <a:cxnSpLocks/>
          </p:cNvCxnSpPr>
          <p:nvPr>
            <p:custDataLst>
              <p:tags r:id="rId24"/>
            </p:custDataLst>
          </p:nvPr>
        </p:nvCxnSpPr>
        <p:spPr>
          <a:xfrm>
            <a:off x="2222532" y="5619978"/>
            <a:ext cx="362875" cy="1936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xmlns="" id="{ECF62820-8B64-4001-9546-851A80A049E2}"/>
              </a:ext>
            </a:extLst>
          </p:cNvPr>
          <p:cNvSpPr txBox="1"/>
          <p:nvPr>
            <p:custDataLst>
              <p:tags r:id="rId25"/>
            </p:custDataLst>
          </p:nvPr>
        </p:nvSpPr>
        <p:spPr>
          <a:xfrm rot="1186504">
            <a:off x="3358856" y="2997661"/>
            <a:ext cx="2810204"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MANCHURIA</a:t>
            </a:r>
          </a:p>
        </p:txBody>
      </p:sp>
      <p:sp>
        <p:nvSpPr>
          <p:cNvPr id="49" name="TextBox 48">
            <a:extLst>
              <a:ext uri="{FF2B5EF4-FFF2-40B4-BE49-F238E27FC236}">
                <a16:creationId xmlns:a16="http://schemas.microsoft.com/office/drawing/2014/main" xmlns="" id="{6B1D6FC1-DAAF-45E3-B2BC-0A56EB6A900A}"/>
              </a:ext>
            </a:extLst>
          </p:cNvPr>
          <p:cNvSpPr txBox="1"/>
          <p:nvPr>
            <p:custDataLst>
              <p:tags r:id="rId26"/>
            </p:custDataLst>
          </p:nvPr>
        </p:nvSpPr>
        <p:spPr>
          <a:xfrm>
            <a:off x="2007357" y="2652581"/>
            <a:ext cx="2611928"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MONGOLIA</a:t>
            </a:r>
          </a:p>
        </p:txBody>
      </p:sp>
      <p:sp>
        <p:nvSpPr>
          <p:cNvPr id="51" name="TextBox 50">
            <a:extLst>
              <a:ext uri="{FF2B5EF4-FFF2-40B4-BE49-F238E27FC236}">
                <a16:creationId xmlns:a16="http://schemas.microsoft.com/office/drawing/2014/main" xmlns="" id="{337DCE8E-7A2D-48F4-8DAC-7780C77912B1}"/>
              </a:ext>
            </a:extLst>
          </p:cNvPr>
          <p:cNvSpPr txBox="1"/>
          <p:nvPr>
            <p:custDataLst>
              <p:tags r:id="rId27"/>
            </p:custDataLst>
          </p:nvPr>
        </p:nvSpPr>
        <p:spPr>
          <a:xfrm>
            <a:off x="573901" y="3874683"/>
            <a:ext cx="964829"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NEPAL</a:t>
            </a:r>
          </a:p>
        </p:txBody>
      </p:sp>
      <p:cxnSp>
        <p:nvCxnSpPr>
          <p:cNvPr id="52" name="Straight Arrow Connector 51">
            <a:extLst>
              <a:ext uri="{FF2B5EF4-FFF2-40B4-BE49-F238E27FC236}">
                <a16:creationId xmlns:a16="http://schemas.microsoft.com/office/drawing/2014/main" xmlns="" id="{8261FC8F-6896-4730-B9DF-3DFB2DC5A26F}"/>
              </a:ext>
            </a:extLst>
          </p:cNvPr>
          <p:cNvCxnSpPr>
            <a:cxnSpLocks/>
          </p:cNvCxnSpPr>
          <p:nvPr>
            <p:custDataLst>
              <p:tags r:id="rId28"/>
            </p:custDataLst>
          </p:nvPr>
        </p:nvCxnSpPr>
        <p:spPr>
          <a:xfrm>
            <a:off x="1256505" y="4164646"/>
            <a:ext cx="159805" cy="10499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xmlns="" id="{F4815D3A-BD1E-4EDB-9323-A74A5E788D82}"/>
              </a:ext>
            </a:extLst>
          </p:cNvPr>
          <p:cNvSpPr txBox="1"/>
          <p:nvPr>
            <p:custDataLst>
              <p:tags r:id="rId29"/>
            </p:custDataLst>
          </p:nvPr>
        </p:nvSpPr>
        <p:spPr>
          <a:xfrm>
            <a:off x="4268870" y="6047238"/>
            <a:ext cx="1707410"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NEW GUINEA </a:t>
            </a:r>
          </a:p>
        </p:txBody>
      </p:sp>
      <p:sp>
        <p:nvSpPr>
          <p:cNvPr id="53" name="TextBox 52">
            <a:extLst>
              <a:ext uri="{FF2B5EF4-FFF2-40B4-BE49-F238E27FC236}">
                <a16:creationId xmlns:a16="http://schemas.microsoft.com/office/drawing/2014/main" xmlns="" id="{287B8C18-7B5A-4CAC-A861-D0D5919DE060}"/>
              </a:ext>
            </a:extLst>
          </p:cNvPr>
          <p:cNvSpPr txBox="1"/>
          <p:nvPr>
            <p:custDataLst>
              <p:tags r:id="rId30"/>
            </p:custDataLst>
          </p:nvPr>
        </p:nvSpPr>
        <p:spPr>
          <a:xfrm>
            <a:off x="4677809" y="6250468"/>
            <a:ext cx="2051483" cy="461665"/>
          </a:xfrm>
          <a:prstGeom prst="rect">
            <a:avLst/>
          </a:prstGeom>
          <a:noFill/>
        </p:spPr>
        <p:txBody>
          <a:bodyPr wrap="square" rtlCol="0">
            <a:spAutoFit/>
          </a:bodyPr>
          <a:lstStyle/>
          <a:p>
            <a:pPr algn="ctr"/>
            <a:r>
              <a:rPr lang="en-US" sz="1200" b="1" dirty="0">
                <a:latin typeface="Century Gothic" panose="020B0502020202020204" pitchFamily="34" charset="0"/>
              </a:rPr>
              <a:t>(U.S. and Australian    	  	Territories)</a:t>
            </a:r>
          </a:p>
        </p:txBody>
      </p:sp>
      <p:sp>
        <p:nvSpPr>
          <p:cNvPr id="54" name="TextBox 53">
            <a:extLst>
              <a:ext uri="{FF2B5EF4-FFF2-40B4-BE49-F238E27FC236}">
                <a16:creationId xmlns:a16="http://schemas.microsoft.com/office/drawing/2014/main" xmlns="" id="{01B2CA83-E116-4B4E-BEAB-93450BD54D25}"/>
              </a:ext>
            </a:extLst>
          </p:cNvPr>
          <p:cNvSpPr txBox="1"/>
          <p:nvPr>
            <p:custDataLst>
              <p:tags r:id="rId31"/>
            </p:custDataLst>
          </p:nvPr>
        </p:nvSpPr>
        <p:spPr>
          <a:xfrm>
            <a:off x="398023" y="3109821"/>
            <a:ext cx="1283863"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PAKISTAN</a:t>
            </a:r>
          </a:p>
        </p:txBody>
      </p:sp>
      <p:cxnSp>
        <p:nvCxnSpPr>
          <p:cNvPr id="55" name="Straight Arrow Connector 54">
            <a:extLst>
              <a:ext uri="{FF2B5EF4-FFF2-40B4-BE49-F238E27FC236}">
                <a16:creationId xmlns:a16="http://schemas.microsoft.com/office/drawing/2014/main" xmlns="" id="{38ECE28F-D29F-43F7-AAC6-69BF9BAAF433}"/>
              </a:ext>
            </a:extLst>
          </p:cNvPr>
          <p:cNvCxnSpPr>
            <a:cxnSpLocks/>
          </p:cNvCxnSpPr>
          <p:nvPr>
            <p:custDataLst>
              <p:tags r:id="rId32"/>
            </p:custDataLst>
          </p:nvPr>
        </p:nvCxnSpPr>
        <p:spPr>
          <a:xfrm flipH="1">
            <a:off x="611907" y="3440436"/>
            <a:ext cx="327797" cy="4177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xmlns="" id="{16605512-B414-477D-ABB6-0582D2D65586}"/>
              </a:ext>
            </a:extLst>
          </p:cNvPr>
          <p:cNvSpPr txBox="1"/>
          <p:nvPr>
            <p:custDataLst>
              <p:tags r:id="rId33"/>
            </p:custDataLst>
          </p:nvPr>
        </p:nvSpPr>
        <p:spPr>
          <a:xfrm>
            <a:off x="3733326" y="4888472"/>
            <a:ext cx="2810204"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PHILIPPINES</a:t>
            </a:r>
          </a:p>
        </p:txBody>
      </p:sp>
      <p:sp>
        <p:nvSpPr>
          <p:cNvPr id="58" name="TextBox 57">
            <a:extLst>
              <a:ext uri="{FF2B5EF4-FFF2-40B4-BE49-F238E27FC236}">
                <a16:creationId xmlns:a16="http://schemas.microsoft.com/office/drawing/2014/main" xmlns="" id="{D7385703-91E6-4FE3-A246-C287106B9BA4}"/>
              </a:ext>
            </a:extLst>
          </p:cNvPr>
          <p:cNvSpPr txBox="1"/>
          <p:nvPr>
            <p:custDataLst>
              <p:tags r:id="rId34"/>
            </p:custDataLst>
          </p:nvPr>
        </p:nvSpPr>
        <p:spPr>
          <a:xfrm>
            <a:off x="3617223" y="5104578"/>
            <a:ext cx="1455309" cy="276999"/>
          </a:xfrm>
          <a:prstGeom prst="rect">
            <a:avLst/>
          </a:prstGeom>
          <a:noFill/>
        </p:spPr>
        <p:txBody>
          <a:bodyPr wrap="square" rtlCol="0">
            <a:spAutoFit/>
          </a:bodyPr>
          <a:lstStyle/>
          <a:p>
            <a:pPr algn="ctr"/>
            <a:r>
              <a:rPr lang="en-US" sz="1200" b="1" dirty="0">
                <a:latin typeface="Century Gothic" panose="020B0502020202020204" pitchFamily="34" charset="0"/>
              </a:rPr>
              <a:t>(U.S. Territory)</a:t>
            </a:r>
          </a:p>
        </p:txBody>
      </p:sp>
      <p:sp>
        <p:nvSpPr>
          <p:cNvPr id="56" name="TextBox 55">
            <a:extLst>
              <a:ext uri="{FF2B5EF4-FFF2-40B4-BE49-F238E27FC236}">
                <a16:creationId xmlns:a16="http://schemas.microsoft.com/office/drawing/2014/main" xmlns="" id="{13E6FB23-1083-426B-A9E9-7CA77200D6A8}"/>
              </a:ext>
            </a:extLst>
          </p:cNvPr>
          <p:cNvSpPr txBox="1"/>
          <p:nvPr>
            <p:custDataLst>
              <p:tags r:id="rId35"/>
            </p:custDataLst>
          </p:nvPr>
        </p:nvSpPr>
        <p:spPr>
          <a:xfrm>
            <a:off x="1218746" y="5093198"/>
            <a:ext cx="1308284"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THAILAND</a:t>
            </a:r>
          </a:p>
        </p:txBody>
      </p:sp>
      <p:cxnSp>
        <p:nvCxnSpPr>
          <p:cNvPr id="60" name="Straight Arrow Connector 59">
            <a:extLst>
              <a:ext uri="{FF2B5EF4-FFF2-40B4-BE49-F238E27FC236}">
                <a16:creationId xmlns:a16="http://schemas.microsoft.com/office/drawing/2014/main" xmlns="" id="{80F36D60-37C5-4E33-8C4B-AADA95402955}"/>
              </a:ext>
            </a:extLst>
          </p:cNvPr>
          <p:cNvCxnSpPr>
            <a:cxnSpLocks/>
          </p:cNvCxnSpPr>
          <p:nvPr>
            <p:custDataLst>
              <p:tags r:id="rId36"/>
            </p:custDataLst>
          </p:nvPr>
        </p:nvCxnSpPr>
        <p:spPr>
          <a:xfrm flipV="1">
            <a:off x="2413657" y="5103118"/>
            <a:ext cx="228791" cy="1516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xmlns="" id="{2FC8B5A2-4D2F-4822-91E4-40E3CD6144D4}"/>
              </a:ext>
            </a:extLst>
          </p:cNvPr>
          <p:cNvSpPr txBox="1"/>
          <p:nvPr>
            <p:custDataLst>
              <p:tags r:id="rId37"/>
            </p:custDataLst>
          </p:nvPr>
        </p:nvSpPr>
        <p:spPr>
          <a:xfrm>
            <a:off x="1563672" y="3922849"/>
            <a:ext cx="729974"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TIBET</a:t>
            </a:r>
          </a:p>
        </p:txBody>
      </p:sp>
      <p:sp>
        <p:nvSpPr>
          <p:cNvPr id="62" name="TextBox 61">
            <a:extLst>
              <a:ext uri="{FF2B5EF4-FFF2-40B4-BE49-F238E27FC236}">
                <a16:creationId xmlns:a16="http://schemas.microsoft.com/office/drawing/2014/main" xmlns="" id="{C36B74E3-5CB1-4B95-92E6-AAEC5D8F5421}"/>
              </a:ext>
            </a:extLst>
          </p:cNvPr>
          <p:cNvSpPr txBox="1"/>
          <p:nvPr>
            <p:custDataLst>
              <p:tags r:id="rId38"/>
            </p:custDataLst>
          </p:nvPr>
        </p:nvSpPr>
        <p:spPr>
          <a:xfrm>
            <a:off x="3383625" y="1446387"/>
            <a:ext cx="785034"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USSR</a:t>
            </a:r>
          </a:p>
        </p:txBody>
      </p:sp>
      <p:sp>
        <p:nvSpPr>
          <p:cNvPr id="69" name="Explosion 1 12">
            <a:extLst>
              <a:ext uri="{FF2B5EF4-FFF2-40B4-BE49-F238E27FC236}">
                <a16:creationId xmlns:a16="http://schemas.microsoft.com/office/drawing/2014/main" xmlns="" id="{DC874168-D50E-4F40-841B-6EFF7FB87A9A}"/>
              </a:ext>
            </a:extLst>
          </p:cNvPr>
          <p:cNvSpPr/>
          <p:nvPr>
            <p:custDataLst>
              <p:tags r:id="rId39"/>
            </p:custDataLst>
          </p:nvPr>
        </p:nvSpPr>
        <p:spPr>
          <a:xfrm>
            <a:off x="8124267" y="4855872"/>
            <a:ext cx="195309" cy="204186"/>
          </a:xfrm>
          <a:prstGeom prst="irregularSeal1">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7" name="Straight Arrow Connector 16">
            <a:extLst>
              <a:ext uri="{FF2B5EF4-FFF2-40B4-BE49-F238E27FC236}">
                <a16:creationId xmlns:a16="http://schemas.microsoft.com/office/drawing/2014/main" xmlns="" id="{A2928880-7758-475F-B054-9F519B82AED7}"/>
              </a:ext>
            </a:extLst>
          </p:cNvPr>
          <p:cNvCxnSpPr>
            <a:cxnSpLocks/>
          </p:cNvCxnSpPr>
          <p:nvPr>
            <p:custDataLst>
              <p:tags r:id="rId40"/>
            </p:custDataLst>
          </p:nvPr>
        </p:nvCxnSpPr>
        <p:spPr>
          <a:xfrm flipH="1">
            <a:off x="5263930" y="4416733"/>
            <a:ext cx="1091157" cy="75845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Rectangle 73">
            <a:extLst>
              <a:ext uri="{FF2B5EF4-FFF2-40B4-BE49-F238E27FC236}">
                <a16:creationId xmlns:a16="http://schemas.microsoft.com/office/drawing/2014/main" xmlns="" id="{D65C20D4-E222-4A9C-B922-50AC6627446A}"/>
              </a:ext>
            </a:extLst>
          </p:cNvPr>
          <p:cNvSpPr/>
          <p:nvPr>
            <p:custDataLst>
              <p:tags r:id="rId41"/>
            </p:custDataLst>
          </p:nvPr>
        </p:nvSpPr>
        <p:spPr>
          <a:xfrm>
            <a:off x="6931446" y="4772690"/>
            <a:ext cx="1265090" cy="307777"/>
          </a:xfrm>
          <a:prstGeom prst="rect">
            <a:avLst/>
          </a:prstGeom>
        </p:spPr>
        <p:txBody>
          <a:bodyPr wrap="none">
            <a:spAutoFit/>
          </a:bodyPr>
          <a:lstStyle/>
          <a:p>
            <a:pPr lvl="0"/>
            <a:r>
              <a:rPr lang="en-US" sz="1400" b="1" dirty="0">
                <a:solidFill>
                  <a:prstClr val="black"/>
                </a:solidFill>
                <a:latin typeface="Century Gothic" panose="020B0502020202020204" pitchFamily="34" charset="0"/>
              </a:rPr>
              <a:t>Pearl Harbor</a:t>
            </a:r>
          </a:p>
        </p:txBody>
      </p:sp>
      <p:sp>
        <p:nvSpPr>
          <p:cNvPr id="75" name="Explosion 1 16">
            <a:extLst>
              <a:ext uri="{FF2B5EF4-FFF2-40B4-BE49-F238E27FC236}">
                <a16:creationId xmlns:a16="http://schemas.microsoft.com/office/drawing/2014/main" xmlns="" id="{6E6584A0-6EE9-4A2B-911C-A322542E95C5}"/>
              </a:ext>
            </a:extLst>
          </p:cNvPr>
          <p:cNvSpPr/>
          <p:nvPr>
            <p:custDataLst>
              <p:tags r:id="rId42"/>
            </p:custDataLst>
          </p:nvPr>
        </p:nvSpPr>
        <p:spPr>
          <a:xfrm>
            <a:off x="5976280" y="6896225"/>
            <a:ext cx="195309" cy="204186"/>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xmlns="" id="{71C40BEC-A9AA-4F59-9488-87F57FDAB0F8}"/>
              </a:ext>
            </a:extLst>
          </p:cNvPr>
          <p:cNvSpPr/>
          <p:nvPr>
            <p:custDataLst>
              <p:tags r:id="rId43"/>
            </p:custDataLst>
          </p:nvPr>
        </p:nvSpPr>
        <p:spPr>
          <a:xfrm>
            <a:off x="5524708" y="6673762"/>
            <a:ext cx="1412566" cy="307777"/>
          </a:xfrm>
          <a:prstGeom prst="rect">
            <a:avLst/>
          </a:prstGeom>
        </p:spPr>
        <p:txBody>
          <a:bodyPr wrap="none">
            <a:spAutoFit/>
          </a:bodyPr>
          <a:lstStyle/>
          <a:p>
            <a:pPr lvl="0"/>
            <a:r>
              <a:rPr lang="en-US" sz="1400" b="1" dirty="0">
                <a:solidFill>
                  <a:prstClr val="black"/>
                </a:solidFill>
                <a:latin typeface="Century Gothic" panose="020B0502020202020204" pitchFamily="34" charset="0"/>
              </a:rPr>
              <a:t>Guadalcanal </a:t>
            </a:r>
          </a:p>
        </p:txBody>
      </p:sp>
      <p:sp>
        <p:nvSpPr>
          <p:cNvPr id="77" name="Explosion 1 26">
            <a:extLst>
              <a:ext uri="{FF2B5EF4-FFF2-40B4-BE49-F238E27FC236}">
                <a16:creationId xmlns:a16="http://schemas.microsoft.com/office/drawing/2014/main" xmlns="" id="{A7FFAC0B-37D1-42F6-9F5A-3854C09C1F1A}"/>
              </a:ext>
            </a:extLst>
          </p:cNvPr>
          <p:cNvSpPr/>
          <p:nvPr>
            <p:custDataLst>
              <p:tags r:id="rId44"/>
            </p:custDataLst>
          </p:nvPr>
        </p:nvSpPr>
        <p:spPr>
          <a:xfrm>
            <a:off x="6570953" y="6001062"/>
            <a:ext cx="195309" cy="204186"/>
          </a:xfrm>
          <a:prstGeom prst="irregularSeal1">
            <a:avLst/>
          </a:prstGeom>
          <a:solidFill>
            <a:srgbClr val="FFFF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xmlns="" id="{546C6A6E-5FE6-4691-81C8-DE5A3A863A35}"/>
              </a:ext>
            </a:extLst>
          </p:cNvPr>
          <p:cNvSpPr/>
          <p:nvPr>
            <p:custDataLst>
              <p:tags r:id="rId45"/>
            </p:custDataLst>
          </p:nvPr>
        </p:nvSpPr>
        <p:spPr>
          <a:xfrm>
            <a:off x="5825249" y="5960945"/>
            <a:ext cx="885179" cy="307777"/>
          </a:xfrm>
          <a:prstGeom prst="rect">
            <a:avLst/>
          </a:prstGeom>
        </p:spPr>
        <p:txBody>
          <a:bodyPr wrap="none">
            <a:spAutoFit/>
          </a:bodyPr>
          <a:lstStyle/>
          <a:p>
            <a:r>
              <a:rPr lang="en-US" sz="1400" b="1" dirty="0">
                <a:solidFill>
                  <a:prstClr val="black"/>
                </a:solidFill>
                <a:latin typeface="Century Gothic" panose="020B0502020202020204" pitchFamily="34" charset="0"/>
              </a:rPr>
              <a:t>Tarawa </a:t>
            </a:r>
          </a:p>
        </p:txBody>
      </p:sp>
      <p:sp>
        <p:nvSpPr>
          <p:cNvPr id="79" name="Explosion 1 27">
            <a:extLst>
              <a:ext uri="{FF2B5EF4-FFF2-40B4-BE49-F238E27FC236}">
                <a16:creationId xmlns:a16="http://schemas.microsoft.com/office/drawing/2014/main" xmlns="" id="{A810E37C-9CAE-44DC-A783-6886286D6508}"/>
              </a:ext>
            </a:extLst>
          </p:cNvPr>
          <p:cNvSpPr/>
          <p:nvPr>
            <p:custDataLst>
              <p:tags r:id="rId46"/>
            </p:custDataLst>
          </p:nvPr>
        </p:nvSpPr>
        <p:spPr>
          <a:xfrm>
            <a:off x="4900541" y="5216437"/>
            <a:ext cx="195309" cy="204186"/>
          </a:xfrm>
          <a:prstGeom prst="irregularSeal1">
            <a:avLst/>
          </a:prstGeom>
          <a:solidFill>
            <a:srgbClr val="FFFF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 name="Explosion 1 28">
            <a:extLst>
              <a:ext uri="{FF2B5EF4-FFF2-40B4-BE49-F238E27FC236}">
                <a16:creationId xmlns:a16="http://schemas.microsoft.com/office/drawing/2014/main" xmlns="" id="{BAAD2269-8F9F-4F2D-92E6-9B86BD47872D}"/>
              </a:ext>
            </a:extLst>
          </p:cNvPr>
          <p:cNvSpPr/>
          <p:nvPr>
            <p:custDataLst>
              <p:tags r:id="rId47"/>
            </p:custDataLst>
          </p:nvPr>
        </p:nvSpPr>
        <p:spPr>
          <a:xfrm>
            <a:off x="5065366" y="5080467"/>
            <a:ext cx="195309" cy="204186"/>
          </a:xfrm>
          <a:prstGeom prst="irregularSeal1">
            <a:avLst/>
          </a:prstGeom>
          <a:solidFill>
            <a:srgbClr val="FFFF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1" name="TextBox 80">
            <a:extLst>
              <a:ext uri="{FF2B5EF4-FFF2-40B4-BE49-F238E27FC236}">
                <a16:creationId xmlns:a16="http://schemas.microsoft.com/office/drawing/2014/main" xmlns="" id="{7ABAA711-71DF-4CFD-B24C-B5142B942E9F}"/>
              </a:ext>
            </a:extLst>
          </p:cNvPr>
          <p:cNvSpPr txBox="1"/>
          <p:nvPr>
            <p:custDataLst>
              <p:tags r:id="rId48"/>
            </p:custDataLst>
          </p:nvPr>
        </p:nvSpPr>
        <p:spPr>
          <a:xfrm>
            <a:off x="5029200" y="3368226"/>
            <a:ext cx="1030330"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JAPAN</a:t>
            </a:r>
          </a:p>
        </p:txBody>
      </p:sp>
      <p:cxnSp>
        <p:nvCxnSpPr>
          <p:cNvPr id="82" name="Straight Arrow Connector 81">
            <a:extLst>
              <a:ext uri="{FF2B5EF4-FFF2-40B4-BE49-F238E27FC236}">
                <a16:creationId xmlns:a16="http://schemas.microsoft.com/office/drawing/2014/main" xmlns="" id="{998922DD-FA9D-45CA-96A6-3B90FEC5CECF}"/>
              </a:ext>
            </a:extLst>
          </p:cNvPr>
          <p:cNvCxnSpPr>
            <a:cxnSpLocks/>
          </p:cNvCxnSpPr>
          <p:nvPr>
            <p:custDataLst>
              <p:tags r:id="rId49"/>
            </p:custDataLst>
          </p:nvPr>
        </p:nvCxnSpPr>
        <p:spPr>
          <a:xfrm flipH="1">
            <a:off x="4836775" y="3538788"/>
            <a:ext cx="255787" cy="1016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3" name="Explosion 1 15">
            <a:extLst>
              <a:ext uri="{FF2B5EF4-FFF2-40B4-BE49-F238E27FC236}">
                <a16:creationId xmlns:a16="http://schemas.microsoft.com/office/drawing/2014/main" xmlns="" id="{7399DB09-407C-487F-89BE-2146D8C5BB7E}"/>
              </a:ext>
            </a:extLst>
          </p:cNvPr>
          <p:cNvSpPr/>
          <p:nvPr>
            <p:custDataLst>
              <p:tags r:id="rId50"/>
            </p:custDataLst>
          </p:nvPr>
        </p:nvSpPr>
        <p:spPr>
          <a:xfrm>
            <a:off x="5410004" y="6813270"/>
            <a:ext cx="195309" cy="204186"/>
          </a:xfrm>
          <a:prstGeom prst="irregularSeal1">
            <a:avLst/>
          </a:prstGeom>
          <a:solidFill>
            <a:srgbClr val="FFFF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4" name="TextBox 83">
            <a:extLst>
              <a:ext uri="{FF2B5EF4-FFF2-40B4-BE49-F238E27FC236}">
                <a16:creationId xmlns:a16="http://schemas.microsoft.com/office/drawing/2014/main" xmlns="" id="{66B77D57-B38F-4248-9F65-9DBC8D3507A0}"/>
              </a:ext>
            </a:extLst>
          </p:cNvPr>
          <p:cNvSpPr txBox="1"/>
          <p:nvPr>
            <p:custDataLst>
              <p:tags r:id="rId51"/>
            </p:custDataLst>
          </p:nvPr>
        </p:nvSpPr>
        <p:spPr>
          <a:xfrm>
            <a:off x="5003880" y="6901751"/>
            <a:ext cx="1055650" cy="307777"/>
          </a:xfrm>
          <a:prstGeom prst="rect">
            <a:avLst/>
          </a:prstGeom>
          <a:noFill/>
        </p:spPr>
        <p:txBody>
          <a:bodyPr wrap="square" rtlCol="0">
            <a:spAutoFit/>
          </a:bodyPr>
          <a:lstStyle/>
          <a:p>
            <a:r>
              <a:rPr lang="en-US" sz="1400" b="1" dirty="0">
                <a:solidFill>
                  <a:prstClr val="black"/>
                </a:solidFill>
                <a:latin typeface="Century Gothic" panose="020B0502020202020204" pitchFamily="34" charset="0"/>
              </a:rPr>
              <a:t>Coral Sea</a:t>
            </a:r>
          </a:p>
        </p:txBody>
      </p:sp>
      <p:sp>
        <p:nvSpPr>
          <p:cNvPr id="85" name="Explosion 1 11">
            <a:extLst>
              <a:ext uri="{FF2B5EF4-FFF2-40B4-BE49-F238E27FC236}">
                <a16:creationId xmlns:a16="http://schemas.microsoft.com/office/drawing/2014/main" xmlns="" id="{5B1849A1-61DD-4ECB-ACAF-849966B333DF}"/>
              </a:ext>
            </a:extLst>
          </p:cNvPr>
          <p:cNvSpPr/>
          <p:nvPr>
            <p:custDataLst>
              <p:tags r:id="rId52"/>
            </p:custDataLst>
          </p:nvPr>
        </p:nvSpPr>
        <p:spPr>
          <a:xfrm>
            <a:off x="7166842" y="4338619"/>
            <a:ext cx="195309" cy="204186"/>
          </a:xfrm>
          <a:prstGeom prst="irregularSeal1">
            <a:avLst/>
          </a:prstGeom>
          <a:solidFill>
            <a:srgbClr val="FFFF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7" name="TextBox 86">
            <a:extLst>
              <a:ext uri="{FF2B5EF4-FFF2-40B4-BE49-F238E27FC236}">
                <a16:creationId xmlns:a16="http://schemas.microsoft.com/office/drawing/2014/main" xmlns="" id="{E2D260AF-B44B-4A7C-B1DE-84C2AA31497D}"/>
              </a:ext>
            </a:extLst>
          </p:cNvPr>
          <p:cNvSpPr txBox="1"/>
          <p:nvPr>
            <p:custDataLst>
              <p:tags r:id="rId53"/>
            </p:custDataLst>
          </p:nvPr>
        </p:nvSpPr>
        <p:spPr>
          <a:xfrm>
            <a:off x="7298872" y="4249742"/>
            <a:ext cx="1055650" cy="307777"/>
          </a:xfrm>
          <a:prstGeom prst="rect">
            <a:avLst/>
          </a:prstGeom>
          <a:noFill/>
        </p:spPr>
        <p:txBody>
          <a:bodyPr wrap="square" rtlCol="0">
            <a:spAutoFit/>
          </a:bodyPr>
          <a:lstStyle/>
          <a:p>
            <a:r>
              <a:rPr lang="en-US" sz="1400" b="1" dirty="0">
                <a:solidFill>
                  <a:prstClr val="black"/>
                </a:solidFill>
                <a:latin typeface="Century Gothic" panose="020B0502020202020204" pitchFamily="34" charset="0"/>
              </a:rPr>
              <a:t>Midway</a:t>
            </a:r>
          </a:p>
        </p:txBody>
      </p:sp>
      <p:sp>
        <p:nvSpPr>
          <p:cNvPr id="67" name="Rectangle 66">
            <a:extLst>
              <a:ext uri="{FF2B5EF4-FFF2-40B4-BE49-F238E27FC236}">
                <a16:creationId xmlns:a16="http://schemas.microsoft.com/office/drawing/2014/main" xmlns="" id="{E89F22E5-E84F-4BCE-BE1A-FD17694C453F}"/>
              </a:ext>
            </a:extLst>
          </p:cNvPr>
          <p:cNvSpPr/>
          <p:nvPr>
            <p:custDataLst>
              <p:tags r:id="rId54"/>
            </p:custDataLst>
          </p:nvPr>
        </p:nvSpPr>
        <p:spPr>
          <a:xfrm>
            <a:off x="-52311" y="2744315"/>
            <a:ext cx="10137036" cy="2021507"/>
          </a:xfrm>
          <a:prstGeom prst="rect">
            <a:avLst/>
          </a:prstGeom>
          <a:solidFill>
            <a:sysClr val="windowText" lastClr="000000">
              <a:alpha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9" name="Explosion 1 22">
            <a:extLst>
              <a:ext uri="{FF2B5EF4-FFF2-40B4-BE49-F238E27FC236}">
                <a16:creationId xmlns:a16="http://schemas.microsoft.com/office/drawing/2014/main" xmlns="" id="{18792D21-D7F0-496E-A1B6-6EAC979EB475}"/>
              </a:ext>
            </a:extLst>
          </p:cNvPr>
          <p:cNvSpPr/>
          <p:nvPr>
            <p:custDataLst>
              <p:tags r:id="rId55"/>
            </p:custDataLst>
          </p:nvPr>
        </p:nvSpPr>
        <p:spPr>
          <a:xfrm>
            <a:off x="6670085" y="2229469"/>
            <a:ext cx="195309" cy="204186"/>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Explosion 1 23">
            <a:extLst>
              <a:ext uri="{FF2B5EF4-FFF2-40B4-BE49-F238E27FC236}">
                <a16:creationId xmlns:a16="http://schemas.microsoft.com/office/drawing/2014/main" xmlns="" id="{1303DE5B-45A8-4802-A1DB-A267932E72EF}"/>
              </a:ext>
            </a:extLst>
          </p:cNvPr>
          <p:cNvSpPr/>
          <p:nvPr>
            <p:custDataLst>
              <p:tags r:id="rId56"/>
            </p:custDataLst>
          </p:nvPr>
        </p:nvSpPr>
        <p:spPr>
          <a:xfrm>
            <a:off x="6804728" y="2394344"/>
            <a:ext cx="195309" cy="204186"/>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xmlns="" id="{C4AC3ACF-4B59-43EF-B63C-55E0D2FAD211}"/>
              </a:ext>
            </a:extLst>
          </p:cNvPr>
          <p:cNvSpPr/>
          <p:nvPr>
            <p:custDataLst>
              <p:tags r:id="rId57"/>
            </p:custDataLst>
          </p:nvPr>
        </p:nvSpPr>
        <p:spPr>
          <a:xfrm>
            <a:off x="6495240" y="1991213"/>
            <a:ext cx="598241" cy="307777"/>
          </a:xfrm>
          <a:prstGeom prst="rect">
            <a:avLst/>
          </a:prstGeom>
        </p:spPr>
        <p:txBody>
          <a:bodyPr wrap="none">
            <a:spAutoFit/>
          </a:bodyPr>
          <a:lstStyle/>
          <a:p>
            <a:pPr lvl="0"/>
            <a:r>
              <a:rPr lang="en-US" sz="1400" b="1" dirty="0">
                <a:solidFill>
                  <a:prstClr val="black"/>
                </a:solidFill>
                <a:latin typeface="Century Gothic" panose="020B0502020202020204" pitchFamily="34" charset="0"/>
              </a:rPr>
              <a:t>Attu </a:t>
            </a:r>
          </a:p>
        </p:txBody>
      </p:sp>
      <p:sp>
        <p:nvSpPr>
          <p:cNvPr id="93" name="TextBox 92">
            <a:extLst>
              <a:ext uri="{FF2B5EF4-FFF2-40B4-BE49-F238E27FC236}">
                <a16:creationId xmlns:a16="http://schemas.microsoft.com/office/drawing/2014/main" xmlns="" id="{79C31269-F76A-4728-8070-B1D870934E9A}"/>
              </a:ext>
            </a:extLst>
          </p:cNvPr>
          <p:cNvSpPr txBox="1"/>
          <p:nvPr>
            <p:custDataLst>
              <p:tags r:id="rId58"/>
            </p:custDataLst>
          </p:nvPr>
        </p:nvSpPr>
        <p:spPr>
          <a:xfrm>
            <a:off x="32941" y="2713705"/>
            <a:ext cx="10025459" cy="2062103"/>
          </a:xfrm>
          <a:prstGeom prst="rect">
            <a:avLst/>
          </a:prstGeom>
          <a:noFill/>
        </p:spPr>
        <p:txBody>
          <a:bodyPr wrap="square" rtlCol="0">
            <a:spAutoFit/>
          </a:bodyPr>
          <a:lstStyle/>
          <a:p>
            <a:r>
              <a:rPr lang="da-DK" sz="3200" b="1" dirty="0">
                <a:solidFill>
                  <a:prstClr val="white"/>
                </a:solidFill>
                <a:latin typeface="Century Gothic" panose="020B0502020202020204" pitchFamily="34" charset="0"/>
              </a:rPr>
              <a:t>June 15 – July 9, 1944: BATTLE OF SAIPAN (Mariana Islands) – </a:t>
            </a:r>
          </a:p>
          <a:p>
            <a:r>
              <a:rPr lang="da-DK" sz="3200" b="1" dirty="0">
                <a:solidFill>
                  <a:prstClr val="white"/>
                </a:solidFill>
                <a:latin typeface="Century Gothic" panose="020B0502020202020204" pitchFamily="34" charset="0"/>
              </a:rPr>
              <a:t>The U.S. invasion of the island resulted in an Allied victory.</a:t>
            </a:r>
            <a:endParaRPr lang="en-US" sz="3200" b="1" dirty="0">
              <a:solidFill>
                <a:prstClr val="white"/>
              </a:solidFill>
              <a:latin typeface="Century Gothic" panose="020B0502020202020204" pitchFamily="34" charset="0"/>
            </a:endParaRPr>
          </a:p>
        </p:txBody>
      </p:sp>
      <p:sp>
        <p:nvSpPr>
          <p:cNvPr id="92" name="Rectangle 91">
            <a:extLst>
              <a:ext uri="{FF2B5EF4-FFF2-40B4-BE49-F238E27FC236}">
                <a16:creationId xmlns:a16="http://schemas.microsoft.com/office/drawing/2014/main" xmlns="" id="{957D42F0-7515-4333-8608-33F7D85E56F2}"/>
              </a:ext>
            </a:extLst>
          </p:cNvPr>
          <p:cNvSpPr/>
          <p:nvPr>
            <p:custDataLst>
              <p:tags r:id="rId59"/>
            </p:custDataLst>
          </p:nvPr>
        </p:nvSpPr>
        <p:spPr>
          <a:xfrm>
            <a:off x="6702883" y="2542470"/>
            <a:ext cx="689612" cy="307777"/>
          </a:xfrm>
          <a:prstGeom prst="rect">
            <a:avLst/>
          </a:prstGeom>
        </p:spPr>
        <p:txBody>
          <a:bodyPr wrap="none">
            <a:spAutoFit/>
          </a:bodyPr>
          <a:lstStyle/>
          <a:p>
            <a:pPr lvl="0"/>
            <a:r>
              <a:rPr lang="en-US" sz="1400" b="1" dirty="0">
                <a:solidFill>
                  <a:prstClr val="black"/>
                </a:solidFill>
                <a:latin typeface="Century Gothic" panose="020B0502020202020204" pitchFamily="34" charset="0"/>
              </a:rPr>
              <a:t>Kiska </a:t>
            </a:r>
          </a:p>
        </p:txBody>
      </p:sp>
      <p:sp>
        <p:nvSpPr>
          <p:cNvPr id="86" name="Rectangle 85">
            <a:extLst>
              <a:ext uri="{FF2B5EF4-FFF2-40B4-BE49-F238E27FC236}">
                <a16:creationId xmlns:a16="http://schemas.microsoft.com/office/drawing/2014/main" xmlns="" id="{0CF9EF59-766F-43EC-A09F-EDE42B1FEF12}"/>
              </a:ext>
            </a:extLst>
          </p:cNvPr>
          <p:cNvSpPr/>
          <p:nvPr>
            <p:custDataLst>
              <p:tags r:id="rId60"/>
            </p:custDataLst>
          </p:nvPr>
        </p:nvSpPr>
        <p:spPr>
          <a:xfrm>
            <a:off x="7194530" y="4311495"/>
            <a:ext cx="1958751" cy="369332"/>
          </a:xfrm>
          <a:prstGeom prst="rect">
            <a:avLst/>
          </a:prstGeom>
        </p:spPr>
        <p:txBody>
          <a:bodyPr wrap="square">
            <a:spAutoFit/>
          </a:bodyPr>
          <a:lstStyle/>
          <a:p>
            <a:r>
              <a:rPr lang="en-US" dirty="0">
                <a:hlinkClick r:id="rId63"/>
              </a:rPr>
              <a:t>Battle of Saipan </a:t>
            </a:r>
            <a:endParaRPr lang="en-US" dirty="0"/>
          </a:p>
        </p:txBody>
      </p:sp>
    </p:spTree>
    <p:extLst>
      <p:ext uri="{BB962C8B-B14F-4D97-AF65-F5344CB8AC3E}">
        <p14:creationId xmlns:p14="http://schemas.microsoft.com/office/powerpoint/2010/main" val="35311064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1+#ppt_w/2"/>
                                          </p:val>
                                        </p:tav>
                                        <p:tav tm="100000">
                                          <p:val>
                                            <p:strVal val="#ppt_x"/>
                                          </p:val>
                                        </p:tav>
                                      </p:tavLst>
                                    </p:anim>
                                    <p:anim calcmode="lin" valueType="num">
                                      <p:cBhvr additive="base">
                                        <p:cTn id="8" dur="500" fill="hold"/>
                                        <p:tgtEl>
                                          <p:spTgt spid="67"/>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86"/>
                                        </p:tgtEl>
                                        <p:attrNameLst>
                                          <p:attrName>style.visibility</p:attrName>
                                        </p:attrNameLst>
                                      </p:cBhvr>
                                      <p:to>
                                        <p:strVal val="visible"/>
                                      </p:to>
                                    </p:set>
                                    <p:anim calcmode="lin" valueType="num">
                                      <p:cBhvr additive="base">
                                        <p:cTn id="11" dur="500" fill="hold"/>
                                        <p:tgtEl>
                                          <p:spTgt spid="86"/>
                                        </p:tgtEl>
                                        <p:attrNameLst>
                                          <p:attrName>ppt_x</p:attrName>
                                        </p:attrNameLst>
                                      </p:cBhvr>
                                      <p:tavLst>
                                        <p:tav tm="0">
                                          <p:val>
                                            <p:strVal val="1+#ppt_w/2"/>
                                          </p:val>
                                        </p:tav>
                                        <p:tav tm="100000">
                                          <p:val>
                                            <p:strVal val="#ppt_x"/>
                                          </p:val>
                                        </p:tav>
                                      </p:tavLst>
                                    </p:anim>
                                    <p:anim calcmode="lin" valueType="num">
                                      <p:cBhvr additive="base">
                                        <p:cTn id="12" dur="500" fill="hold"/>
                                        <p:tgtEl>
                                          <p:spTgt spid="86"/>
                                        </p:tgtEl>
                                        <p:attrNameLst>
                                          <p:attrName>ppt_y</p:attrName>
                                        </p:attrNameLst>
                                      </p:cBhvr>
                                      <p:tavLst>
                                        <p:tav tm="0">
                                          <p:val>
                                            <p:strVal val="0-#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1+#ppt_w/2"/>
                                          </p:val>
                                        </p:tav>
                                        <p:tav tm="100000">
                                          <p:val>
                                            <p:strVal val="#ppt_x"/>
                                          </p:val>
                                        </p:tav>
                                      </p:tavLst>
                                    </p:anim>
                                    <p:anim calcmode="lin" valueType="num">
                                      <p:cBhvr additive="base">
                                        <p:cTn id="16" dur="500" fill="hold"/>
                                        <p:tgtEl>
                                          <p:spTgt spid="17"/>
                                        </p:tgtEl>
                                        <p:attrNameLst>
                                          <p:attrName>ppt_y</p:attrName>
                                        </p:attrNameLst>
                                      </p:cBhvr>
                                      <p:tavLst>
                                        <p:tav tm="0">
                                          <p:val>
                                            <p:strVal val="0-#ppt_h/2"/>
                                          </p:val>
                                        </p:tav>
                                        <p:tav tm="100000">
                                          <p:val>
                                            <p:strVal val="#ppt_y"/>
                                          </p:val>
                                        </p:tav>
                                      </p:tavLst>
                                    </p:anim>
                                  </p:childTnLst>
                                </p:cTn>
                              </p:par>
                              <p:par>
                                <p:cTn id="17" presetID="2" presetClass="entr" presetSubtype="3" fill="hold" grpId="0" nodeType="withEffect">
                                  <p:stCondLst>
                                    <p:cond delay="0"/>
                                  </p:stCondLst>
                                  <p:childTnLst>
                                    <p:set>
                                      <p:cBhvr>
                                        <p:cTn id="18" dur="1" fill="hold">
                                          <p:stCondLst>
                                            <p:cond delay="0"/>
                                          </p:stCondLst>
                                        </p:cTn>
                                        <p:tgtEl>
                                          <p:spTgt spid="80"/>
                                        </p:tgtEl>
                                        <p:attrNameLst>
                                          <p:attrName>style.visibility</p:attrName>
                                        </p:attrNameLst>
                                      </p:cBhvr>
                                      <p:to>
                                        <p:strVal val="visible"/>
                                      </p:to>
                                    </p:set>
                                    <p:anim calcmode="lin" valueType="num">
                                      <p:cBhvr additive="base">
                                        <p:cTn id="19" dur="500" fill="hold"/>
                                        <p:tgtEl>
                                          <p:spTgt spid="80"/>
                                        </p:tgtEl>
                                        <p:attrNameLst>
                                          <p:attrName>ppt_x</p:attrName>
                                        </p:attrNameLst>
                                      </p:cBhvr>
                                      <p:tavLst>
                                        <p:tav tm="0">
                                          <p:val>
                                            <p:strVal val="1+#ppt_w/2"/>
                                          </p:val>
                                        </p:tav>
                                        <p:tav tm="100000">
                                          <p:val>
                                            <p:strVal val="#ppt_x"/>
                                          </p:val>
                                        </p:tav>
                                      </p:tavLst>
                                    </p:anim>
                                    <p:anim calcmode="lin" valueType="num">
                                      <p:cBhvr additive="base">
                                        <p:cTn id="20" dur="500" fill="hold"/>
                                        <p:tgtEl>
                                          <p:spTgt spid="8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93">
                                            <p:txEl>
                                              <p:pRg st="0" end="0"/>
                                            </p:txEl>
                                          </p:spTgt>
                                        </p:tgtEl>
                                        <p:attrNameLst>
                                          <p:attrName>style.visibility</p:attrName>
                                        </p:attrNameLst>
                                      </p:cBhvr>
                                      <p:to>
                                        <p:strVal val="visible"/>
                                      </p:to>
                                    </p:set>
                                    <p:animEffect transition="in" filter="wipe(left)">
                                      <p:cBhvr>
                                        <p:cTn id="25" dur="500"/>
                                        <p:tgtEl>
                                          <p:spTgt spid="9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93">
                                            <p:txEl>
                                              <p:pRg st="1" end="1"/>
                                            </p:txEl>
                                          </p:spTgt>
                                        </p:tgtEl>
                                        <p:attrNameLst>
                                          <p:attrName>style.visibility</p:attrName>
                                        </p:attrNameLst>
                                      </p:cBhvr>
                                      <p:to>
                                        <p:strVal val="visible"/>
                                      </p:to>
                                    </p:set>
                                    <p:animEffect transition="in" filter="randombar(horizontal)">
                                      <p:cBhvr>
                                        <p:cTn id="30" dur="500"/>
                                        <p:tgtEl>
                                          <p:spTgt spid="9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67" grpId="0" animBg="1"/>
      <p:bldP spid="86"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a:blip r:embed="rId64"/>
          <a:stretch>
            <a:fillRect/>
          </a:stretch>
        </a:blip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xmlns="" id="{14FEBBA9-7563-4A80-A83B-C1659C504B80}"/>
              </a:ext>
            </a:extLst>
          </p:cNvPr>
          <p:cNvSpPr txBox="1"/>
          <p:nvPr>
            <p:custDataLst>
              <p:tags r:id="rId1"/>
            </p:custDataLst>
          </p:nvPr>
        </p:nvSpPr>
        <p:spPr>
          <a:xfrm>
            <a:off x="8081208" y="1227820"/>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ALASKA</a:t>
            </a:r>
          </a:p>
        </p:txBody>
      </p:sp>
      <p:sp>
        <p:nvSpPr>
          <p:cNvPr id="13" name="TextBox 12">
            <a:extLst>
              <a:ext uri="{FF2B5EF4-FFF2-40B4-BE49-F238E27FC236}">
                <a16:creationId xmlns:a16="http://schemas.microsoft.com/office/drawing/2014/main" xmlns="" id="{119D2D7C-0904-4137-BEE1-DD7E76EB4B55}"/>
              </a:ext>
            </a:extLst>
          </p:cNvPr>
          <p:cNvSpPr txBox="1"/>
          <p:nvPr>
            <p:custDataLst>
              <p:tags r:id="rId2"/>
            </p:custDataLst>
          </p:nvPr>
        </p:nvSpPr>
        <p:spPr>
          <a:xfrm>
            <a:off x="7984315" y="1431366"/>
            <a:ext cx="1246274"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sp>
        <p:nvSpPr>
          <p:cNvPr id="24" name="TextBox 23">
            <a:extLst>
              <a:ext uri="{FF2B5EF4-FFF2-40B4-BE49-F238E27FC236}">
                <a16:creationId xmlns:a16="http://schemas.microsoft.com/office/drawing/2014/main" xmlns="" id="{A89915E4-6F7B-4398-BF97-9E8ED49EB6FA}"/>
              </a:ext>
            </a:extLst>
          </p:cNvPr>
          <p:cNvSpPr txBox="1"/>
          <p:nvPr>
            <p:custDataLst>
              <p:tags r:id="rId3"/>
            </p:custDataLst>
          </p:nvPr>
        </p:nvSpPr>
        <p:spPr>
          <a:xfrm>
            <a:off x="3738518" y="7426737"/>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AUSTRALIA</a:t>
            </a:r>
          </a:p>
        </p:txBody>
      </p:sp>
      <p:sp>
        <p:nvSpPr>
          <p:cNvPr id="25" name="TextBox 24">
            <a:extLst>
              <a:ext uri="{FF2B5EF4-FFF2-40B4-BE49-F238E27FC236}">
                <a16:creationId xmlns:a16="http://schemas.microsoft.com/office/drawing/2014/main" xmlns="" id="{A721CCAF-A2FF-4E62-AA60-479EA2085999}"/>
              </a:ext>
            </a:extLst>
          </p:cNvPr>
          <p:cNvSpPr txBox="1"/>
          <p:nvPr>
            <p:custDataLst>
              <p:tags r:id="rId4"/>
            </p:custDataLst>
          </p:nvPr>
        </p:nvSpPr>
        <p:spPr>
          <a:xfrm>
            <a:off x="2534378" y="4416733"/>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BURMA</a:t>
            </a:r>
          </a:p>
        </p:txBody>
      </p:sp>
      <p:cxnSp>
        <p:nvCxnSpPr>
          <p:cNvPr id="18" name="Straight Arrow Connector 17">
            <a:extLst>
              <a:ext uri="{FF2B5EF4-FFF2-40B4-BE49-F238E27FC236}">
                <a16:creationId xmlns:a16="http://schemas.microsoft.com/office/drawing/2014/main" xmlns="" id="{DE976860-6C4D-4D80-ABF2-DAAE727F7FDE}"/>
              </a:ext>
            </a:extLst>
          </p:cNvPr>
          <p:cNvCxnSpPr>
            <a:cxnSpLocks/>
            <a:stCxn id="36" idx="1"/>
          </p:cNvCxnSpPr>
          <p:nvPr>
            <p:custDataLst>
              <p:tags r:id="rId5"/>
            </p:custDataLst>
          </p:nvPr>
        </p:nvCxnSpPr>
        <p:spPr>
          <a:xfrm flipH="1" flipV="1">
            <a:off x="3628421" y="5941080"/>
            <a:ext cx="236210" cy="57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xmlns="" id="{F0B2564E-7849-4B62-8094-ADC0124340BC}"/>
              </a:ext>
            </a:extLst>
          </p:cNvPr>
          <p:cNvSpPr txBox="1"/>
          <p:nvPr>
            <p:custDataLst>
              <p:tags r:id="rId6"/>
            </p:custDataLst>
          </p:nvPr>
        </p:nvSpPr>
        <p:spPr>
          <a:xfrm>
            <a:off x="3512635" y="5941363"/>
            <a:ext cx="1455309" cy="276999"/>
          </a:xfrm>
          <a:prstGeom prst="rect">
            <a:avLst/>
          </a:prstGeom>
          <a:noFill/>
        </p:spPr>
        <p:txBody>
          <a:bodyPr wrap="square" rtlCol="0">
            <a:spAutoFit/>
          </a:bodyPr>
          <a:lstStyle/>
          <a:p>
            <a:r>
              <a:rPr lang="en-US" sz="1200" b="1" dirty="0">
                <a:latin typeface="Century Gothic" panose="020B0502020202020204" pitchFamily="34" charset="0"/>
              </a:rPr>
              <a:t>(British Territory)</a:t>
            </a:r>
          </a:p>
        </p:txBody>
      </p:sp>
      <p:sp>
        <p:nvSpPr>
          <p:cNvPr id="29" name="TextBox 28">
            <a:extLst>
              <a:ext uri="{FF2B5EF4-FFF2-40B4-BE49-F238E27FC236}">
                <a16:creationId xmlns:a16="http://schemas.microsoft.com/office/drawing/2014/main" xmlns="" id="{719CBDD6-2A78-4966-BF11-C0201ABA55D0}"/>
              </a:ext>
            </a:extLst>
          </p:cNvPr>
          <p:cNvSpPr txBox="1"/>
          <p:nvPr>
            <p:custDataLst>
              <p:tags r:id="rId7"/>
            </p:custDataLst>
          </p:nvPr>
        </p:nvSpPr>
        <p:spPr>
          <a:xfrm>
            <a:off x="2158709" y="3937946"/>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BHUTON</a:t>
            </a:r>
          </a:p>
        </p:txBody>
      </p:sp>
      <p:cxnSp>
        <p:nvCxnSpPr>
          <p:cNvPr id="30" name="Straight Arrow Connector 29">
            <a:extLst>
              <a:ext uri="{FF2B5EF4-FFF2-40B4-BE49-F238E27FC236}">
                <a16:creationId xmlns:a16="http://schemas.microsoft.com/office/drawing/2014/main" xmlns="" id="{2986C6B5-DD74-411F-978F-E80893658D28}"/>
              </a:ext>
            </a:extLst>
          </p:cNvPr>
          <p:cNvCxnSpPr>
            <a:cxnSpLocks/>
          </p:cNvCxnSpPr>
          <p:nvPr>
            <p:custDataLst>
              <p:tags r:id="rId8"/>
            </p:custDataLst>
          </p:nvPr>
        </p:nvCxnSpPr>
        <p:spPr>
          <a:xfrm flipH="1">
            <a:off x="2104338" y="4201336"/>
            <a:ext cx="113656" cy="1423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4C4B92AA-C020-4D6C-86DE-4EEAF4ED23D8}"/>
              </a:ext>
            </a:extLst>
          </p:cNvPr>
          <p:cNvCxnSpPr>
            <a:cxnSpLocks/>
          </p:cNvCxnSpPr>
          <p:nvPr>
            <p:custDataLst>
              <p:tags r:id="rId9"/>
            </p:custDataLst>
          </p:nvPr>
        </p:nvCxnSpPr>
        <p:spPr>
          <a:xfrm flipH="1">
            <a:off x="2382796" y="4648200"/>
            <a:ext cx="229171" cy="2091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xmlns="" id="{A2A2773F-4906-479F-A1E0-3F353AF496C8}"/>
              </a:ext>
            </a:extLst>
          </p:cNvPr>
          <p:cNvSpPr txBox="1"/>
          <p:nvPr>
            <p:custDataLst>
              <p:tags r:id="rId10"/>
            </p:custDataLst>
          </p:nvPr>
        </p:nvSpPr>
        <p:spPr>
          <a:xfrm>
            <a:off x="3864631" y="5756984"/>
            <a:ext cx="1223062" cy="369332"/>
          </a:xfrm>
          <a:prstGeom prst="rect">
            <a:avLst/>
          </a:prstGeom>
          <a:noFill/>
        </p:spPr>
        <p:txBody>
          <a:bodyPr wrap="square" rtlCol="0">
            <a:spAutoFit/>
          </a:bodyPr>
          <a:lstStyle/>
          <a:p>
            <a:r>
              <a:rPr lang="en-US" b="1" dirty="0">
                <a:ln w="19050">
                  <a:noFill/>
                </a:ln>
                <a:latin typeface="Century Gothic" panose="020B0502020202020204" pitchFamily="34" charset="0"/>
              </a:rPr>
              <a:t>BORNEO</a:t>
            </a:r>
          </a:p>
        </p:txBody>
      </p:sp>
      <p:sp>
        <p:nvSpPr>
          <p:cNvPr id="31" name="TextBox 30">
            <a:extLst>
              <a:ext uri="{FF2B5EF4-FFF2-40B4-BE49-F238E27FC236}">
                <a16:creationId xmlns:a16="http://schemas.microsoft.com/office/drawing/2014/main" xmlns="" id="{C3BBB0A4-8C87-461C-AC49-FF6A14FD598C}"/>
              </a:ext>
            </a:extLst>
          </p:cNvPr>
          <p:cNvSpPr txBox="1"/>
          <p:nvPr>
            <p:custDataLst>
              <p:tags r:id="rId11"/>
            </p:custDataLst>
          </p:nvPr>
        </p:nvSpPr>
        <p:spPr>
          <a:xfrm>
            <a:off x="8270281" y="2287043"/>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CANADA</a:t>
            </a:r>
          </a:p>
        </p:txBody>
      </p:sp>
      <p:cxnSp>
        <p:nvCxnSpPr>
          <p:cNvPr id="32" name="Straight Arrow Connector 31">
            <a:extLst>
              <a:ext uri="{FF2B5EF4-FFF2-40B4-BE49-F238E27FC236}">
                <a16:creationId xmlns:a16="http://schemas.microsoft.com/office/drawing/2014/main" xmlns="" id="{67998C00-B622-4B95-9832-AA94F03E9E78}"/>
              </a:ext>
            </a:extLst>
          </p:cNvPr>
          <p:cNvCxnSpPr>
            <a:cxnSpLocks/>
          </p:cNvCxnSpPr>
          <p:nvPr>
            <p:custDataLst>
              <p:tags r:id="rId12"/>
            </p:custDataLst>
          </p:nvPr>
        </p:nvCxnSpPr>
        <p:spPr>
          <a:xfrm flipV="1">
            <a:off x="9068498" y="1961964"/>
            <a:ext cx="321035" cy="41264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xmlns="" id="{A4CED55A-AD71-4CF0-97EC-330D4143C460}"/>
              </a:ext>
            </a:extLst>
          </p:cNvPr>
          <p:cNvSpPr txBox="1"/>
          <p:nvPr>
            <p:custDataLst>
              <p:tags r:id="rId13"/>
            </p:custDataLst>
          </p:nvPr>
        </p:nvSpPr>
        <p:spPr>
          <a:xfrm>
            <a:off x="2611967" y="3516239"/>
            <a:ext cx="964829" cy="369332"/>
          </a:xfrm>
          <a:prstGeom prst="rect">
            <a:avLst/>
          </a:prstGeom>
          <a:noFill/>
        </p:spPr>
        <p:txBody>
          <a:bodyPr wrap="square" rtlCol="0">
            <a:spAutoFit/>
          </a:bodyPr>
          <a:lstStyle/>
          <a:p>
            <a:r>
              <a:rPr lang="en-US" b="1" dirty="0">
                <a:ln w="19050">
                  <a:noFill/>
                </a:ln>
                <a:latin typeface="Century Gothic" panose="020B0502020202020204" pitchFamily="34" charset="0"/>
              </a:rPr>
              <a:t>CHINA</a:t>
            </a:r>
          </a:p>
        </p:txBody>
      </p:sp>
      <p:sp>
        <p:nvSpPr>
          <p:cNvPr id="35" name="TextBox 34">
            <a:extLst>
              <a:ext uri="{FF2B5EF4-FFF2-40B4-BE49-F238E27FC236}">
                <a16:creationId xmlns:a16="http://schemas.microsoft.com/office/drawing/2014/main" xmlns="" id="{8F3D8801-762D-4AD7-96CE-8D28822970DC}"/>
              </a:ext>
            </a:extLst>
          </p:cNvPr>
          <p:cNvSpPr txBox="1"/>
          <p:nvPr>
            <p:custDataLst>
              <p:tags r:id="rId14"/>
            </p:custDataLst>
          </p:nvPr>
        </p:nvSpPr>
        <p:spPr>
          <a:xfrm>
            <a:off x="1852088" y="6465736"/>
            <a:ext cx="1614255" cy="646331"/>
          </a:xfrm>
          <a:prstGeom prst="rect">
            <a:avLst/>
          </a:prstGeom>
          <a:noFill/>
        </p:spPr>
        <p:txBody>
          <a:bodyPr wrap="square" rtlCol="0">
            <a:spAutoFit/>
          </a:bodyPr>
          <a:lstStyle/>
          <a:p>
            <a:r>
              <a:rPr lang="en-US" b="1" dirty="0">
                <a:ln w="19050">
                  <a:noFill/>
                </a:ln>
                <a:latin typeface="Century Gothic" panose="020B0502020202020204" pitchFamily="34" charset="0"/>
              </a:rPr>
              <a:t>DUTCH </a:t>
            </a:r>
          </a:p>
          <a:p>
            <a:r>
              <a:rPr lang="en-US" b="1" dirty="0">
                <a:ln w="19050">
                  <a:noFill/>
                </a:ln>
                <a:latin typeface="Century Gothic" panose="020B0502020202020204" pitchFamily="34" charset="0"/>
              </a:rPr>
              <a:t>EAST INDIES</a:t>
            </a:r>
          </a:p>
        </p:txBody>
      </p:sp>
      <p:sp>
        <p:nvSpPr>
          <p:cNvPr id="37" name="TextBox 36">
            <a:extLst>
              <a:ext uri="{FF2B5EF4-FFF2-40B4-BE49-F238E27FC236}">
                <a16:creationId xmlns:a16="http://schemas.microsoft.com/office/drawing/2014/main" xmlns="" id="{5FF47C85-AA58-49EA-9948-1CEF7D384CE2}"/>
              </a:ext>
            </a:extLst>
          </p:cNvPr>
          <p:cNvSpPr txBox="1"/>
          <p:nvPr>
            <p:custDataLst>
              <p:tags r:id="rId15"/>
            </p:custDataLst>
          </p:nvPr>
        </p:nvSpPr>
        <p:spPr>
          <a:xfrm>
            <a:off x="3313321" y="4705272"/>
            <a:ext cx="2556757" cy="369332"/>
          </a:xfrm>
          <a:prstGeom prst="rect">
            <a:avLst/>
          </a:prstGeom>
          <a:noFill/>
        </p:spPr>
        <p:txBody>
          <a:bodyPr wrap="square" rtlCol="0">
            <a:spAutoFit/>
          </a:bodyPr>
          <a:lstStyle/>
          <a:p>
            <a:r>
              <a:rPr lang="en-US" b="1" dirty="0">
                <a:ln w="19050">
                  <a:noFill/>
                </a:ln>
                <a:latin typeface="Century Gothic" panose="020B0502020202020204" pitchFamily="34" charset="0"/>
              </a:rPr>
              <a:t>FRENCH INDOCHINA</a:t>
            </a:r>
          </a:p>
        </p:txBody>
      </p:sp>
      <p:cxnSp>
        <p:nvCxnSpPr>
          <p:cNvPr id="38" name="Straight Arrow Connector 37">
            <a:extLst>
              <a:ext uri="{FF2B5EF4-FFF2-40B4-BE49-F238E27FC236}">
                <a16:creationId xmlns:a16="http://schemas.microsoft.com/office/drawing/2014/main" xmlns="" id="{53D26A1C-6258-405D-8F36-960C770B0036}"/>
              </a:ext>
            </a:extLst>
          </p:cNvPr>
          <p:cNvCxnSpPr>
            <a:cxnSpLocks/>
          </p:cNvCxnSpPr>
          <p:nvPr>
            <p:custDataLst>
              <p:tags r:id="rId16"/>
            </p:custDataLst>
          </p:nvPr>
        </p:nvCxnSpPr>
        <p:spPr>
          <a:xfrm flipH="1">
            <a:off x="2879909" y="4993811"/>
            <a:ext cx="608358" cy="3940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xmlns="" id="{F8687DAC-DCE1-47B0-AEC5-E854E45D7A79}"/>
              </a:ext>
            </a:extLst>
          </p:cNvPr>
          <p:cNvSpPr txBox="1"/>
          <p:nvPr>
            <p:custDataLst>
              <p:tags r:id="rId17"/>
            </p:custDataLst>
          </p:nvPr>
        </p:nvSpPr>
        <p:spPr>
          <a:xfrm>
            <a:off x="8396512" y="4216853"/>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HAWAII</a:t>
            </a:r>
          </a:p>
        </p:txBody>
      </p:sp>
      <p:sp>
        <p:nvSpPr>
          <p:cNvPr id="40" name="TextBox 39">
            <a:extLst>
              <a:ext uri="{FF2B5EF4-FFF2-40B4-BE49-F238E27FC236}">
                <a16:creationId xmlns:a16="http://schemas.microsoft.com/office/drawing/2014/main" xmlns="" id="{BD553A8C-84F3-4175-BC13-5D3E5AC9C394}"/>
              </a:ext>
            </a:extLst>
          </p:cNvPr>
          <p:cNvSpPr txBox="1"/>
          <p:nvPr>
            <p:custDataLst>
              <p:tags r:id="rId18"/>
            </p:custDataLst>
          </p:nvPr>
        </p:nvSpPr>
        <p:spPr>
          <a:xfrm>
            <a:off x="8430348" y="4471424"/>
            <a:ext cx="1817781"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cxnSp>
        <p:nvCxnSpPr>
          <p:cNvPr id="41" name="Straight Arrow Connector 40">
            <a:extLst>
              <a:ext uri="{FF2B5EF4-FFF2-40B4-BE49-F238E27FC236}">
                <a16:creationId xmlns:a16="http://schemas.microsoft.com/office/drawing/2014/main" xmlns="" id="{06B7904D-C754-4C9F-B77C-460F9D19526A}"/>
              </a:ext>
            </a:extLst>
          </p:cNvPr>
          <p:cNvCxnSpPr>
            <a:cxnSpLocks/>
          </p:cNvCxnSpPr>
          <p:nvPr>
            <p:custDataLst>
              <p:tags r:id="rId19"/>
            </p:custDataLst>
          </p:nvPr>
        </p:nvCxnSpPr>
        <p:spPr>
          <a:xfrm flipH="1">
            <a:off x="8319576" y="4680827"/>
            <a:ext cx="153873" cy="2532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xmlns="" id="{F79B8E8C-6606-4359-BF9E-795B5D7B319F}"/>
              </a:ext>
            </a:extLst>
          </p:cNvPr>
          <p:cNvSpPr txBox="1"/>
          <p:nvPr>
            <p:custDataLst>
              <p:tags r:id="rId20"/>
            </p:custDataLst>
          </p:nvPr>
        </p:nvSpPr>
        <p:spPr>
          <a:xfrm>
            <a:off x="909668" y="4300545"/>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INDIA</a:t>
            </a:r>
          </a:p>
        </p:txBody>
      </p:sp>
      <p:sp>
        <p:nvSpPr>
          <p:cNvPr id="43" name="TextBox 42">
            <a:extLst>
              <a:ext uri="{FF2B5EF4-FFF2-40B4-BE49-F238E27FC236}">
                <a16:creationId xmlns:a16="http://schemas.microsoft.com/office/drawing/2014/main" xmlns="" id="{3CF05310-A5A3-4E8D-A30A-854A4624EB16}"/>
              </a:ext>
            </a:extLst>
          </p:cNvPr>
          <p:cNvSpPr txBox="1"/>
          <p:nvPr>
            <p:custDataLst>
              <p:tags r:id="rId21"/>
            </p:custDataLst>
          </p:nvPr>
        </p:nvSpPr>
        <p:spPr>
          <a:xfrm>
            <a:off x="786925" y="4534521"/>
            <a:ext cx="2000553" cy="276999"/>
          </a:xfrm>
          <a:prstGeom prst="rect">
            <a:avLst/>
          </a:prstGeom>
          <a:noFill/>
        </p:spPr>
        <p:txBody>
          <a:bodyPr wrap="square" rtlCol="0">
            <a:spAutoFit/>
          </a:bodyPr>
          <a:lstStyle/>
          <a:p>
            <a:r>
              <a:rPr lang="en-US" sz="1200" b="1" dirty="0">
                <a:latin typeface="Century Gothic" panose="020B0502020202020204" pitchFamily="34" charset="0"/>
              </a:rPr>
              <a:t>(British Territory)</a:t>
            </a:r>
          </a:p>
        </p:txBody>
      </p:sp>
      <p:sp>
        <p:nvSpPr>
          <p:cNvPr id="45" name="TextBox 44">
            <a:extLst>
              <a:ext uri="{FF2B5EF4-FFF2-40B4-BE49-F238E27FC236}">
                <a16:creationId xmlns:a16="http://schemas.microsoft.com/office/drawing/2014/main" xmlns="" id="{F790947D-9202-4F98-9B7E-550B673B38E1}"/>
              </a:ext>
            </a:extLst>
          </p:cNvPr>
          <p:cNvSpPr txBox="1"/>
          <p:nvPr>
            <p:custDataLst>
              <p:tags r:id="rId22"/>
            </p:custDataLst>
          </p:nvPr>
        </p:nvSpPr>
        <p:spPr>
          <a:xfrm>
            <a:off x="3654456" y="3480502"/>
            <a:ext cx="964829"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KOREA</a:t>
            </a:r>
          </a:p>
        </p:txBody>
      </p:sp>
      <p:sp>
        <p:nvSpPr>
          <p:cNvPr id="47" name="TextBox 46">
            <a:extLst>
              <a:ext uri="{FF2B5EF4-FFF2-40B4-BE49-F238E27FC236}">
                <a16:creationId xmlns:a16="http://schemas.microsoft.com/office/drawing/2014/main" xmlns="" id="{F8BD14EE-003B-484B-BA28-1199B207E55F}"/>
              </a:ext>
            </a:extLst>
          </p:cNvPr>
          <p:cNvSpPr txBox="1"/>
          <p:nvPr>
            <p:custDataLst>
              <p:tags r:id="rId23"/>
            </p:custDataLst>
          </p:nvPr>
        </p:nvSpPr>
        <p:spPr>
          <a:xfrm>
            <a:off x="1406312" y="5350723"/>
            <a:ext cx="1044695"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MALAYA</a:t>
            </a:r>
          </a:p>
        </p:txBody>
      </p:sp>
      <p:cxnSp>
        <p:nvCxnSpPr>
          <p:cNvPr id="48" name="Straight Arrow Connector 47">
            <a:extLst>
              <a:ext uri="{FF2B5EF4-FFF2-40B4-BE49-F238E27FC236}">
                <a16:creationId xmlns:a16="http://schemas.microsoft.com/office/drawing/2014/main" xmlns="" id="{E2DC9C66-E151-4AC9-9F61-0B4DB6193577}"/>
              </a:ext>
            </a:extLst>
          </p:cNvPr>
          <p:cNvCxnSpPr>
            <a:cxnSpLocks/>
          </p:cNvCxnSpPr>
          <p:nvPr>
            <p:custDataLst>
              <p:tags r:id="rId24"/>
            </p:custDataLst>
          </p:nvPr>
        </p:nvCxnSpPr>
        <p:spPr>
          <a:xfrm>
            <a:off x="2222532" y="5619978"/>
            <a:ext cx="362875" cy="1936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xmlns="" id="{ECF62820-8B64-4001-9546-851A80A049E2}"/>
              </a:ext>
            </a:extLst>
          </p:cNvPr>
          <p:cNvSpPr txBox="1"/>
          <p:nvPr>
            <p:custDataLst>
              <p:tags r:id="rId25"/>
            </p:custDataLst>
          </p:nvPr>
        </p:nvSpPr>
        <p:spPr>
          <a:xfrm rot="1186504">
            <a:off x="3358856" y="2997661"/>
            <a:ext cx="2810204"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MANCHURIA</a:t>
            </a:r>
          </a:p>
        </p:txBody>
      </p:sp>
      <p:sp>
        <p:nvSpPr>
          <p:cNvPr id="49" name="TextBox 48">
            <a:extLst>
              <a:ext uri="{FF2B5EF4-FFF2-40B4-BE49-F238E27FC236}">
                <a16:creationId xmlns:a16="http://schemas.microsoft.com/office/drawing/2014/main" xmlns="" id="{6B1D6FC1-DAAF-45E3-B2BC-0A56EB6A900A}"/>
              </a:ext>
            </a:extLst>
          </p:cNvPr>
          <p:cNvSpPr txBox="1"/>
          <p:nvPr>
            <p:custDataLst>
              <p:tags r:id="rId26"/>
            </p:custDataLst>
          </p:nvPr>
        </p:nvSpPr>
        <p:spPr>
          <a:xfrm>
            <a:off x="2007357" y="2652581"/>
            <a:ext cx="2611928"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MONGOLIA</a:t>
            </a:r>
          </a:p>
        </p:txBody>
      </p:sp>
      <p:sp>
        <p:nvSpPr>
          <p:cNvPr id="51" name="TextBox 50">
            <a:extLst>
              <a:ext uri="{FF2B5EF4-FFF2-40B4-BE49-F238E27FC236}">
                <a16:creationId xmlns:a16="http://schemas.microsoft.com/office/drawing/2014/main" xmlns="" id="{337DCE8E-7A2D-48F4-8DAC-7780C77912B1}"/>
              </a:ext>
            </a:extLst>
          </p:cNvPr>
          <p:cNvSpPr txBox="1"/>
          <p:nvPr>
            <p:custDataLst>
              <p:tags r:id="rId27"/>
            </p:custDataLst>
          </p:nvPr>
        </p:nvSpPr>
        <p:spPr>
          <a:xfrm>
            <a:off x="573901" y="3874683"/>
            <a:ext cx="964829"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NEPAL</a:t>
            </a:r>
          </a:p>
        </p:txBody>
      </p:sp>
      <p:cxnSp>
        <p:nvCxnSpPr>
          <p:cNvPr id="52" name="Straight Arrow Connector 51">
            <a:extLst>
              <a:ext uri="{FF2B5EF4-FFF2-40B4-BE49-F238E27FC236}">
                <a16:creationId xmlns:a16="http://schemas.microsoft.com/office/drawing/2014/main" xmlns="" id="{8261FC8F-6896-4730-B9DF-3DFB2DC5A26F}"/>
              </a:ext>
            </a:extLst>
          </p:cNvPr>
          <p:cNvCxnSpPr>
            <a:cxnSpLocks/>
          </p:cNvCxnSpPr>
          <p:nvPr>
            <p:custDataLst>
              <p:tags r:id="rId28"/>
            </p:custDataLst>
          </p:nvPr>
        </p:nvCxnSpPr>
        <p:spPr>
          <a:xfrm>
            <a:off x="1256505" y="4164646"/>
            <a:ext cx="159805" cy="10499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xmlns="" id="{F4815D3A-BD1E-4EDB-9323-A74A5E788D82}"/>
              </a:ext>
            </a:extLst>
          </p:cNvPr>
          <p:cNvSpPr txBox="1"/>
          <p:nvPr>
            <p:custDataLst>
              <p:tags r:id="rId29"/>
            </p:custDataLst>
          </p:nvPr>
        </p:nvSpPr>
        <p:spPr>
          <a:xfrm>
            <a:off x="4268870" y="6047238"/>
            <a:ext cx="1707410"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NEW GUINEA </a:t>
            </a:r>
          </a:p>
        </p:txBody>
      </p:sp>
      <p:sp>
        <p:nvSpPr>
          <p:cNvPr id="53" name="TextBox 52">
            <a:extLst>
              <a:ext uri="{FF2B5EF4-FFF2-40B4-BE49-F238E27FC236}">
                <a16:creationId xmlns:a16="http://schemas.microsoft.com/office/drawing/2014/main" xmlns="" id="{287B8C18-7B5A-4CAC-A861-D0D5919DE060}"/>
              </a:ext>
            </a:extLst>
          </p:cNvPr>
          <p:cNvSpPr txBox="1"/>
          <p:nvPr>
            <p:custDataLst>
              <p:tags r:id="rId30"/>
            </p:custDataLst>
          </p:nvPr>
        </p:nvSpPr>
        <p:spPr>
          <a:xfrm>
            <a:off x="4677809" y="6250468"/>
            <a:ext cx="2051483" cy="461665"/>
          </a:xfrm>
          <a:prstGeom prst="rect">
            <a:avLst/>
          </a:prstGeom>
          <a:noFill/>
        </p:spPr>
        <p:txBody>
          <a:bodyPr wrap="square" rtlCol="0">
            <a:spAutoFit/>
          </a:bodyPr>
          <a:lstStyle/>
          <a:p>
            <a:pPr algn="ctr"/>
            <a:r>
              <a:rPr lang="en-US" sz="1200" b="1" dirty="0">
                <a:latin typeface="Century Gothic" panose="020B0502020202020204" pitchFamily="34" charset="0"/>
              </a:rPr>
              <a:t>(U.S. and Australian    	  	Territories)</a:t>
            </a:r>
          </a:p>
        </p:txBody>
      </p:sp>
      <p:sp>
        <p:nvSpPr>
          <p:cNvPr id="54" name="TextBox 53">
            <a:extLst>
              <a:ext uri="{FF2B5EF4-FFF2-40B4-BE49-F238E27FC236}">
                <a16:creationId xmlns:a16="http://schemas.microsoft.com/office/drawing/2014/main" xmlns="" id="{01B2CA83-E116-4B4E-BEAB-93450BD54D25}"/>
              </a:ext>
            </a:extLst>
          </p:cNvPr>
          <p:cNvSpPr txBox="1"/>
          <p:nvPr>
            <p:custDataLst>
              <p:tags r:id="rId31"/>
            </p:custDataLst>
          </p:nvPr>
        </p:nvSpPr>
        <p:spPr>
          <a:xfrm>
            <a:off x="398023" y="3109821"/>
            <a:ext cx="1283863"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PAKISTAN</a:t>
            </a:r>
          </a:p>
        </p:txBody>
      </p:sp>
      <p:cxnSp>
        <p:nvCxnSpPr>
          <p:cNvPr id="55" name="Straight Arrow Connector 54">
            <a:extLst>
              <a:ext uri="{FF2B5EF4-FFF2-40B4-BE49-F238E27FC236}">
                <a16:creationId xmlns:a16="http://schemas.microsoft.com/office/drawing/2014/main" xmlns="" id="{38ECE28F-D29F-43F7-AAC6-69BF9BAAF433}"/>
              </a:ext>
            </a:extLst>
          </p:cNvPr>
          <p:cNvCxnSpPr>
            <a:cxnSpLocks/>
          </p:cNvCxnSpPr>
          <p:nvPr>
            <p:custDataLst>
              <p:tags r:id="rId32"/>
            </p:custDataLst>
          </p:nvPr>
        </p:nvCxnSpPr>
        <p:spPr>
          <a:xfrm flipH="1">
            <a:off x="611907" y="3440436"/>
            <a:ext cx="327797" cy="4177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xmlns="" id="{13E6FB23-1083-426B-A9E9-7CA77200D6A8}"/>
              </a:ext>
            </a:extLst>
          </p:cNvPr>
          <p:cNvSpPr txBox="1"/>
          <p:nvPr>
            <p:custDataLst>
              <p:tags r:id="rId33"/>
            </p:custDataLst>
          </p:nvPr>
        </p:nvSpPr>
        <p:spPr>
          <a:xfrm>
            <a:off x="1218746" y="5093198"/>
            <a:ext cx="1308284"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THAILAND</a:t>
            </a:r>
          </a:p>
        </p:txBody>
      </p:sp>
      <p:cxnSp>
        <p:nvCxnSpPr>
          <p:cNvPr id="60" name="Straight Arrow Connector 59">
            <a:extLst>
              <a:ext uri="{FF2B5EF4-FFF2-40B4-BE49-F238E27FC236}">
                <a16:creationId xmlns:a16="http://schemas.microsoft.com/office/drawing/2014/main" xmlns="" id="{80F36D60-37C5-4E33-8C4B-AADA95402955}"/>
              </a:ext>
            </a:extLst>
          </p:cNvPr>
          <p:cNvCxnSpPr>
            <a:cxnSpLocks/>
          </p:cNvCxnSpPr>
          <p:nvPr>
            <p:custDataLst>
              <p:tags r:id="rId34"/>
            </p:custDataLst>
          </p:nvPr>
        </p:nvCxnSpPr>
        <p:spPr>
          <a:xfrm flipV="1">
            <a:off x="2413657" y="5103118"/>
            <a:ext cx="228791" cy="1516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xmlns="" id="{2FC8B5A2-4D2F-4822-91E4-40E3CD6144D4}"/>
              </a:ext>
            </a:extLst>
          </p:cNvPr>
          <p:cNvSpPr txBox="1"/>
          <p:nvPr>
            <p:custDataLst>
              <p:tags r:id="rId35"/>
            </p:custDataLst>
          </p:nvPr>
        </p:nvSpPr>
        <p:spPr>
          <a:xfrm>
            <a:off x="1563672" y="3922849"/>
            <a:ext cx="729974"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TIBET</a:t>
            </a:r>
          </a:p>
        </p:txBody>
      </p:sp>
      <p:sp>
        <p:nvSpPr>
          <p:cNvPr id="62" name="TextBox 61">
            <a:extLst>
              <a:ext uri="{FF2B5EF4-FFF2-40B4-BE49-F238E27FC236}">
                <a16:creationId xmlns:a16="http://schemas.microsoft.com/office/drawing/2014/main" xmlns="" id="{C36B74E3-5CB1-4B95-92E6-AAEC5D8F5421}"/>
              </a:ext>
            </a:extLst>
          </p:cNvPr>
          <p:cNvSpPr txBox="1"/>
          <p:nvPr>
            <p:custDataLst>
              <p:tags r:id="rId36"/>
            </p:custDataLst>
          </p:nvPr>
        </p:nvSpPr>
        <p:spPr>
          <a:xfrm>
            <a:off x="3383625" y="1446387"/>
            <a:ext cx="785034"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USSR</a:t>
            </a:r>
          </a:p>
        </p:txBody>
      </p:sp>
      <p:sp>
        <p:nvSpPr>
          <p:cNvPr id="69" name="Explosion 1 12">
            <a:extLst>
              <a:ext uri="{FF2B5EF4-FFF2-40B4-BE49-F238E27FC236}">
                <a16:creationId xmlns:a16="http://schemas.microsoft.com/office/drawing/2014/main" xmlns="" id="{DC874168-D50E-4F40-841B-6EFF7FB87A9A}"/>
              </a:ext>
            </a:extLst>
          </p:cNvPr>
          <p:cNvSpPr/>
          <p:nvPr>
            <p:custDataLst>
              <p:tags r:id="rId37"/>
            </p:custDataLst>
          </p:nvPr>
        </p:nvSpPr>
        <p:spPr>
          <a:xfrm>
            <a:off x="8124267" y="4855872"/>
            <a:ext cx="195309" cy="204186"/>
          </a:xfrm>
          <a:prstGeom prst="irregularSeal1">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7" name="Straight Arrow Connector 16">
            <a:extLst>
              <a:ext uri="{FF2B5EF4-FFF2-40B4-BE49-F238E27FC236}">
                <a16:creationId xmlns:a16="http://schemas.microsoft.com/office/drawing/2014/main" xmlns="" id="{A2928880-7758-475F-B054-9F519B82AED7}"/>
              </a:ext>
            </a:extLst>
          </p:cNvPr>
          <p:cNvCxnSpPr>
            <a:cxnSpLocks/>
          </p:cNvCxnSpPr>
          <p:nvPr>
            <p:custDataLst>
              <p:tags r:id="rId38"/>
            </p:custDataLst>
          </p:nvPr>
        </p:nvCxnSpPr>
        <p:spPr>
          <a:xfrm>
            <a:off x="4603970" y="4318841"/>
            <a:ext cx="347661" cy="92965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Rectangle 73">
            <a:extLst>
              <a:ext uri="{FF2B5EF4-FFF2-40B4-BE49-F238E27FC236}">
                <a16:creationId xmlns:a16="http://schemas.microsoft.com/office/drawing/2014/main" xmlns="" id="{D65C20D4-E222-4A9C-B922-50AC6627446A}"/>
              </a:ext>
            </a:extLst>
          </p:cNvPr>
          <p:cNvSpPr/>
          <p:nvPr>
            <p:custDataLst>
              <p:tags r:id="rId39"/>
            </p:custDataLst>
          </p:nvPr>
        </p:nvSpPr>
        <p:spPr>
          <a:xfrm>
            <a:off x="6931446" y="4772690"/>
            <a:ext cx="1265090" cy="307777"/>
          </a:xfrm>
          <a:prstGeom prst="rect">
            <a:avLst/>
          </a:prstGeom>
        </p:spPr>
        <p:txBody>
          <a:bodyPr wrap="none">
            <a:spAutoFit/>
          </a:bodyPr>
          <a:lstStyle/>
          <a:p>
            <a:pPr lvl="0"/>
            <a:r>
              <a:rPr lang="en-US" sz="1400" b="1" dirty="0">
                <a:solidFill>
                  <a:prstClr val="black"/>
                </a:solidFill>
                <a:latin typeface="Century Gothic" panose="020B0502020202020204" pitchFamily="34" charset="0"/>
              </a:rPr>
              <a:t>Pearl Harbor</a:t>
            </a:r>
          </a:p>
        </p:txBody>
      </p:sp>
      <p:sp>
        <p:nvSpPr>
          <p:cNvPr id="75" name="Explosion 1 16">
            <a:extLst>
              <a:ext uri="{FF2B5EF4-FFF2-40B4-BE49-F238E27FC236}">
                <a16:creationId xmlns:a16="http://schemas.microsoft.com/office/drawing/2014/main" xmlns="" id="{6E6584A0-6EE9-4A2B-911C-A322542E95C5}"/>
              </a:ext>
            </a:extLst>
          </p:cNvPr>
          <p:cNvSpPr/>
          <p:nvPr>
            <p:custDataLst>
              <p:tags r:id="rId40"/>
            </p:custDataLst>
          </p:nvPr>
        </p:nvSpPr>
        <p:spPr>
          <a:xfrm>
            <a:off x="5976280" y="6896225"/>
            <a:ext cx="195309" cy="204186"/>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xmlns="" id="{71C40BEC-A9AA-4F59-9488-87F57FDAB0F8}"/>
              </a:ext>
            </a:extLst>
          </p:cNvPr>
          <p:cNvSpPr/>
          <p:nvPr>
            <p:custDataLst>
              <p:tags r:id="rId41"/>
            </p:custDataLst>
          </p:nvPr>
        </p:nvSpPr>
        <p:spPr>
          <a:xfrm>
            <a:off x="5608852" y="6687347"/>
            <a:ext cx="1412566" cy="307777"/>
          </a:xfrm>
          <a:prstGeom prst="rect">
            <a:avLst/>
          </a:prstGeom>
        </p:spPr>
        <p:txBody>
          <a:bodyPr wrap="none">
            <a:spAutoFit/>
          </a:bodyPr>
          <a:lstStyle/>
          <a:p>
            <a:pPr lvl="0"/>
            <a:r>
              <a:rPr lang="en-US" sz="1400" b="1" dirty="0">
                <a:solidFill>
                  <a:prstClr val="black"/>
                </a:solidFill>
                <a:latin typeface="Century Gothic" panose="020B0502020202020204" pitchFamily="34" charset="0"/>
              </a:rPr>
              <a:t>Guadalcanal </a:t>
            </a:r>
          </a:p>
        </p:txBody>
      </p:sp>
      <p:sp>
        <p:nvSpPr>
          <p:cNvPr id="77" name="Explosion 1 26">
            <a:extLst>
              <a:ext uri="{FF2B5EF4-FFF2-40B4-BE49-F238E27FC236}">
                <a16:creationId xmlns:a16="http://schemas.microsoft.com/office/drawing/2014/main" xmlns="" id="{A7FFAC0B-37D1-42F6-9F5A-3854C09C1F1A}"/>
              </a:ext>
            </a:extLst>
          </p:cNvPr>
          <p:cNvSpPr/>
          <p:nvPr>
            <p:custDataLst>
              <p:tags r:id="rId42"/>
            </p:custDataLst>
          </p:nvPr>
        </p:nvSpPr>
        <p:spPr>
          <a:xfrm>
            <a:off x="6570953" y="6001062"/>
            <a:ext cx="195309" cy="204186"/>
          </a:xfrm>
          <a:prstGeom prst="irregularSeal1">
            <a:avLst/>
          </a:prstGeom>
          <a:solidFill>
            <a:srgbClr val="FFFF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xmlns="" id="{546C6A6E-5FE6-4691-81C8-DE5A3A863A35}"/>
              </a:ext>
            </a:extLst>
          </p:cNvPr>
          <p:cNvSpPr/>
          <p:nvPr>
            <p:custDataLst>
              <p:tags r:id="rId43"/>
            </p:custDataLst>
          </p:nvPr>
        </p:nvSpPr>
        <p:spPr>
          <a:xfrm>
            <a:off x="5825249" y="5960945"/>
            <a:ext cx="885179" cy="307777"/>
          </a:xfrm>
          <a:prstGeom prst="rect">
            <a:avLst/>
          </a:prstGeom>
        </p:spPr>
        <p:txBody>
          <a:bodyPr wrap="none">
            <a:spAutoFit/>
          </a:bodyPr>
          <a:lstStyle/>
          <a:p>
            <a:r>
              <a:rPr lang="en-US" sz="1400" b="1" dirty="0">
                <a:solidFill>
                  <a:prstClr val="black"/>
                </a:solidFill>
                <a:latin typeface="Century Gothic" panose="020B0502020202020204" pitchFamily="34" charset="0"/>
              </a:rPr>
              <a:t>Tarawa </a:t>
            </a:r>
          </a:p>
        </p:txBody>
      </p:sp>
      <p:sp>
        <p:nvSpPr>
          <p:cNvPr id="79" name="Explosion 1 27">
            <a:extLst>
              <a:ext uri="{FF2B5EF4-FFF2-40B4-BE49-F238E27FC236}">
                <a16:creationId xmlns:a16="http://schemas.microsoft.com/office/drawing/2014/main" xmlns="" id="{A810E37C-9CAE-44DC-A783-6886286D6508}"/>
              </a:ext>
            </a:extLst>
          </p:cNvPr>
          <p:cNvSpPr/>
          <p:nvPr>
            <p:custDataLst>
              <p:tags r:id="rId44"/>
            </p:custDataLst>
          </p:nvPr>
        </p:nvSpPr>
        <p:spPr>
          <a:xfrm>
            <a:off x="4912774" y="5216437"/>
            <a:ext cx="195309" cy="204186"/>
          </a:xfrm>
          <a:prstGeom prst="irregularSeal1">
            <a:avLst/>
          </a:prstGeom>
          <a:solidFill>
            <a:srgbClr val="FFFF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 name="Explosion 1 28">
            <a:extLst>
              <a:ext uri="{FF2B5EF4-FFF2-40B4-BE49-F238E27FC236}">
                <a16:creationId xmlns:a16="http://schemas.microsoft.com/office/drawing/2014/main" xmlns="" id="{BAAD2269-8F9F-4F2D-92E6-9B86BD47872D}"/>
              </a:ext>
            </a:extLst>
          </p:cNvPr>
          <p:cNvSpPr/>
          <p:nvPr>
            <p:custDataLst>
              <p:tags r:id="rId45"/>
            </p:custDataLst>
          </p:nvPr>
        </p:nvSpPr>
        <p:spPr>
          <a:xfrm>
            <a:off x="5077599" y="5080467"/>
            <a:ext cx="195309" cy="204186"/>
          </a:xfrm>
          <a:prstGeom prst="irregularSeal1">
            <a:avLst/>
          </a:prstGeom>
          <a:solidFill>
            <a:srgbClr val="FFFF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xmlns="" id="{4FD8FC97-9869-45FC-8117-BC56423EA2F2}"/>
              </a:ext>
            </a:extLst>
          </p:cNvPr>
          <p:cNvSpPr/>
          <p:nvPr>
            <p:custDataLst>
              <p:tags r:id="rId46"/>
            </p:custDataLst>
          </p:nvPr>
        </p:nvSpPr>
        <p:spPr>
          <a:xfrm>
            <a:off x="5182005" y="4996723"/>
            <a:ext cx="837089" cy="307777"/>
          </a:xfrm>
          <a:prstGeom prst="rect">
            <a:avLst/>
          </a:prstGeom>
        </p:spPr>
        <p:txBody>
          <a:bodyPr wrap="none">
            <a:spAutoFit/>
          </a:bodyPr>
          <a:lstStyle/>
          <a:p>
            <a:r>
              <a:rPr lang="en-US" sz="1400" b="1" dirty="0">
                <a:solidFill>
                  <a:prstClr val="black"/>
                </a:solidFill>
                <a:latin typeface="Century Gothic" panose="020B0502020202020204" pitchFamily="34" charset="0"/>
              </a:rPr>
              <a:t>Saipan </a:t>
            </a:r>
          </a:p>
        </p:txBody>
      </p:sp>
      <p:sp>
        <p:nvSpPr>
          <p:cNvPr id="84" name="TextBox 83">
            <a:extLst>
              <a:ext uri="{FF2B5EF4-FFF2-40B4-BE49-F238E27FC236}">
                <a16:creationId xmlns:a16="http://schemas.microsoft.com/office/drawing/2014/main" xmlns="" id="{760F0348-B427-4336-99CF-05D9B05593BE}"/>
              </a:ext>
            </a:extLst>
          </p:cNvPr>
          <p:cNvSpPr txBox="1"/>
          <p:nvPr>
            <p:custDataLst>
              <p:tags r:id="rId47"/>
            </p:custDataLst>
          </p:nvPr>
        </p:nvSpPr>
        <p:spPr>
          <a:xfrm>
            <a:off x="5029200" y="3368226"/>
            <a:ext cx="1030330"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JAPAN</a:t>
            </a:r>
          </a:p>
        </p:txBody>
      </p:sp>
      <p:cxnSp>
        <p:nvCxnSpPr>
          <p:cNvPr id="85" name="Straight Arrow Connector 84">
            <a:extLst>
              <a:ext uri="{FF2B5EF4-FFF2-40B4-BE49-F238E27FC236}">
                <a16:creationId xmlns:a16="http://schemas.microsoft.com/office/drawing/2014/main" xmlns="" id="{9323204D-0C64-42D3-B9DB-14B4AE4DBF45}"/>
              </a:ext>
            </a:extLst>
          </p:cNvPr>
          <p:cNvCxnSpPr>
            <a:cxnSpLocks/>
          </p:cNvCxnSpPr>
          <p:nvPr>
            <p:custDataLst>
              <p:tags r:id="rId48"/>
            </p:custDataLst>
          </p:nvPr>
        </p:nvCxnSpPr>
        <p:spPr>
          <a:xfrm flipH="1">
            <a:off x="4836775" y="3538788"/>
            <a:ext cx="255787" cy="1016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6" name="Explosion 1 15">
            <a:extLst>
              <a:ext uri="{FF2B5EF4-FFF2-40B4-BE49-F238E27FC236}">
                <a16:creationId xmlns:a16="http://schemas.microsoft.com/office/drawing/2014/main" xmlns="" id="{8EB39F3D-55A2-454A-A075-7D478F582204}"/>
              </a:ext>
            </a:extLst>
          </p:cNvPr>
          <p:cNvSpPr/>
          <p:nvPr>
            <p:custDataLst>
              <p:tags r:id="rId49"/>
            </p:custDataLst>
          </p:nvPr>
        </p:nvSpPr>
        <p:spPr>
          <a:xfrm>
            <a:off x="5410004" y="6813270"/>
            <a:ext cx="195309" cy="204186"/>
          </a:xfrm>
          <a:prstGeom prst="irregularSeal1">
            <a:avLst/>
          </a:prstGeom>
          <a:solidFill>
            <a:srgbClr val="FFFF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7" name="TextBox 86">
            <a:extLst>
              <a:ext uri="{FF2B5EF4-FFF2-40B4-BE49-F238E27FC236}">
                <a16:creationId xmlns:a16="http://schemas.microsoft.com/office/drawing/2014/main" xmlns="" id="{3820CA42-742E-4D67-8B88-D1CC6B0D68DB}"/>
              </a:ext>
            </a:extLst>
          </p:cNvPr>
          <p:cNvSpPr txBox="1"/>
          <p:nvPr>
            <p:custDataLst>
              <p:tags r:id="rId50"/>
            </p:custDataLst>
          </p:nvPr>
        </p:nvSpPr>
        <p:spPr>
          <a:xfrm>
            <a:off x="5007045" y="6904206"/>
            <a:ext cx="1055650" cy="307777"/>
          </a:xfrm>
          <a:prstGeom prst="rect">
            <a:avLst/>
          </a:prstGeom>
          <a:noFill/>
        </p:spPr>
        <p:txBody>
          <a:bodyPr wrap="square" rtlCol="0">
            <a:spAutoFit/>
          </a:bodyPr>
          <a:lstStyle/>
          <a:p>
            <a:r>
              <a:rPr lang="en-US" sz="1400" b="1" dirty="0">
                <a:solidFill>
                  <a:prstClr val="black"/>
                </a:solidFill>
                <a:latin typeface="Century Gothic" panose="020B0502020202020204" pitchFamily="34" charset="0"/>
              </a:rPr>
              <a:t>Coral Sea</a:t>
            </a:r>
          </a:p>
        </p:txBody>
      </p:sp>
      <p:sp>
        <p:nvSpPr>
          <p:cNvPr id="88" name="Explosion 1 11">
            <a:extLst>
              <a:ext uri="{FF2B5EF4-FFF2-40B4-BE49-F238E27FC236}">
                <a16:creationId xmlns:a16="http://schemas.microsoft.com/office/drawing/2014/main" xmlns="" id="{3255542E-2559-46AB-BBAE-53F5ECF0E7B7}"/>
              </a:ext>
            </a:extLst>
          </p:cNvPr>
          <p:cNvSpPr/>
          <p:nvPr>
            <p:custDataLst>
              <p:tags r:id="rId51"/>
            </p:custDataLst>
          </p:nvPr>
        </p:nvSpPr>
        <p:spPr>
          <a:xfrm>
            <a:off x="7166842" y="4338619"/>
            <a:ext cx="195309" cy="204186"/>
          </a:xfrm>
          <a:prstGeom prst="irregularSeal1">
            <a:avLst/>
          </a:prstGeom>
          <a:solidFill>
            <a:srgbClr val="FFFF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9" name="TextBox 88">
            <a:extLst>
              <a:ext uri="{FF2B5EF4-FFF2-40B4-BE49-F238E27FC236}">
                <a16:creationId xmlns:a16="http://schemas.microsoft.com/office/drawing/2014/main" xmlns="" id="{3CB8B7E9-A87C-4A5C-9C70-C57C85C5103B}"/>
              </a:ext>
            </a:extLst>
          </p:cNvPr>
          <p:cNvSpPr txBox="1"/>
          <p:nvPr>
            <p:custDataLst>
              <p:tags r:id="rId52"/>
            </p:custDataLst>
          </p:nvPr>
        </p:nvSpPr>
        <p:spPr>
          <a:xfrm>
            <a:off x="7298872" y="4249742"/>
            <a:ext cx="1055650" cy="307777"/>
          </a:xfrm>
          <a:prstGeom prst="rect">
            <a:avLst/>
          </a:prstGeom>
          <a:noFill/>
        </p:spPr>
        <p:txBody>
          <a:bodyPr wrap="square" rtlCol="0">
            <a:spAutoFit/>
          </a:bodyPr>
          <a:lstStyle/>
          <a:p>
            <a:r>
              <a:rPr lang="en-US" sz="1400" b="1" dirty="0">
                <a:solidFill>
                  <a:prstClr val="black"/>
                </a:solidFill>
                <a:latin typeface="Century Gothic" panose="020B0502020202020204" pitchFamily="34" charset="0"/>
              </a:rPr>
              <a:t>Midway</a:t>
            </a:r>
          </a:p>
        </p:txBody>
      </p:sp>
      <p:sp>
        <p:nvSpPr>
          <p:cNvPr id="67" name="Rectangle 66">
            <a:extLst>
              <a:ext uri="{FF2B5EF4-FFF2-40B4-BE49-F238E27FC236}">
                <a16:creationId xmlns:a16="http://schemas.microsoft.com/office/drawing/2014/main" xmlns="" id="{E89F22E5-E84F-4BCE-BE1A-FD17694C453F}"/>
              </a:ext>
            </a:extLst>
          </p:cNvPr>
          <p:cNvSpPr/>
          <p:nvPr>
            <p:custDataLst>
              <p:tags r:id="rId53"/>
            </p:custDataLst>
          </p:nvPr>
        </p:nvSpPr>
        <p:spPr>
          <a:xfrm>
            <a:off x="-25984" y="2929635"/>
            <a:ext cx="10137036" cy="1679233"/>
          </a:xfrm>
          <a:prstGeom prst="rect">
            <a:avLst/>
          </a:prstGeom>
          <a:solidFill>
            <a:sysClr val="windowText" lastClr="000000">
              <a:alpha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1" name="TextBox 90">
            <a:extLst>
              <a:ext uri="{FF2B5EF4-FFF2-40B4-BE49-F238E27FC236}">
                <a16:creationId xmlns:a16="http://schemas.microsoft.com/office/drawing/2014/main" xmlns="" id="{51D38D49-0D49-409C-97E1-89C40CA934B9}"/>
              </a:ext>
            </a:extLst>
          </p:cNvPr>
          <p:cNvSpPr txBox="1"/>
          <p:nvPr>
            <p:custDataLst>
              <p:tags r:id="rId54"/>
            </p:custDataLst>
          </p:nvPr>
        </p:nvSpPr>
        <p:spPr>
          <a:xfrm>
            <a:off x="3776903" y="4940715"/>
            <a:ext cx="1339015" cy="307777"/>
          </a:xfrm>
          <a:prstGeom prst="rect">
            <a:avLst/>
          </a:prstGeom>
          <a:noFill/>
        </p:spPr>
        <p:txBody>
          <a:bodyPr wrap="square" rtlCol="0">
            <a:spAutoFit/>
          </a:bodyPr>
          <a:lstStyle/>
          <a:p>
            <a:r>
              <a:rPr lang="en-US" sz="1400" b="1" dirty="0">
                <a:ln w="19050">
                  <a:noFill/>
                </a:ln>
                <a:solidFill>
                  <a:sysClr val="windowText" lastClr="000000"/>
                </a:solidFill>
                <a:latin typeface="Century Gothic" panose="020B0502020202020204" pitchFamily="34" charset="0"/>
              </a:rPr>
              <a:t>PHILIPPINES</a:t>
            </a:r>
          </a:p>
        </p:txBody>
      </p:sp>
      <p:sp>
        <p:nvSpPr>
          <p:cNvPr id="92" name="TextBox 91">
            <a:extLst>
              <a:ext uri="{FF2B5EF4-FFF2-40B4-BE49-F238E27FC236}">
                <a16:creationId xmlns:a16="http://schemas.microsoft.com/office/drawing/2014/main" xmlns="" id="{0896F570-6B77-4EC4-A85E-5D423004C7C1}"/>
              </a:ext>
            </a:extLst>
          </p:cNvPr>
          <p:cNvSpPr txBox="1"/>
          <p:nvPr>
            <p:custDataLst>
              <p:tags r:id="rId55"/>
            </p:custDataLst>
          </p:nvPr>
        </p:nvSpPr>
        <p:spPr>
          <a:xfrm>
            <a:off x="3792102" y="5110884"/>
            <a:ext cx="1235761" cy="276999"/>
          </a:xfrm>
          <a:prstGeom prst="rect">
            <a:avLst/>
          </a:prstGeom>
          <a:noFill/>
        </p:spPr>
        <p:txBody>
          <a:bodyPr wrap="square" rtlCol="0">
            <a:spAutoFit/>
          </a:bodyPr>
          <a:lstStyle/>
          <a:p>
            <a:pPr algn="ctr"/>
            <a:r>
              <a:rPr lang="en-US" sz="1200" b="1" dirty="0">
                <a:latin typeface="Century Gothic" panose="020B0502020202020204" pitchFamily="34" charset="0"/>
              </a:rPr>
              <a:t>(U.S. Territory)</a:t>
            </a:r>
          </a:p>
        </p:txBody>
      </p:sp>
      <p:cxnSp>
        <p:nvCxnSpPr>
          <p:cNvPr id="93" name="Straight Arrow Connector 92">
            <a:extLst>
              <a:ext uri="{FF2B5EF4-FFF2-40B4-BE49-F238E27FC236}">
                <a16:creationId xmlns:a16="http://schemas.microsoft.com/office/drawing/2014/main" xmlns="" id="{E2E936DA-A1C2-4A3F-9273-B2F090A7AA41}"/>
              </a:ext>
            </a:extLst>
          </p:cNvPr>
          <p:cNvCxnSpPr>
            <a:cxnSpLocks/>
          </p:cNvCxnSpPr>
          <p:nvPr>
            <p:custDataLst>
              <p:tags r:id="rId56"/>
            </p:custDataLst>
          </p:nvPr>
        </p:nvCxnSpPr>
        <p:spPr>
          <a:xfrm flipH="1">
            <a:off x="3761596" y="5171008"/>
            <a:ext cx="161501" cy="6455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4" name="Explosion 1 22">
            <a:extLst>
              <a:ext uri="{FF2B5EF4-FFF2-40B4-BE49-F238E27FC236}">
                <a16:creationId xmlns:a16="http://schemas.microsoft.com/office/drawing/2014/main" xmlns="" id="{D6E40B91-4F6A-47BC-AC7F-8ED1922A31C7}"/>
              </a:ext>
            </a:extLst>
          </p:cNvPr>
          <p:cNvSpPr/>
          <p:nvPr>
            <p:custDataLst>
              <p:tags r:id="rId57"/>
            </p:custDataLst>
          </p:nvPr>
        </p:nvSpPr>
        <p:spPr>
          <a:xfrm>
            <a:off x="6670085" y="2229469"/>
            <a:ext cx="195309" cy="204186"/>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Explosion 1 23">
            <a:extLst>
              <a:ext uri="{FF2B5EF4-FFF2-40B4-BE49-F238E27FC236}">
                <a16:creationId xmlns:a16="http://schemas.microsoft.com/office/drawing/2014/main" xmlns="" id="{C1838F51-D585-46E1-AABE-E182DD1DA9C7}"/>
              </a:ext>
            </a:extLst>
          </p:cNvPr>
          <p:cNvSpPr/>
          <p:nvPr>
            <p:custDataLst>
              <p:tags r:id="rId58"/>
            </p:custDataLst>
          </p:nvPr>
        </p:nvSpPr>
        <p:spPr>
          <a:xfrm>
            <a:off x="6804728" y="2394344"/>
            <a:ext cx="195309" cy="204186"/>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xmlns="" id="{738494EE-C75B-47E2-8703-5A1B7938C615}"/>
              </a:ext>
            </a:extLst>
          </p:cNvPr>
          <p:cNvSpPr/>
          <p:nvPr>
            <p:custDataLst>
              <p:tags r:id="rId59"/>
            </p:custDataLst>
          </p:nvPr>
        </p:nvSpPr>
        <p:spPr>
          <a:xfrm>
            <a:off x="6495240" y="1991213"/>
            <a:ext cx="598241" cy="307777"/>
          </a:xfrm>
          <a:prstGeom prst="rect">
            <a:avLst/>
          </a:prstGeom>
        </p:spPr>
        <p:txBody>
          <a:bodyPr wrap="none">
            <a:spAutoFit/>
          </a:bodyPr>
          <a:lstStyle/>
          <a:p>
            <a:pPr lvl="0"/>
            <a:r>
              <a:rPr lang="en-US" sz="1400" b="1" dirty="0">
                <a:solidFill>
                  <a:prstClr val="black"/>
                </a:solidFill>
                <a:latin typeface="Century Gothic" panose="020B0502020202020204" pitchFamily="34" charset="0"/>
              </a:rPr>
              <a:t>Attu </a:t>
            </a:r>
          </a:p>
        </p:txBody>
      </p:sp>
      <p:sp>
        <p:nvSpPr>
          <p:cNvPr id="97" name="Rectangle 96">
            <a:extLst>
              <a:ext uri="{FF2B5EF4-FFF2-40B4-BE49-F238E27FC236}">
                <a16:creationId xmlns:a16="http://schemas.microsoft.com/office/drawing/2014/main" xmlns="" id="{164BC950-89EA-43ED-AC8E-CEDB8A47AF37}"/>
              </a:ext>
            </a:extLst>
          </p:cNvPr>
          <p:cNvSpPr/>
          <p:nvPr>
            <p:custDataLst>
              <p:tags r:id="rId60"/>
            </p:custDataLst>
          </p:nvPr>
        </p:nvSpPr>
        <p:spPr>
          <a:xfrm>
            <a:off x="6702883" y="2542470"/>
            <a:ext cx="689612" cy="307777"/>
          </a:xfrm>
          <a:prstGeom prst="rect">
            <a:avLst/>
          </a:prstGeom>
        </p:spPr>
        <p:txBody>
          <a:bodyPr wrap="none">
            <a:spAutoFit/>
          </a:bodyPr>
          <a:lstStyle/>
          <a:p>
            <a:pPr lvl="0"/>
            <a:r>
              <a:rPr lang="en-US" sz="1400" b="1" dirty="0">
                <a:solidFill>
                  <a:prstClr val="black"/>
                </a:solidFill>
                <a:latin typeface="Century Gothic" panose="020B0502020202020204" pitchFamily="34" charset="0"/>
              </a:rPr>
              <a:t>Kiska </a:t>
            </a:r>
          </a:p>
        </p:txBody>
      </p:sp>
      <p:sp>
        <p:nvSpPr>
          <p:cNvPr id="98" name="TextBox 97">
            <a:extLst>
              <a:ext uri="{FF2B5EF4-FFF2-40B4-BE49-F238E27FC236}">
                <a16:creationId xmlns:a16="http://schemas.microsoft.com/office/drawing/2014/main" xmlns="" id="{D8A5053F-7791-4E8E-B7BC-21168970C8E4}"/>
              </a:ext>
            </a:extLst>
          </p:cNvPr>
          <p:cNvSpPr txBox="1"/>
          <p:nvPr>
            <p:custDataLst>
              <p:tags r:id="rId61"/>
            </p:custDataLst>
          </p:nvPr>
        </p:nvSpPr>
        <p:spPr>
          <a:xfrm>
            <a:off x="23817" y="2836609"/>
            <a:ext cx="10097718" cy="1569660"/>
          </a:xfrm>
          <a:prstGeom prst="rect">
            <a:avLst/>
          </a:prstGeom>
          <a:noFill/>
        </p:spPr>
        <p:txBody>
          <a:bodyPr wrap="square" rtlCol="0">
            <a:spAutoFit/>
          </a:bodyPr>
          <a:lstStyle/>
          <a:p>
            <a:r>
              <a:rPr lang="da-DK" sz="3200" b="1" dirty="0">
                <a:solidFill>
                  <a:prstClr val="white"/>
                </a:solidFill>
                <a:latin typeface="Century Gothic" panose="020B0502020202020204" pitchFamily="34" charset="0"/>
              </a:rPr>
              <a:t>July 21– Aug 10, 1944: BATTLE OF GUAM (Mariana Islands) -  </a:t>
            </a:r>
          </a:p>
          <a:p>
            <a:r>
              <a:rPr lang="en-US" sz="3200" b="1" dirty="0">
                <a:solidFill>
                  <a:prstClr val="white"/>
                </a:solidFill>
                <a:latin typeface="Century Gothic" panose="020B0502020202020204" pitchFamily="34" charset="0"/>
              </a:rPr>
              <a:t>The U.S. liberated the island from the Japanese. </a:t>
            </a:r>
          </a:p>
        </p:txBody>
      </p:sp>
      <p:sp>
        <p:nvSpPr>
          <p:cNvPr id="83" name="Rectangle 82">
            <a:extLst>
              <a:ext uri="{FF2B5EF4-FFF2-40B4-BE49-F238E27FC236}">
                <a16:creationId xmlns:a16="http://schemas.microsoft.com/office/drawing/2014/main" xmlns="" id="{508214C5-033A-4543-A22A-7C493A311F68}"/>
              </a:ext>
            </a:extLst>
          </p:cNvPr>
          <p:cNvSpPr/>
          <p:nvPr>
            <p:custDataLst>
              <p:tags r:id="rId62"/>
            </p:custDataLst>
          </p:nvPr>
        </p:nvSpPr>
        <p:spPr>
          <a:xfrm>
            <a:off x="7180082" y="4269495"/>
            <a:ext cx="2048933" cy="369332"/>
          </a:xfrm>
          <a:prstGeom prst="rect">
            <a:avLst/>
          </a:prstGeom>
        </p:spPr>
        <p:txBody>
          <a:bodyPr wrap="square">
            <a:spAutoFit/>
          </a:bodyPr>
          <a:lstStyle/>
          <a:p>
            <a:r>
              <a:rPr lang="en-US" dirty="0">
                <a:hlinkClick r:id="rId65"/>
              </a:rPr>
              <a:t>Battle of Guam </a:t>
            </a:r>
            <a:endParaRPr lang="en-US" dirty="0"/>
          </a:p>
        </p:txBody>
      </p:sp>
    </p:spTree>
    <p:extLst>
      <p:ext uri="{BB962C8B-B14F-4D97-AF65-F5344CB8AC3E}">
        <p14:creationId xmlns:p14="http://schemas.microsoft.com/office/powerpoint/2010/main" val="9008174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0-#ppt_w/2"/>
                                          </p:val>
                                        </p:tav>
                                        <p:tav tm="100000">
                                          <p:val>
                                            <p:strVal val="#ppt_x"/>
                                          </p:val>
                                        </p:tav>
                                      </p:tavLst>
                                    </p:anim>
                                    <p:anim calcmode="lin" valueType="num">
                                      <p:cBhvr additive="base">
                                        <p:cTn id="8" dur="500" fill="hold"/>
                                        <p:tgtEl>
                                          <p:spTgt spid="67"/>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79"/>
                                        </p:tgtEl>
                                        <p:attrNameLst>
                                          <p:attrName>style.visibility</p:attrName>
                                        </p:attrNameLst>
                                      </p:cBhvr>
                                      <p:to>
                                        <p:strVal val="visible"/>
                                      </p:to>
                                    </p:set>
                                    <p:anim calcmode="lin" valueType="num">
                                      <p:cBhvr additive="base">
                                        <p:cTn id="15" dur="500" fill="hold"/>
                                        <p:tgtEl>
                                          <p:spTgt spid="79"/>
                                        </p:tgtEl>
                                        <p:attrNameLst>
                                          <p:attrName>ppt_x</p:attrName>
                                        </p:attrNameLst>
                                      </p:cBhvr>
                                      <p:tavLst>
                                        <p:tav tm="0">
                                          <p:val>
                                            <p:strVal val="0-#ppt_w/2"/>
                                          </p:val>
                                        </p:tav>
                                        <p:tav tm="100000">
                                          <p:val>
                                            <p:strVal val="#ppt_x"/>
                                          </p:val>
                                        </p:tav>
                                      </p:tavLst>
                                    </p:anim>
                                    <p:anim calcmode="lin" valueType="num">
                                      <p:cBhvr additive="base">
                                        <p:cTn id="16" dur="500" fill="hold"/>
                                        <p:tgtEl>
                                          <p:spTgt spid="79"/>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83"/>
                                        </p:tgtEl>
                                        <p:attrNameLst>
                                          <p:attrName>style.visibility</p:attrName>
                                        </p:attrNameLst>
                                      </p:cBhvr>
                                      <p:to>
                                        <p:strVal val="visible"/>
                                      </p:to>
                                    </p:set>
                                    <p:anim calcmode="lin" valueType="num">
                                      <p:cBhvr additive="base">
                                        <p:cTn id="19" dur="500" fill="hold"/>
                                        <p:tgtEl>
                                          <p:spTgt spid="83"/>
                                        </p:tgtEl>
                                        <p:attrNameLst>
                                          <p:attrName>ppt_x</p:attrName>
                                        </p:attrNameLst>
                                      </p:cBhvr>
                                      <p:tavLst>
                                        <p:tav tm="0">
                                          <p:val>
                                            <p:strVal val="0-#ppt_w/2"/>
                                          </p:val>
                                        </p:tav>
                                        <p:tav tm="100000">
                                          <p:val>
                                            <p:strVal val="#ppt_x"/>
                                          </p:val>
                                        </p:tav>
                                      </p:tavLst>
                                    </p:anim>
                                    <p:anim calcmode="lin" valueType="num">
                                      <p:cBhvr additive="base">
                                        <p:cTn id="20" dur="500" fill="hold"/>
                                        <p:tgtEl>
                                          <p:spTgt spid="83"/>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98">
                                            <p:txEl>
                                              <p:pRg st="0" end="0"/>
                                            </p:txEl>
                                          </p:spTgt>
                                        </p:tgtEl>
                                        <p:attrNameLst>
                                          <p:attrName>style.visibility</p:attrName>
                                        </p:attrNameLst>
                                      </p:cBhvr>
                                      <p:to>
                                        <p:strVal val="visible"/>
                                      </p:to>
                                    </p:set>
                                    <p:animEffect transition="in" filter="wipe(left)">
                                      <p:cBhvr>
                                        <p:cTn id="25" dur="500"/>
                                        <p:tgtEl>
                                          <p:spTgt spid="9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98">
                                            <p:txEl>
                                              <p:pRg st="1" end="1"/>
                                            </p:txEl>
                                          </p:spTgt>
                                        </p:tgtEl>
                                        <p:attrNameLst>
                                          <p:attrName>style.visibility</p:attrName>
                                        </p:attrNameLst>
                                      </p:cBhvr>
                                      <p:to>
                                        <p:strVal val="visible"/>
                                      </p:to>
                                    </p:set>
                                    <p:animEffect transition="in" filter="randombar(horizontal)">
                                      <p:cBhvr>
                                        <p:cTn id="30" dur="500"/>
                                        <p:tgtEl>
                                          <p:spTgt spid="9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67" grpId="0" animBg="1"/>
      <p:bldP spid="83"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a:blip r:embed="rId67"/>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2611B98-7983-4A5D-9411-75FAB90AAD3A}"/>
              </a:ext>
            </a:extLst>
          </p:cNvPr>
          <p:cNvPicPr>
            <a:picLocks noChangeAspect="1"/>
          </p:cNvPicPr>
          <p:nvPr>
            <p:custDataLst>
              <p:tags r:id="rId1"/>
            </p:custDataLst>
          </p:nvPr>
        </p:nvPicPr>
        <p:blipFill rotWithShape="1">
          <a:blip r:embed="rId68">
            <a:extLst>
              <a:ext uri="{28A0092B-C50C-407E-A947-70E740481C1C}">
                <a14:useLocalDpi xmlns:a14="http://schemas.microsoft.com/office/drawing/2010/main" val="0"/>
              </a:ext>
            </a:extLst>
          </a:blip>
          <a:srcRect l="4116" t="2434" r="10396" b="3523"/>
          <a:stretch/>
        </p:blipFill>
        <p:spPr>
          <a:xfrm rot="16200000">
            <a:off x="1838566" y="-150717"/>
            <a:ext cx="6468222" cy="9268228"/>
          </a:xfrm>
          <a:prstGeom prst="rect">
            <a:avLst/>
          </a:prstGeom>
          <a:ln w="38100" cap="sq">
            <a:solidFill>
              <a:srgbClr val="000000"/>
            </a:solidFill>
            <a:prstDash val="solid"/>
            <a:miter lim="800000"/>
          </a:ln>
          <a:effectLst/>
        </p:spPr>
      </p:pic>
      <p:sp>
        <p:nvSpPr>
          <p:cNvPr id="23" name="TextBox 22">
            <a:extLst>
              <a:ext uri="{FF2B5EF4-FFF2-40B4-BE49-F238E27FC236}">
                <a16:creationId xmlns:a16="http://schemas.microsoft.com/office/drawing/2014/main" xmlns="" id="{14FEBBA9-7563-4A80-A83B-C1659C504B80}"/>
              </a:ext>
            </a:extLst>
          </p:cNvPr>
          <p:cNvSpPr txBox="1"/>
          <p:nvPr>
            <p:custDataLst>
              <p:tags r:id="rId2"/>
            </p:custDataLst>
          </p:nvPr>
        </p:nvSpPr>
        <p:spPr>
          <a:xfrm>
            <a:off x="8081208" y="1227820"/>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ALASKA</a:t>
            </a:r>
          </a:p>
        </p:txBody>
      </p:sp>
      <p:sp>
        <p:nvSpPr>
          <p:cNvPr id="13" name="TextBox 12">
            <a:extLst>
              <a:ext uri="{FF2B5EF4-FFF2-40B4-BE49-F238E27FC236}">
                <a16:creationId xmlns:a16="http://schemas.microsoft.com/office/drawing/2014/main" xmlns="" id="{119D2D7C-0904-4137-BEE1-DD7E76EB4B55}"/>
              </a:ext>
            </a:extLst>
          </p:cNvPr>
          <p:cNvSpPr txBox="1"/>
          <p:nvPr>
            <p:custDataLst>
              <p:tags r:id="rId3"/>
            </p:custDataLst>
          </p:nvPr>
        </p:nvSpPr>
        <p:spPr>
          <a:xfrm>
            <a:off x="7984315" y="1431366"/>
            <a:ext cx="1246274"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sp>
        <p:nvSpPr>
          <p:cNvPr id="24" name="TextBox 23">
            <a:extLst>
              <a:ext uri="{FF2B5EF4-FFF2-40B4-BE49-F238E27FC236}">
                <a16:creationId xmlns:a16="http://schemas.microsoft.com/office/drawing/2014/main" xmlns="" id="{A89915E4-6F7B-4398-BF97-9E8ED49EB6FA}"/>
              </a:ext>
            </a:extLst>
          </p:cNvPr>
          <p:cNvSpPr txBox="1"/>
          <p:nvPr>
            <p:custDataLst>
              <p:tags r:id="rId4"/>
            </p:custDataLst>
          </p:nvPr>
        </p:nvSpPr>
        <p:spPr>
          <a:xfrm>
            <a:off x="3738518" y="7426737"/>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AUSTRALIA</a:t>
            </a:r>
          </a:p>
        </p:txBody>
      </p:sp>
      <p:sp>
        <p:nvSpPr>
          <p:cNvPr id="25" name="TextBox 24">
            <a:extLst>
              <a:ext uri="{FF2B5EF4-FFF2-40B4-BE49-F238E27FC236}">
                <a16:creationId xmlns:a16="http://schemas.microsoft.com/office/drawing/2014/main" xmlns="" id="{A721CCAF-A2FF-4E62-AA60-479EA2085999}"/>
              </a:ext>
            </a:extLst>
          </p:cNvPr>
          <p:cNvSpPr txBox="1"/>
          <p:nvPr>
            <p:custDataLst>
              <p:tags r:id="rId5"/>
            </p:custDataLst>
          </p:nvPr>
        </p:nvSpPr>
        <p:spPr>
          <a:xfrm>
            <a:off x="2534378" y="4416733"/>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BURMA</a:t>
            </a:r>
          </a:p>
        </p:txBody>
      </p:sp>
      <p:cxnSp>
        <p:nvCxnSpPr>
          <p:cNvPr id="18" name="Straight Arrow Connector 17">
            <a:extLst>
              <a:ext uri="{FF2B5EF4-FFF2-40B4-BE49-F238E27FC236}">
                <a16:creationId xmlns:a16="http://schemas.microsoft.com/office/drawing/2014/main" xmlns="" id="{DE976860-6C4D-4D80-ABF2-DAAE727F7FDE}"/>
              </a:ext>
            </a:extLst>
          </p:cNvPr>
          <p:cNvCxnSpPr>
            <a:cxnSpLocks/>
            <a:stCxn id="36" idx="1"/>
          </p:cNvCxnSpPr>
          <p:nvPr>
            <p:custDataLst>
              <p:tags r:id="rId6"/>
            </p:custDataLst>
          </p:nvPr>
        </p:nvCxnSpPr>
        <p:spPr>
          <a:xfrm flipH="1" flipV="1">
            <a:off x="3634287" y="5933213"/>
            <a:ext cx="231296" cy="2193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xmlns="" id="{F0B2564E-7849-4B62-8094-ADC0124340BC}"/>
              </a:ext>
            </a:extLst>
          </p:cNvPr>
          <p:cNvSpPr txBox="1"/>
          <p:nvPr>
            <p:custDataLst>
              <p:tags r:id="rId7"/>
            </p:custDataLst>
          </p:nvPr>
        </p:nvSpPr>
        <p:spPr>
          <a:xfrm>
            <a:off x="3495798" y="5960319"/>
            <a:ext cx="1455309" cy="276999"/>
          </a:xfrm>
          <a:prstGeom prst="rect">
            <a:avLst/>
          </a:prstGeom>
          <a:noFill/>
        </p:spPr>
        <p:txBody>
          <a:bodyPr wrap="square" rtlCol="0">
            <a:spAutoFit/>
          </a:bodyPr>
          <a:lstStyle/>
          <a:p>
            <a:r>
              <a:rPr lang="en-US" sz="1200" b="1" dirty="0">
                <a:latin typeface="Century Gothic" panose="020B0502020202020204" pitchFamily="34" charset="0"/>
              </a:rPr>
              <a:t>(British Territory)</a:t>
            </a:r>
          </a:p>
        </p:txBody>
      </p:sp>
      <p:sp>
        <p:nvSpPr>
          <p:cNvPr id="29" name="TextBox 28">
            <a:extLst>
              <a:ext uri="{FF2B5EF4-FFF2-40B4-BE49-F238E27FC236}">
                <a16:creationId xmlns:a16="http://schemas.microsoft.com/office/drawing/2014/main" xmlns="" id="{719CBDD6-2A78-4966-BF11-C0201ABA55D0}"/>
              </a:ext>
            </a:extLst>
          </p:cNvPr>
          <p:cNvSpPr txBox="1"/>
          <p:nvPr>
            <p:custDataLst>
              <p:tags r:id="rId8"/>
            </p:custDataLst>
          </p:nvPr>
        </p:nvSpPr>
        <p:spPr>
          <a:xfrm>
            <a:off x="2158709" y="3929455"/>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BHUTON</a:t>
            </a:r>
          </a:p>
        </p:txBody>
      </p:sp>
      <p:cxnSp>
        <p:nvCxnSpPr>
          <p:cNvPr id="30" name="Straight Arrow Connector 29">
            <a:extLst>
              <a:ext uri="{FF2B5EF4-FFF2-40B4-BE49-F238E27FC236}">
                <a16:creationId xmlns:a16="http://schemas.microsoft.com/office/drawing/2014/main" xmlns="" id="{2986C6B5-DD74-411F-978F-E80893658D28}"/>
              </a:ext>
            </a:extLst>
          </p:cNvPr>
          <p:cNvCxnSpPr>
            <a:cxnSpLocks/>
          </p:cNvCxnSpPr>
          <p:nvPr>
            <p:custDataLst>
              <p:tags r:id="rId9"/>
            </p:custDataLst>
          </p:nvPr>
        </p:nvCxnSpPr>
        <p:spPr>
          <a:xfrm flipH="1">
            <a:off x="2104338" y="4201336"/>
            <a:ext cx="113656" cy="1423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4C4B92AA-C020-4D6C-86DE-4EEAF4ED23D8}"/>
              </a:ext>
            </a:extLst>
          </p:cNvPr>
          <p:cNvCxnSpPr>
            <a:cxnSpLocks/>
          </p:cNvCxnSpPr>
          <p:nvPr>
            <p:custDataLst>
              <p:tags r:id="rId10"/>
            </p:custDataLst>
          </p:nvPr>
        </p:nvCxnSpPr>
        <p:spPr>
          <a:xfrm flipH="1">
            <a:off x="2382796" y="4648200"/>
            <a:ext cx="229171" cy="2091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xmlns="" id="{A2A2773F-4906-479F-A1E0-3F353AF496C8}"/>
              </a:ext>
            </a:extLst>
          </p:cNvPr>
          <p:cNvSpPr txBox="1"/>
          <p:nvPr>
            <p:custDataLst>
              <p:tags r:id="rId11"/>
            </p:custDataLst>
          </p:nvPr>
        </p:nvSpPr>
        <p:spPr>
          <a:xfrm>
            <a:off x="3865583" y="5770485"/>
            <a:ext cx="1223062" cy="369332"/>
          </a:xfrm>
          <a:prstGeom prst="rect">
            <a:avLst/>
          </a:prstGeom>
          <a:noFill/>
        </p:spPr>
        <p:txBody>
          <a:bodyPr wrap="square" rtlCol="0">
            <a:spAutoFit/>
          </a:bodyPr>
          <a:lstStyle/>
          <a:p>
            <a:r>
              <a:rPr lang="en-US" b="1" dirty="0">
                <a:ln w="19050">
                  <a:noFill/>
                </a:ln>
                <a:latin typeface="Century Gothic" panose="020B0502020202020204" pitchFamily="34" charset="0"/>
              </a:rPr>
              <a:t>BORNEO</a:t>
            </a:r>
          </a:p>
        </p:txBody>
      </p:sp>
      <p:sp>
        <p:nvSpPr>
          <p:cNvPr id="31" name="TextBox 30">
            <a:extLst>
              <a:ext uri="{FF2B5EF4-FFF2-40B4-BE49-F238E27FC236}">
                <a16:creationId xmlns:a16="http://schemas.microsoft.com/office/drawing/2014/main" xmlns="" id="{C3BBB0A4-8C87-461C-AC49-FF6A14FD598C}"/>
              </a:ext>
            </a:extLst>
          </p:cNvPr>
          <p:cNvSpPr txBox="1"/>
          <p:nvPr>
            <p:custDataLst>
              <p:tags r:id="rId12"/>
            </p:custDataLst>
          </p:nvPr>
        </p:nvSpPr>
        <p:spPr>
          <a:xfrm>
            <a:off x="8270281" y="2287043"/>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CANADA</a:t>
            </a:r>
          </a:p>
        </p:txBody>
      </p:sp>
      <p:cxnSp>
        <p:nvCxnSpPr>
          <p:cNvPr id="32" name="Straight Arrow Connector 31">
            <a:extLst>
              <a:ext uri="{FF2B5EF4-FFF2-40B4-BE49-F238E27FC236}">
                <a16:creationId xmlns:a16="http://schemas.microsoft.com/office/drawing/2014/main" xmlns="" id="{67998C00-B622-4B95-9832-AA94F03E9E78}"/>
              </a:ext>
            </a:extLst>
          </p:cNvPr>
          <p:cNvCxnSpPr>
            <a:cxnSpLocks/>
          </p:cNvCxnSpPr>
          <p:nvPr>
            <p:custDataLst>
              <p:tags r:id="rId13"/>
            </p:custDataLst>
          </p:nvPr>
        </p:nvCxnSpPr>
        <p:spPr>
          <a:xfrm flipV="1">
            <a:off x="9068498" y="1961964"/>
            <a:ext cx="321035" cy="41264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xmlns="" id="{A4CED55A-AD71-4CF0-97EC-330D4143C460}"/>
              </a:ext>
            </a:extLst>
          </p:cNvPr>
          <p:cNvSpPr txBox="1"/>
          <p:nvPr>
            <p:custDataLst>
              <p:tags r:id="rId14"/>
            </p:custDataLst>
          </p:nvPr>
        </p:nvSpPr>
        <p:spPr>
          <a:xfrm>
            <a:off x="2611967" y="3516239"/>
            <a:ext cx="964829" cy="369332"/>
          </a:xfrm>
          <a:prstGeom prst="rect">
            <a:avLst/>
          </a:prstGeom>
          <a:noFill/>
        </p:spPr>
        <p:txBody>
          <a:bodyPr wrap="square" rtlCol="0">
            <a:spAutoFit/>
          </a:bodyPr>
          <a:lstStyle/>
          <a:p>
            <a:r>
              <a:rPr lang="en-US" b="1" dirty="0">
                <a:ln w="19050">
                  <a:noFill/>
                </a:ln>
                <a:latin typeface="Century Gothic" panose="020B0502020202020204" pitchFamily="34" charset="0"/>
              </a:rPr>
              <a:t>CHINA</a:t>
            </a:r>
          </a:p>
        </p:txBody>
      </p:sp>
      <p:sp>
        <p:nvSpPr>
          <p:cNvPr id="35" name="TextBox 34">
            <a:extLst>
              <a:ext uri="{FF2B5EF4-FFF2-40B4-BE49-F238E27FC236}">
                <a16:creationId xmlns:a16="http://schemas.microsoft.com/office/drawing/2014/main" xmlns="" id="{8F3D8801-762D-4AD7-96CE-8D28822970DC}"/>
              </a:ext>
            </a:extLst>
          </p:cNvPr>
          <p:cNvSpPr txBox="1"/>
          <p:nvPr>
            <p:custDataLst>
              <p:tags r:id="rId15"/>
            </p:custDataLst>
          </p:nvPr>
        </p:nvSpPr>
        <p:spPr>
          <a:xfrm>
            <a:off x="1852088" y="6465736"/>
            <a:ext cx="1614255" cy="646331"/>
          </a:xfrm>
          <a:prstGeom prst="rect">
            <a:avLst/>
          </a:prstGeom>
          <a:noFill/>
        </p:spPr>
        <p:txBody>
          <a:bodyPr wrap="square" rtlCol="0">
            <a:spAutoFit/>
          </a:bodyPr>
          <a:lstStyle/>
          <a:p>
            <a:r>
              <a:rPr lang="en-US" b="1" dirty="0">
                <a:ln w="19050">
                  <a:noFill/>
                </a:ln>
                <a:latin typeface="Century Gothic" panose="020B0502020202020204" pitchFamily="34" charset="0"/>
              </a:rPr>
              <a:t>DUTCH </a:t>
            </a:r>
          </a:p>
          <a:p>
            <a:r>
              <a:rPr lang="en-US" b="1" dirty="0">
                <a:ln w="19050">
                  <a:noFill/>
                </a:ln>
                <a:latin typeface="Century Gothic" panose="020B0502020202020204" pitchFamily="34" charset="0"/>
              </a:rPr>
              <a:t>EAST INDIES</a:t>
            </a:r>
          </a:p>
        </p:txBody>
      </p:sp>
      <p:sp>
        <p:nvSpPr>
          <p:cNvPr id="37" name="TextBox 36">
            <a:extLst>
              <a:ext uri="{FF2B5EF4-FFF2-40B4-BE49-F238E27FC236}">
                <a16:creationId xmlns:a16="http://schemas.microsoft.com/office/drawing/2014/main" xmlns="" id="{5FF47C85-AA58-49EA-9948-1CEF7D384CE2}"/>
              </a:ext>
            </a:extLst>
          </p:cNvPr>
          <p:cNvSpPr txBox="1"/>
          <p:nvPr>
            <p:custDataLst>
              <p:tags r:id="rId16"/>
            </p:custDataLst>
          </p:nvPr>
        </p:nvSpPr>
        <p:spPr>
          <a:xfrm>
            <a:off x="3268492" y="4693445"/>
            <a:ext cx="2556757" cy="369332"/>
          </a:xfrm>
          <a:prstGeom prst="rect">
            <a:avLst/>
          </a:prstGeom>
          <a:noFill/>
        </p:spPr>
        <p:txBody>
          <a:bodyPr wrap="square" rtlCol="0">
            <a:spAutoFit/>
          </a:bodyPr>
          <a:lstStyle/>
          <a:p>
            <a:r>
              <a:rPr lang="en-US" b="1" dirty="0">
                <a:ln w="19050">
                  <a:noFill/>
                </a:ln>
                <a:latin typeface="Century Gothic" panose="020B0502020202020204" pitchFamily="34" charset="0"/>
              </a:rPr>
              <a:t>FRENCH INDOCHINA</a:t>
            </a:r>
          </a:p>
        </p:txBody>
      </p:sp>
      <p:cxnSp>
        <p:nvCxnSpPr>
          <p:cNvPr id="38" name="Straight Arrow Connector 37">
            <a:extLst>
              <a:ext uri="{FF2B5EF4-FFF2-40B4-BE49-F238E27FC236}">
                <a16:creationId xmlns:a16="http://schemas.microsoft.com/office/drawing/2014/main" xmlns="" id="{53D26A1C-6258-405D-8F36-960C770B0036}"/>
              </a:ext>
            </a:extLst>
          </p:cNvPr>
          <p:cNvCxnSpPr>
            <a:cxnSpLocks/>
          </p:cNvCxnSpPr>
          <p:nvPr>
            <p:custDataLst>
              <p:tags r:id="rId17"/>
            </p:custDataLst>
          </p:nvPr>
        </p:nvCxnSpPr>
        <p:spPr>
          <a:xfrm flipH="1">
            <a:off x="2879909" y="4993811"/>
            <a:ext cx="608358" cy="3940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xmlns="" id="{F8687DAC-DCE1-47B0-AEC5-E854E45D7A79}"/>
              </a:ext>
            </a:extLst>
          </p:cNvPr>
          <p:cNvSpPr txBox="1"/>
          <p:nvPr>
            <p:custDataLst>
              <p:tags r:id="rId18"/>
            </p:custDataLst>
          </p:nvPr>
        </p:nvSpPr>
        <p:spPr>
          <a:xfrm>
            <a:off x="8396512" y="4216853"/>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HAWAII</a:t>
            </a:r>
          </a:p>
        </p:txBody>
      </p:sp>
      <p:sp>
        <p:nvSpPr>
          <p:cNvPr id="40" name="TextBox 39">
            <a:extLst>
              <a:ext uri="{FF2B5EF4-FFF2-40B4-BE49-F238E27FC236}">
                <a16:creationId xmlns:a16="http://schemas.microsoft.com/office/drawing/2014/main" xmlns="" id="{BD553A8C-84F3-4175-BC13-5D3E5AC9C394}"/>
              </a:ext>
            </a:extLst>
          </p:cNvPr>
          <p:cNvSpPr txBox="1"/>
          <p:nvPr>
            <p:custDataLst>
              <p:tags r:id="rId19"/>
            </p:custDataLst>
          </p:nvPr>
        </p:nvSpPr>
        <p:spPr>
          <a:xfrm>
            <a:off x="8430348" y="4471424"/>
            <a:ext cx="1817781"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cxnSp>
        <p:nvCxnSpPr>
          <p:cNvPr id="41" name="Straight Arrow Connector 40">
            <a:extLst>
              <a:ext uri="{FF2B5EF4-FFF2-40B4-BE49-F238E27FC236}">
                <a16:creationId xmlns:a16="http://schemas.microsoft.com/office/drawing/2014/main" xmlns="" id="{06B7904D-C754-4C9F-B77C-460F9D19526A}"/>
              </a:ext>
            </a:extLst>
          </p:cNvPr>
          <p:cNvCxnSpPr>
            <a:cxnSpLocks/>
          </p:cNvCxnSpPr>
          <p:nvPr>
            <p:custDataLst>
              <p:tags r:id="rId20"/>
            </p:custDataLst>
          </p:nvPr>
        </p:nvCxnSpPr>
        <p:spPr>
          <a:xfrm flipH="1">
            <a:off x="8319576" y="4680827"/>
            <a:ext cx="153873" cy="2532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xmlns="" id="{F79B8E8C-6606-4359-BF9E-795B5D7B319F}"/>
              </a:ext>
            </a:extLst>
          </p:cNvPr>
          <p:cNvSpPr txBox="1"/>
          <p:nvPr>
            <p:custDataLst>
              <p:tags r:id="rId21"/>
            </p:custDataLst>
          </p:nvPr>
        </p:nvSpPr>
        <p:spPr>
          <a:xfrm>
            <a:off x="909668" y="4300545"/>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INDIA</a:t>
            </a:r>
          </a:p>
        </p:txBody>
      </p:sp>
      <p:sp>
        <p:nvSpPr>
          <p:cNvPr id="43" name="TextBox 42">
            <a:extLst>
              <a:ext uri="{FF2B5EF4-FFF2-40B4-BE49-F238E27FC236}">
                <a16:creationId xmlns:a16="http://schemas.microsoft.com/office/drawing/2014/main" xmlns="" id="{3CF05310-A5A3-4E8D-A30A-854A4624EB16}"/>
              </a:ext>
            </a:extLst>
          </p:cNvPr>
          <p:cNvSpPr txBox="1"/>
          <p:nvPr>
            <p:custDataLst>
              <p:tags r:id="rId22"/>
            </p:custDataLst>
          </p:nvPr>
        </p:nvSpPr>
        <p:spPr>
          <a:xfrm>
            <a:off x="786925" y="4534521"/>
            <a:ext cx="2000553" cy="276999"/>
          </a:xfrm>
          <a:prstGeom prst="rect">
            <a:avLst/>
          </a:prstGeom>
          <a:noFill/>
        </p:spPr>
        <p:txBody>
          <a:bodyPr wrap="square" rtlCol="0">
            <a:spAutoFit/>
          </a:bodyPr>
          <a:lstStyle/>
          <a:p>
            <a:r>
              <a:rPr lang="en-US" sz="1200" b="1" dirty="0">
                <a:latin typeface="Century Gothic" panose="020B0502020202020204" pitchFamily="34" charset="0"/>
              </a:rPr>
              <a:t>(British Territory)</a:t>
            </a:r>
          </a:p>
        </p:txBody>
      </p:sp>
      <p:sp>
        <p:nvSpPr>
          <p:cNvPr id="45" name="TextBox 44">
            <a:extLst>
              <a:ext uri="{FF2B5EF4-FFF2-40B4-BE49-F238E27FC236}">
                <a16:creationId xmlns:a16="http://schemas.microsoft.com/office/drawing/2014/main" xmlns="" id="{F790947D-9202-4F98-9B7E-550B673B38E1}"/>
              </a:ext>
            </a:extLst>
          </p:cNvPr>
          <p:cNvSpPr txBox="1"/>
          <p:nvPr>
            <p:custDataLst>
              <p:tags r:id="rId23"/>
            </p:custDataLst>
          </p:nvPr>
        </p:nvSpPr>
        <p:spPr>
          <a:xfrm>
            <a:off x="3654456" y="3480502"/>
            <a:ext cx="964829"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KOREA</a:t>
            </a:r>
          </a:p>
        </p:txBody>
      </p:sp>
      <p:sp>
        <p:nvSpPr>
          <p:cNvPr id="47" name="TextBox 46">
            <a:extLst>
              <a:ext uri="{FF2B5EF4-FFF2-40B4-BE49-F238E27FC236}">
                <a16:creationId xmlns:a16="http://schemas.microsoft.com/office/drawing/2014/main" xmlns="" id="{F8BD14EE-003B-484B-BA28-1199B207E55F}"/>
              </a:ext>
            </a:extLst>
          </p:cNvPr>
          <p:cNvSpPr txBox="1"/>
          <p:nvPr>
            <p:custDataLst>
              <p:tags r:id="rId24"/>
            </p:custDataLst>
          </p:nvPr>
        </p:nvSpPr>
        <p:spPr>
          <a:xfrm>
            <a:off x="1406312" y="5350723"/>
            <a:ext cx="1044695"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MALAYA</a:t>
            </a:r>
          </a:p>
        </p:txBody>
      </p:sp>
      <p:cxnSp>
        <p:nvCxnSpPr>
          <p:cNvPr id="48" name="Straight Arrow Connector 47">
            <a:extLst>
              <a:ext uri="{FF2B5EF4-FFF2-40B4-BE49-F238E27FC236}">
                <a16:creationId xmlns:a16="http://schemas.microsoft.com/office/drawing/2014/main" xmlns="" id="{E2DC9C66-E151-4AC9-9F61-0B4DB6193577}"/>
              </a:ext>
            </a:extLst>
          </p:cNvPr>
          <p:cNvCxnSpPr>
            <a:cxnSpLocks/>
          </p:cNvCxnSpPr>
          <p:nvPr>
            <p:custDataLst>
              <p:tags r:id="rId25"/>
            </p:custDataLst>
          </p:nvPr>
        </p:nvCxnSpPr>
        <p:spPr>
          <a:xfrm>
            <a:off x="2222532" y="5619978"/>
            <a:ext cx="362875" cy="1936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xmlns="" id="{ECF62820-8B64-4001-9546-851A80A049E2}"/>
              </a:ext>
            </a:extLst>
          </p:cNvPr>
          <p:cNvSpPr txBox="1"/>
          <p:nvPr>
            <p:custDataLst>
              <p:tags r:id="rId26"/>
            </p:custDataLst>
          </p:nvPr>
        </p:nvSpPr>
        <p:spPr>
          <a:xfrm rot="1186504">
            <a:off x="3358856" y="2997661"/>
            <a:ext cx="2810204"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MANCHURIA</a:t>
            </a:r>
          </a:p>
        </p:txBody>
      </p:sp>
      <p:sp>
        <p:nvSpPr>
          <p:cNvPr id="49" name="TextBox 48">
            <a:extLst>
              <a:ext uri="{FF2B5EF4-FFF2-40B4-BE49-F238E27FC236}">
                <a16:creationId xmlns:a16="http://schemas.microsoft.com/office/drawing/2014/main" xmlns="" id="{6B1D6FC1-DAAF-45E3-B2BC-0A56EB6A900A}"/>
              </a:ext>
            </a:extLst>
          </p:cNvPr>
          <p:cNvSpPr txBox="1"/>
          <p:nvPr>
            <p:custDataLst>
              <p:tags r:id="rId27"/>
            </p:custDataLst>
          </p:nvPr>
        </p:nvSpPr>
        <p:spPr>
          <a:xfrm>
            <a:off x="2007357" y="2652581"/>
            <a:ext cx="2611928"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MONGOLIA</a:t>
            </a:r>
          </a:p>
        </p:txBody>
      </p:sp>
      <p:sp>
        <p:nvSpPr>
          <p:cNvPr id="51" name="TextBox 50">
            <a:extLst>
              <a:ext uri="{FF2B5EF4-FFF2-40B4-BE49-F238E27FC236}">
                <a16:creationId xmlns:a16="http://schemas.microsoft.com/office/drawing/2014/main" xmlns="" id="{337DCE8E-7A2D-48F4-8DAC-7780C77912B1}"/>
              </a:ext>
            </a:extLst>
          </p:cNvPr>
          <p:cNvSpPr txBox="1"/>
          <p:nvPr>
            <p:custDataLst>
              <p:tags r:id="rId28"/>
            </p:custDataLst>
          </p:nvPr>
        </p:nvSpPr>
        <p:spPr>
          <a:xfrm>
            <a:off x="573901" y="3874683"/>
            <a:ext cx="964829"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NEPAL</a:t>
            </a:r>
          </a:p>
        </p:txBody>
      </p:sp>
      <p:cxnSp>
        <p:nvCxnSpPr>
          <p:cNvPr id="52" name="Straight Arrow Connector 51">
            <a:extLst>
              <a:ext uri="{FF2B5EF4-FFF2-40B4-BE49-F238E27FC236}">
                <a16:creationId xmlns:a16="http://schemas.microsoft.com/office/drawing/2014/main" xmlns="" id="{8261FC8F-6896-4730-B9DF-3DFB2DC5A26F}"/>
              </a:ext>
            </a:extLst>
          </p:cNvPr>
          <p:cNvCxnSpPr>
            <a:cxnSpLocks/>
          </p:cNvCxnSpPr>
          <p:nvPr>
            <p:custDataLst>
              <p:tags r:id="rId29"/>
            </p:custDataLst>
          </p:nvPr>
        </p:nvCxnSpPr>
        <p:spPr>
          <a:xfrm>
            <a:off x="1256505" y="4164646"/>
            <a:ext cx="159805" cy="10499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xmlns="" id="{F4815D3A-BD1E-4EDB-9323-A74A5E788D82}"/>
              </a:ext>
            </a:extLst>
          </p:cNvPr>
          <p:cNvSpPr txBox="1"/>
          <p:nvPr>
            <p:custDataLst>
              <p:tags r:id="rId30"/>
            </p:custDataLst>
          </p:nvPr>
        </p:nvSpPr>
        <p:spPr>
          <a:xfrm>
            <a:off x="4268870" y="6047238"/>
            <a:ext cx="1707410"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NEW GUINEA </a:t>
            </a:r>
          </a:p>
        </p:txBody>
      </p:sp>
      <p:sp>
        <p:nvSpPr>
          <p:cNvPr id="53" name="TextBox 52">
            <a:extLst>
              <a:ext uri="{FF2B5EF4-FFF2-40B4-BE49-F238E27FC236}">
                <a16:creationId xmlns:a16="http://schemas.microsoft.com/office/drawing/2014/main" xmlns="" id="{287B8C18-7B5A-4CAC-A861-D0D5919DE060}"/>
              </a:ext>
            </a:extLst>
          </p:cNvPr>
          <p:cNvSpPr txBox="1"/>
          <p:nvPr>
            <p:custDataLst>
              <p:tags r:id="rId31"/>
            </p:custDataLst>
          </p:nvPr>
        </p:nvSpPr>
        <p:spPr>
          <a:xfrm>
            <a:off x="4677809" y="6250468"/>
            <a:ext cx="2051483" cy="461665"/>
          </a:xfrm>
          <a:prstGeom prst="rect">
            <a:avLst/>
          </a:prstGeom>
          <a:noFill/>
        </p:spPr>
        <p:txBody>
          <a:bodyPr wrap="square" rtlCol="0">
            <a:spAutoFit/>
          </a:bodyPr>
          <a:lstStyle/>
          <a:p>
            <a:pPr algn="ctr"/>
            <a:r>
              <a:rPr lang="en-US" sz="1200" b="1" dirty="0">
                <a:latin typeface="Century Gothic" panose="020B0502020202020204" pitchFamily="34" charset="0"/>
              </a:rPr>
              <a:t>(U.S. and Australian    	  	Territories)</a:t>
            </a:r>
          </a:p>
        </p:txBody>
      </p:sp>
      <p:sp>
        <p:nvSpPr>
          <p:cNvPr id="54" name="TextBox 53">
            <a:extLst>
              <a:ext uri="{FF2B5EF4-FFF2-40B4-BE49-F238E27FC236}">
                <a16:creationId xmlns:a16="http://schemas.microsoft.com/office/drawing/2014/main" xmlns="" id="{01B2CA83-E116-4B4E-BEAB-93450BD54D25}"/>
              </a:ext>
            </a:extLst>
          </p:cNvPr>
          <p:cNvSpPr txBox="1"/>
          <p:nvPr>
            <p:custDataLst>
              <p:tags r:id="rId32"/>
            </p:custDataLst>
          </p:nvPr>
        </p:nvSpPr>
        <p:spPr>
          <a:xfrm>
            <a:off x="398023" y="3109821"/>
            <a:ext cx="1283863"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PAKISTAN</a:t>
            </a:r>
          </a:p>
        </p:txBody>
      </p:sp>
      <p:cxnSp>
        <p:nvCxnSpPr>
          <p:cNvPr id="55" name="Straight Arrow Connector 54">
            <a:extLst>
              <a:ext uri="{FF2B5EF4-FFF2-40B4-BE49-F238E27FC236}">
                <a16:creationId xmlns:a16="http://schemas.microsoft.com/office/drawing/2014/main" xmlns="" id="{38ECE28F-D29F-43F7-AAC6-69BF9BAAF433}"/>
              </a:ext>
            </a:extLst>
          </p:cNvPr>
          <p:cNvCxnSpPr>
            <a:cxnSpLocks/>
          </p:cNvCxnSpPr>
          <p:nvPr>
            <p:custDataLst>
              <p:tags r:id="rId33"/>
            </p:custDataLst>
          </p:nvPr>
        </p:nvCxnSpPr>
        <p:spPr>
          <a:xfrm flipH="1">
            <a:off x="611907" y="3440436"/>
            <a:ext cx="327797" cy="4177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xmlns="" id="{16605512-B414-477D-ABB6-0582D2D65586}"/>
              </a:ext>
            </a:extLst>
          </p:cNvPr>
          <p:cNvSpPr txBox="1"/>
          <p:nvPr>
            <p:custDataLst>
              <p:tags r:id="rId34"/>
            </p:custDataLst>
          </p:nvPr>
        </p:nvSpPr>
        <p:spPr>
          <a:xfrm>
            <a:off x="3776903" y="4940715"/>
            <a:ext cx="2810204" cy="307777"/>
          </a:xfrm>
          <a:prstGeom prst="rect">
            <a:avLst/>
          </a:prstGeom>
          <a:noFill/>
        </p:spPr>
        <p:txBody>
          <a:bodyPr wrap="square" rtlCol="0">
            <a:spAutoFit/>
          </a:bodyPr>
          <a:lstStyle/>
          <a:p>
            <a:r>
              <a:rPr lang="en-US" sz="1400" b="1" dirty="0">
                <a:ln w="19050">
                  <a:noFill/>
                </a:ln>
                <a:solidFill>
                  <a:sysClr val="windowText" lastClr="000000"/>
                </a:solidFill>
                <a:latin typeface="Century Gothic" panose="020B0502020202020204" pitchFamily="34" charset="0"/>
              </a:rPr>
              <a:t>PHILIPPINES</a:t>
            </a:r>
          </a:p>
        </p:txBody>
      </p:sp>
      <p:sp>
        <p:nvSpPr>
          <p:cNvPr id="58" name="TextBox 57">
            <a:extLst>
              <a:ext uri="{FF2B5EF4-FFF2-40B4-BE49-F238E27FC236}">
                <a16:creationId xmlns:a16="http://schemas.microsoft.com/office/drawing/2014/main" xmlns="" id="{D7385703-91E6-4FE3-A246-C287106B9BA4}"/>
              </a:ext>
            </a:extLst>
          </p:cNvPr>
          <p:cNvSpPr txBox="1"/>
          <p:nvPr>
            <p:custDataLst>
              <p:tags r:id="rId35"/>
            </p:custDataLst>
          </p:nvPr>
        </p:nvSpPr>
        <p:spPr>
          <a:xfrm>
            <a:off x="3664780" y="5110884"/>
            <a:ext cx="1455309" cy="276999"/>
          </a:xfrm>
          <a:prstGeom prst="rect">
            <a:avLst/>
          </a:prstGeom>
          <a:noFill/>
        </p:spPr>
        <p:txBody>
          <a:bodyPr wrap="square" rtlCol="0">
            <a:spAutoFit/>
          </a:bodyPr>
          <a:lstStyle/>
          <a:p>
            <a:pPr algn="ctr"/>
            <a:r>
              <a:rPr lang="en-US" sz="1200" b="1" dirty="0">
                <a:latin typeface="Century Gothic" panose="020B0502020202020204" pitchFamily="34" charset="0"/>
              </a:rPr>
              <a:t>(U.S. Territory)</a:t>
            </a:r>
          </a:p>
        </p:txBody>
      </p:sp>
      <p:cxnSp>
        <p:nvCxnSpPr>
          <p:cNvPr id="59" name="Straight Arrow Connector 58">
            <a:extLst>
              <a:ext uri="{FF2B5EF4-FFF2-40B4-BE49-F238E27FC236}">
                <a16:creationId xmlns:a16="http://schemas.microsoft.com/office/drawing/2014/main" xmlns="" id="{A7652A36-6A1C-472B-842E-B13CCF65FB76}"/>
              </a:ext>
            </a:extLst>
          </p:cNvPr>
          <p:cNvCxnSpPr>
            <a:cxnSpLocks/>
          </p:cNvCxnSpPr>
          <p:nvPr>
            <p:custDataLst>
              <p:tags r:id="rId36"/>
            </p:custDataLst>
          </p:nvPr>
        </p:nvCxnSpPr>
        <p:spPr>
          <a:xfrm flipH="1">
            <a:off x="3761596" y="5171008"/>
            <a:ext cx="161501" cy="6455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xmlns="" id="{13E6FB23-1083-426B-A9E9-7CA77200D6A8}"/>
              </a:ext>
            </a:extLst>
          </p:cNvPr>
          <p:cNvSpPr txBox="1"/>
          <p:nvPr>
            <p:custDataLst>
              <p:tags r:id="rId37"/>
            </p:custDataLst>
          </p:nvPr>
        </p:nvSpPr>
        <p:spPr>
          <a:xfrm>
            <a:off x="1218746" y="5093198"/>
            <a:ext cx="1308284"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THAILAND</a:t>
            </a:r>
          </a:p>
        </p:txBody>
      </p:sp>
      <p:cxnSp>
        <p:nvCxnSpPr>
          <p:cNvPr id="60" name="Straight Arrow Connector 59">
            <a:extLst>
              <a:ext uri="{FF2B5EF4-FFF2-40B4-BE49-F238E27FC236}">
                <a16:creationId xmlns:a16="http://schemas.microsoft.com/office/drawing/2014/main" xmlns="" id="{80F36D60-37C5-4E33-8C4B-AADA95402955}"/>
              </a:ext>
            </a:extLst>
          </p:cNvPr>
          <p:cNvCxnSpPr>
            <a:cxnSpLocks/>
          </p:cNvCxnSpPr>
          <p:nvPr>
            <p:custDataLst>
              <p:tags r:id="rId38"/>
            </p:custDataLst>
          </p:nvPr>
        </p:nvCxnSpPr>
        <p:spPr>
          <a:xfrm flipV="1">
            <a:off x="2413657" y="5103118"/>
            <a:ext cx="228791" cy="1516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xmlns="" id="{2FC8B5A2-4D2F-4822-91E4-40E3CD6144D4}"/>
              </a:ext>
            </a:extLst>
          </p:cNvPr>
          <p:cNvSpPr txBox="1"/>
          <p:nvPr>
            <p:custDataLst>
              <p:tags r:id="rId39"/>
            </p:custDataLst>
          </p:nvPr>
        </p:nvSpPr>
        <p:spPr>
          <a:xfrm>
            <a:off x="1563672" y="3922849"/>
            <a:ext cx="729974"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TIBET</a:t>
            </a:r>
          </a:p>
        </p:txBody>
      </p:sp>
      <p:sp>
        <p:nvSpPr>
          <p:cNvPr id="62" name="TextBox 61">
            <a:extLst>
              <a:ext uri="{FF2B5EF4-FFF2-40B4-BE49-F238E27FC236}">
                <a16:creationId xmlns:a16="http://schemas.microsoft.com/office/drawing/2014/main" xmlns="" id="{C36B74E3-5CB1-4B95-92E6-AAEC5D8F5421}"/>
              </a:ext>
            </a:extLst>
          </p:cNvPr>
          <p:cNvSpPr txBox="1"/>
          <p:nvPr>
            <p:custDataLst>
              <p:tags r:id="rId40"/>
            </p:custDataLst>
          </p:nvPr>
        </p:nvSpPr>
        <p:spPr>
          <a:xfrm>
            <a:off x="3383625" y="1446387"/>
            <a:ext cx="785034"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USSR</a:t>
            </a:r>
          </a:p>
        </p:txBody>
      </p:sp>
      <p:sp>
        <p:nvSpPr>
          <p:cNvPr id="69" name="Explosion 1 12">
            <a:extLst>
              <a:ext uri="{FF2B5EF4-FFF2-40B4-BE49-F238E27FC236}">
                <a16:creationId xmlns:a16="http://schemas.microsoft.com/office/drawing/2014/main" xmlns="" id="{DC874168-D50E-4F40-841B-6EFF7FB87A9A}"/>
              </a:ext>
            </a:extLst>
          </p:cNvPr>
          <p:cNvSpPr/>
          <p:nvPr>
            <p:custDataLst>
              <p:tags r:id="rId41"/>
            </p:custDataLst>
          </p:nvPr>
        </p:nvSpPr>
        <p:spPr>
          <a:xfrm>
            <a:off x="8124267" y="4855872"/>
            <a:ext cx="195309" cy="204186"/>
          </a:xfrm>
          <a:prstGeom prst="irregularSeal1">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7" name="Straight Arrow Connector 16">
            <a:extLst>
              <a:ext uri="{FF2B5EF4-FFF2-40B4-BE49-F238E27FC236}">
                <a16:creationId xmlns:a16="http://schemas.microsoft.com/office/drawing/2014/main" xmlns="" id="{A2928880-7758-475F-B054-9F519B82AED7}"/>
              </a:ext>
            </a:extLst>
          </p:cNvPr>
          <p:cNvCxnSpPr>
            <a:cxnSpLocks/>
            <a:endCxn id="84" idx="0"/>
          </p:cNvCxnSpPr>
          <p:nvPr>
            <p:custDataLst>
              <p:tags r:id="rId42"/>
            </p:custDataLst>
          </p:nvPr>
        </p:nvCxnSpPr>
        <p:spPr>
          <a:xfrm flipH="1">
            <a:off x="4165916" y="4494079"/>
            <a:ext cx="734626" cy="103540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Rectangle 73">
            <a:extLst>
              <a:ext uri="{FF2B5EF4-FFF2-40B4-BE49-F238E27FC236}">
                <a16:creationId xmlns:a16="http://schemas.microsoft.com/office/drawing/2014/main" xmlns="" id="{D65C20D4-E222-4A9C-B922-50AC6627446A}"/>
              </a:ext>
            </a:extLst>
          </p:cNvPr>
          <p:cNvSpPr/>
          <p:nvPr>
            <p:custDataLst>
              <p:tags r:id="rId43"/>
            </p:custDataLst>
          </p:nvPr>
        </p:nvSpPr>
        <p:spPr>
          <a:xfrm>
            <a:off x="6931446" y="4772690"/>
            <a:ext cx="1265090" cy="307777"/>
          </a:xfrm>
          <a:prstGeom prst="rect">
            <a:avLst/>
          </a:prstGeom>
        </p:spPr>
        <p:txBody>
          <a:bodyPr wrap="none">
            <a:spAutoFit/>
          </a:bodyPr>
          <a:lstStyle/>
          <a:p>
            <a:pPr lvl="0"/>
            <a:r>
              <a:rPr lang="en-US" sz="1400" b="1" dirty="0">
                <a:solidFill>
                  <a:prstClr val="black"/>
                </a:solidFill>
                <a:latin typeface="Century Gothic" panose="020B0502020202020204" pitchFamily="34" charset="0"/>
              </a:rPr>
              <a:t>Pearl Harbor</a:t>
            </a:r>
          </a:p>
        </p:txBody>
      </p:sp>
      <p:sp>
        <p:nvSpPr>
          <p:cNvPr id="75" name="Explosion 1 16">
            <a:extLst>
              <a:ext uri="{FF2B5EF4-FFF2-40B4-BE49-F238E27FC236}">
                <a16:creationId xmlns:a16="http://schemas.microsoft.com/office/drawing/2014/main" xmlns="" id="{6E6584A0-6EE9-4A2B-911C-A322542E95C5}"/>
              </a:ext>
            </a:extLst>
          </p:cNvPr>
          <p:cNvSpPr/>
          <p:nvPr>
            <p:custDataLst>
              <p:tags r:id="rId44"/>
            </p:custDataLst>
          </p:nvPr>
        </p:nvSpPr>
        <p:spPr>
          <a:xfrm>
            <a:off x="5976280" y="6896225"/>
            <a:ext cx="195309" cy="204186"/>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xmlns="" id="{71C40BEC-A9AA-4F59-9488-87F57FDAB0F8}"/>
              </a:ext>
            </a:extLst>
          </p:cNvPr>
          <p:cNvSpPr/>
          <p:nvPr>
            <p:custDataLst>
              <p:tags r:id="rId45"/>
            </p:custDataLst>
          </p:nvPr>
        </p:nvSpPr>
        <p:spPr>
          <a:xfrm>
            <a:off x="5560011" y="6668895"/>
            <a:ext cx="1412566" cy="307777"/>
          </a:xfrm>
          <a:prstGeom prst="rect">
            <a:avLst/>
          </a:prstGeom>
        </p:spPr>
        <p:txBody>
          <a:bodyPr wrap="none">
            <a:spAutoFit/>
          </a:bodyPr>
          <a:lstStyle/>
          <a:p>
            <a:pPr lvl="0"/>
            <a:r>
              <a:rPr lang="en-US" sz="1400" b="1" dirty="0">
                <a:solidFill>
                  <a:prstClr val="black"/>
                </a:solidFill>
                <a:latin typeface="Century Gothic" panose="020B0502020202020204" pitchFamily="34" charset="0"/>
              </a:rPr>
              <a:t>Guadalcanal </a:t>
            </a:r>
          </a:p>
        </p:txBody>
      </p:sp>
      <p:sp>
        <p:nvSpPr>
          <p:cNvPr id="77" name="Explosion 1 26">
            <a:extLst>
              <a:ext uri="{FF2B5EF4-FFF2-40B4-BE49-F238E27FC236}">
                <a16:creationId xmlns:a16="http://schemas.microsoft.com/office/drawing/2014/main" xmlns="" id="{A7FFAC0B-37D1-42F6-9F5A-3854C09C1F1A}"/>
              </a:ext>
            </a:extLst>
          </p:cNvPr>
          <p:cNvSpPr/>
          <p:nvPr>
            <p:custDataLst>
              <p:tags r:id="rId46"/>
            </p:custDataLst>
          </p:nvPr>
        </p:nvSpPr>
        <p:spPr>
          <a:xfrm>
            <a:off x="6570953" y="6001062"/>
            <a:ext cx="195309" cy="204186"/>
          </a:xfrm>
          <a:prstGeom prst="irregularSeal1">
            <a:avLst/>
          </a:prstGeom>
          <a:solidFill>
            <a:srgbClr val="FFFF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xmlns="" id="{546C6A6E-5FE6-4691-81C8-DE5A3A863A35}"/>
              </a:ext>
            </a:extLst>
          </p:cNvPr>
          <p:cNvSpPr/>
          <p:nvPr>
            <p:custDataLst>
              <p:tags r:id="rId47"/>
            </p:custDataLst>
          </p:nvPr>
        </p:nvSpPr>
        <p:spPr>
          <a:xfrm>
            <a:off x="5825249" y="5960945"/>
            <a:ext cx="885179" cy="307777"/>
          </a:xfrm>
          <a:prstGeom prst="rect">
            <a:avLst/>
          </a:prstGeom>
        </p:spPr>
        <p:txBody>
          <a:bodyPr wrap="none">
            <a:spAutoFit/>
          </a:bodyPr>
          <a:lstStyle/>
          <a:p>
            <a:r>
              <a:rPr lang="en-US" sz="1400" b="1" dirty="0">
                <a:solidFill>
                  <a:prstClr val="black"/>
                </a:solidFill>
                <a:latin typeface="Century Gothic" panose="020B0502020202020204" pitchFamily="34" charset="0"/>
              </a:rPr>
              <a:t>Tarawa </a:t>
            </a:r>
          </a:p>
        </p:txBody>
      </p:sp>
      <p:sp>
        <p:nvSpPr>
          <p:cNvPr id="79" name="Explosion 1 27">
            <a:extLst>
              <a:ext uri="{FF2B5EF4-FFF2-40B4-BE49-F238E27FC236}">
                <a16:creationId xmlns:a16="http://schemas.microsoft.com/office/drawing/2014/main" xmlns="" id="{A810E37C-9CAE-44DC-A783-6886286D6508}"/>
              </a:ext>
            </a:extLst>
          </p:cNvPr>
          <p:cNvSpPr/>
          <p:nvPr>
            <p:custDataLst>
              <p:tags r:id="rId48"/>
            </p:custDataLst>
          </p:nvPr>
        </p:nvSpPr>
        <p:spPr>
          <a:xfrm>
            <a:off x="4900541" y="5216437"/>
            <a:ext cx="195309" cy="204186"/>
          </a:xfrm>
          <a:prstGeom prst="irregularSeal1">
            <a:avLst/>
          </a:prstGeom>
          <a:solidFill>
            <a:srgbClr val="FFFF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 name="Explosion 1 28">
            <a:extLst>
              <a:ext uri="{FF2B5EF4-FFF2-40B4-BE49-F238E27FC236}">
                <a16:creationId xmlns:a16="http://schemas.microsoft.com/office/drawing/2014/main" xmlns="" id="{BAAD2269-8F9F-4F2D-92E6-9B86BD47872D}"/>
              </a:ext>
            </a:extLst>
          </p:cNvPr>
          <p:cNvSpPr/>
          <p:nvPr>
            <p:custDataLst>
              <p:tags r:id="rId49"/>
            </p:custDataLst>
          </p:nvPr>
        </p:nvSpPr>
        <p:spPr>
          <a:xfrm>
            <a:off x="5065366" y="5080467"/>
            <a:ext cx="195309" cy="204186"/>
          </a:xfrm>
          <a:prstGeom prst="irregularSeal1">
            <a:avLst/>
          </a:prstGeom>
          <a:solidFill>
            <a:srgbClr val="FFFF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xmlns="" id="{4FD8FC97-9869-45FC-8117-BC56423EA2F2}"/>
              </a:ext>
            </a:extLst>
          </p:cNvPr>
          <p:cNvSpPr/>
          <p:nvPr>
            <p:custDataLst>
              <p:tags r:id="rId50"/>
            </p:custDataLst>
          </p:nvPr>
        </p:nvSpPr>
        <p:spPr>
          <a:xfrm>
            <a:off x="5182005" y="4996723"/>
            <a:ext cx="837089" cy="307777"/>
          </a:xfrm>
          <a:prstGeom prst="rect">
            <a:avLst/>
          </a:prstGeom>
        </p:spPr>
        <p:txBody>
          <a:bodyPr wrap="none">
            <a:spAutoFit/>
          </a:bodyPr>
          <a:lstStyle/>
          <a:p>
            <a:r>
              <a:rPr lang="en-US" sz="1400" b="1" dirty="0">
                <a:solidFill>
                  <a:prstClr val="black"/>
                </a:solidFill>
                <a:latin typeface="Century Gothic" panose="020B0502020202020204" pitchFamily="34" charset="0"/>
              </a:rPr>
              <a:t>Saipan </a:t>
            </a:r>
          </a:p>
        </p:txBody>
      </p:sp>
      <p:sp>
        <p:nvSpPr>
          <p:cNvPr id="82" name="Rectangle 81">
            <a:extLst>
              <a:ext uri="{FF2B5EF4-FFF2-40B4-BE49-F238E27FC236}">
                <a16:creationId xmlns:a16="http://schemas.microsoft.com/office/drawing/2014/main" xmlns="" id="{0F176B95-0AB2-426B-909F-17CE0BAA5F8A}"/>
              </a:ext>
            </a:extLst>
          </p:cNvPr>
          <p:cNvSpPr/>
          <p:nvPr>
            <p:custDataLst>
              <p:tags r:id="rId51"/>
            </p:custDataLst>
          </p:nvPr>
        </p:nvSpPr>
        <p:spPr>
          <a:xfrm>
            <a:off x="4998818" y="5258719"/>
            <a:ext cx="792205" cy="307777"/>
          </a:xfrm>
          <a:prstGeom prst="rect">
            <a:avLst/>
          </a:prstGeom>
        </p:spPr>
        <p:txBody>
          <a:bodyPr wrap="none">
            <a:spAutoFit/>
          </a:bodyPr>
          <a:lstStyle/>
          <a:p>
            <a:r>
              <a:rPr lang="en-US" sz="1400" b="1" dirty="0">
                <a:solidFill>
                  <a:prstClr val="black"/>
                </a:solidFill>
                <a:latin typeface="Century Gothic" panose="020B0502020202020204" pitchFamily="34" charset="0"/>
              </a:rPr>
              <a:t>Guam </a:t>
            </a:r>
          </a:p>
        </p:txBody>
      </p:sp>
      <p:sp>
        <p:nvSpPr>
          <p:cNvPr id="84" name="Explosion 1 29">
            <a:extLst>
              <a:ext uri="{FF2B5EF4-FFF2-40B4-BE49-F238E27FC236}">
                <a16:creationId xmlns:a16="http://schemas.microsoft.com/office/drawing/2014/main" xmlns="" id="{F0426E7F-6F71-4262-B2AA-5272CCC7FEBE}"/>
              </a:ext>
            </a:extLst>
          </p:cNvPr>
          <p:cNvSpPr/>
          <p:nvPr>
            <p:custDataLst>
              <p:tags r:id="rId52"/>
            </p:custDataLst>
          </p:nvPr>
        </p:nvSpPr>
        <p:spPr>
          <a:xfrm>
            <a:off x="4034607" y="5529485"/>
            <a:ext cx="195309" cy="204186"/>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xmlns="" id="{12CF3405-5CF7-4F92-BDED-9C597CB2A415}"/>
              </a:ext>
            </a:extLst>
          </p:cNvPr>
          <p:cNvSpPr txBox="1"/>
          <p:nvPr>
            <p:custDataLst>
              <p:tags r:id="rId53"/>
            </p:custDataLst>
          </p:nvPr>
        </p:nvSpPr>
        <p:spPr>
          <a:xfrm>
            <a:off x="5029200" y="3368226"/>
            <a:ext cx="1030330"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JAPAN</a:t>
            </a:r>
          </a:p>
        </p:txBody>
      </p:sp>
      <p:cxnSp>
        <p:nvCxnSpPr>
          <p:cNvPr id="86" name="Straight Arrow Connector 85">
            <a:extLst>
              <a:ext uri="{FF2B5EF4-FFF2-40B4-BE49-F238E27FC236}">
                <a16:creationId xmlns:a16="http://schemas.microsoft.com/office/drawing/2014/main" xmlns="" id="{3A2ADF63-1BE2-41CC-89FD-2D64A7A53C6C}"/>
              </a:ext>
            </a:extLst>
          </p:cNvPr>
          <p:cNvCxnSpPr>
            <a:cxnSpLocks/>
          </p:cNvCxnSpPr>
          <p:nvPr>
            <p:custDataLst>
              <p:tags r:id="rId54"/>
            </p:custDataLst>
          </p:nvPr>
        </p:nvCxnSpPr>
        <p:spPr>
          <a:xfrm flipH="1">
            <a:off x="4836775" y="3538788"/>
            <a:ext cx="255787" cy="1016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7" name="Explosion 1 15">
            <a:extLst>
              <a:ext uri="{FF2B5EF4-FFF2-40B4-BE49-F238E27FC236}">
                <a16:creationId xmlns:a16="http://schemas.microsoft.com/office/drawing/2014/main" xmlns="" id="{1E3379CF-6F0C-4EB6-8A55-5B02B1863E12}"/>
              </a:ext>
            </a:extLst>
          </p:cNvPr>
          <p:cNvSpPr/>
          <p:nvPr>
            <p:custDataLst>
              <p:tags r:id="rId55"/>
            </p:custDataLst>
          </p:nvPr>
        </p:nvSpPr>
        <p:spPr>
          <a:xfrm>
            <a:off x="5410004" y="6813270"/>
            <a:ext cx="195309" cy="204186"/>
          </a:xfrm>
          <a:prstGeom prst="irregularSeal1">
            <a:avLst/>
          </a:prstGeom>
          <a:solidFill>
            <a:srgbClr val="FFFF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8" name="TextBox 87">
            <a:extLst>
              <a:ext uri="{FF2B5EF4-FFF2-40B4-BE49-F238E27FC236}">
                <a16:creationId xmlns:a16="http://schemas.microsoft.com/office/drawing/2014/main" xmlns="" id="{E6814279-82B5-4F80-9320-34C21B9417F8}"/>
              </a:ext>
            </a:extLst>
          </p:cNvPr>
          <p:cNvSpPr txBox="1"/>
          <p:nvPr>
            <p:custDataLst>
              <p:tags r:id="rId56"/>
            </p:custDataLst>
          </p:nvPr>
        </p:nvSpPr>
        <p:spPr>
          <a:xfrm>
            <a:off x="4833465" y="6935684"/>
            <a:ext cx="1055650" cy="307777"/>
          </a:xfrm>
          <a:prstGeom prst="rect">
            <a:avLst/>
          </a:prstGeom>
          <a:noFill/>
        </p:spPr>
        <p:txBody>
          <a:bodyPr wrap="square" rtlCol="0">
            <a:spAutoFit/>
          </a:bodyPr>
          <a:lstStyle/>
          <a:p>
            <a:r>
              <a:rPr lang="en-US" sz="1400" b="1" dirty="0">
                <a:solidFill>
                  <a:prstClr val="black"/>
                </a:solidFill>
                <a:latin typeface="Century Gothic" panose="020B0502020202020204" pitchFamily="34" charset="0"/>
              </a:rPr>
              <a:t>Coral Sea</a:t>
            </a:r>
          </a:p>
        </p:txBody>
      </p:sp>
      <p:sp>
        <p:nvSpPr>
          <p:cNvPr id="90" name="Explosion 1 11">
            <a:extLst>
              <a:ext uri="{FF2B5EF4-FFF2-40B4-BE49-F238E27FC236}">
                <a16:creationId xmlns:a16="http://schemas.microsoft.com/office/drawing/2014/main" xmlns="" id="{E00C322D-5860-44CF-92E0-82BAD3801FD6}"/>
              </a:ext>
            </a:extLst>
          </p:cNvPr>
          <p:cNvSpPr/>
          <p:nvPr>
            <p:custDataLst>
              <p:tags r:id="rId57"/>
            </p:custDataLst>
          </p:nvPr>
        </p:nvSpPr>
        <p:spPr>
          <a:xfrm>
            <a:off x="7166842" y="4338619"/>
            <a:ext cx="195309" cy="204186"/>
          </a:xfrm>
          <a:prstGeom prst="irregularSeal1">
            <a:avLst/>
          </a:prstGeom>
          <a:solidFill>
            <a:srgbClr val="FFC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1" name="TextBox 90">
            <a:extLst>
              <a:ext uri="{FF2B5EF4-FFF2-40B4-BE49-F238E27FC236}">
                <a16:creationId xmlns:a16="http://schemas.microsoft.com/office/drawing/2014/main" xmlns="" id="{5E3D76FF-7C6B-4E90-8DB8-7C78FEE15CB4}"/>
              </a:ext>
            </a:extLst>
          </p:cNvPr>
          <p:cNvSpPr txBox="1"/>
          <p:nvPr>
            <p:custDataLst>
              <p:tags r:id="rId58"/>
            </p:custDataLst>
          </p:nvPr>
        </p:nvSpPr>
        <p:spPr>
          <a:xfrm>
            <a:off x="7298872" y="4249742"/>
            <a:ext cx="1055650" cy="307777"/>
          </a:xfrm>
          <a:prstGeom prst="rect">
            <a:avLst/>
          </a:prstGeom>
          <a:noFill/>
        </p:spPr>
        <p:txBody>
          <a:bodyPr wrap="square" rtlCol="0">
            <a:spAutoFit/>
          </a:bodyPr>
          <a:lstStyle/>
          <a:p>
            <a:r>
              <a:rPr lang="en-US" sz="1400" b="1" dirty="0">
                <a:solidFill>
                  <a:prstClr val="black"/>
                </a:solidFill>
                <a:latin typeface="Century Gothic" panose="020B0502020202020204" pitchFamily="34" charset="0"/>
              </a:rPr>
              <a:t>Midway</a:t>
            </a:r>
          </a:p>
        </p:txBody>
      </p:sp>
      <p:sp>
        <p:nvSpPr>
          <p:cNvPr id="93" name="Explosion 1 22">
            <a:extLst>
              <a:ext uri="{FF2B5EF4-FFF2-40B4-BE49-F238E27FC236}">
                <a16:creationId xmlns:a16="http://schemas.microsoft.com/office/drawing/2014/main" xmlns="" id="{EBAED849-D45D-4A41-B3D0-06786F94977E}"/>
              </a:ext>
            </a:extLst>
          </p:cNvPr>
          <p:cNvSpPr/>
          <p:nvPr>
            <p:custDataLst>
              <p:tags r:id="rId59"/>
            </p:custDataLst>
          </p:nvPr>
        </p:nvSpPr>
        <p:spPr>
          <a:xfrm>
            <a:off x="6670085" y="2229469"/>
            <a:ext cx="195309" cy="204186"/>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Explosion 1 23">
            <a:extLst>
              <a:ext uri="{FF2B5EF4-FFF2-40B4-BE49-F238E27FC236}">
                <a16:creationId xmlns:a16="http://schemas.microsoft.com/office/drawing/2014/main" xmlns="" id="{CCD35270-AFDF-4D2C-AF69-4F40E9F85B81}"/>
              </a:ext>
            </a:extLst>
          </p:cNvPr>
          <p:cNvSpPr/>
          <p:nvPr>
            <p:custDataLst>
              <p:tags r:id="rId60"/>
            </p:custDataLst>
          </p:nvPr>
        </p:nvSpPr>
        <p:spPr>
          <a:xfrm>
            <a:off x="6804728" y="2394344"/>
            <a:ext cx="195309" cy="204186"/>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xmlns="" id="{0A0C78BD-F8B5-4355-AAAF-9962EFDA8424}"/>
              </a:ext>
            </a:extLst>
          </p:cNvPr>
          <p:cNvSpPr/>
          <p:nvPr>
            <p:custDataLst>
              <p:tags r:id="rId61"/>
            </p:custDataLst>
          </p:nvPr>
        </p:nvSpPr>
        <p:spPr>
          <a:xfrm>
            <a:off x="6495240" y="1991213"/>
            <a:ext cx="598241" cy="307777"/>
          </a:xfrm>
          <a:prstGeom prst="rect">
            <a:avLst/>
          </a:prstGeom>
        </p:spPr>
        <p:txBody>
          <a:bodyPr wrap="none">
            <a:spAutoFit/>
          </a:bodyPr>
          <a:lstStyle/>
          <a:p>
            <a:pPr lvl="0"/>
            <a:r>
              <a:rPr lang="en-US" sz="1400" b="1" dirty="0">
                <a:solidFill>
                  <a:prstClr val="black"/>
                </a:solidFill>
                <a:latin typeface="Century Gothic" panose="020B0502020202020204" pitchFamily="34" charset="0"/>
              </a:rPr>
              <a:t>Attu </a:t>
            </a:r>
          </a:p>
        </p:txBody>
      </p:sp>
      <p:sp>
        <p:nvSpPr>
          <p:cNvPr id="96" name="Rectangle 95">
            <a:extLst>
              <a:ext uri="{FF2B5EF4-FFF2-40B4-BE49-F238E27FC236}">
                <a16:creationId xmlns:a16="http://schemas.microsoft.com/office/drawing/2014/main" xmlns="" id="{35286D73-9A50-4DEC-B2DF-EC1C75D570E1}"/>
              </a:ext>
            </a:extLst>
          </p:cNvPr>
          <p:cNvSpPr/>
          <p:nvPr>
            <p:custDataLst>
              <p:tags r:id="rId62"/>
            </p:custDataLst>
          </p:nvPr>
        </p:nvSpPr>
        <p:spPr>
          <a:xfrm>
            <a:off x="6702883" y="2542470"/>
            <a:ext cx="689612" cy="307777"/>
          </a:xfrm>
          <a:prstGeom prst="rect">
            <a:avLst/>
          </a:prstGeom>
        </p:spPr>
        <p:txBody>
          <a:bodyPr wrap="none">
            <a:spAutoFit/>
          </a:bodyPr>
          <a:lstStyle/>
          <a:p>
            <a:pPr lvl="0"/>
            <a:r>
              <a:rPr lang="en-US" sz="1400" b="1" dirty="0">
                <a:solidFill>
                  <a:prstClr val="black"/>
                </a:solidFill>
                <a:latin typeface="Century Gothic" panose="020B0502020202020204" pitchFamily="34" charset="0"/>
              </a:rPr>
              <a:t>Kiska </a:t>
            </a:r>
          </a:p>
        </p:txBody>
      </p:sp>
      <p:sp>
        <p:nvSpPr>
          <p:cNvPr id="67" name="Rectangle 66">
            <a:extLst>
              <a:ext uri="{FF2B5EF4-FFF2-40B4-BE49-F238E27FC236}">
                <a16:creationId xmlns:a16="http://schemas.microsoft.com/office/drawing/2014/main" xmlns="" id="{E89F22E5-E84F-4BCE-BE1A-FD17694C453F}"/>
              </a:ext>
            </a:extLst>
          </p:cNvPr>
          <p:cNvSpPr/>
          <p:nvPr>
            <p:custDataLst>
              <p:tags r:id="rId63"/>
            </p:custDataLst>
          </p:nvPr>
        </p:nvSpPr>
        <p:spPr>
          <a:xfrm>
            <a:off x="-76434" y="1968067"/>
            <a:ext cx="10137036" cy="2815200"/>
          </a:xfrm>
          <a:prstGeom prst="rect">
            <a:avLst/>
          </a:prstGeom>
          <a:solidFill>
            <a:sysClr val="windowText" lastClr="000000">
              <a:alpha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xmlns="" id="{7BBDCB3A-FEA9-4F8A-B9B9-D2AD0AFB90A7}"/>
              </a:ext>
            </a:extLst>
          </p:cNvPr>
          <p:cNvSpPr/>
          <p:nvPr>
            <p:custDataLst>
              <p:tags r:id="rId64"/>
            </p:custDataLst>
          </p:nvPr>
        </p:nvSpPr>
        <p:spPr>
          <a:xfrm>
            <a:off x="-10258" y="1986565"/>
            <a:ext cx="10151248" cy="2554545"/>
          </a:xfrm>
          <a:prstGeom prst="rect">
            <a:avLst/>
          </a:prstGeom>
        </p:spPr>
        <p:txBody>
          <a:bodyPr wrap="square">
            <a:spAutoFit/>
          </a:bodyPr>
          <a:lstStyle/>
          <a:p>
            <a:pPr lvl="0"/>
            <a:r>
              <a:rPr lang="en-US" sz="3200" b="1" dirty="0">
                <a:solidFill>
                  <a:prstClr val="white"/>
                </a:solidFill>
                <a:latin typeface="Century Gothic" panose="020B0502020202020204" pitchFamily="34" charset="0"/>
              </a:rPr>
              <a:t>October 23 - 26, 1944: </a:t>
            </a:r>
            <a:r>
              <a:rPr lang="da-DK" sz="3200" b="1" dirty="0">
                <a:solidFill>
                  <a:prstClr val="white"/>
                </a:solidFill>
                <a:latin typeface="Century Gothic" panose="020B0502020202020204" pitchFamily="34" charset="0"/>
              </a:rPr>
              <a:t>BATTLE OF LEYTE GULF – </a:t>
            </a:r>
          </a:p>
          <a:p>
            <a:pPr lvl="0"/>
            <a:r>
              <a:rPr lang="da-DK" sz="3200" b="1" dirty="0">
                <a:solidFill>
                  <a:prstClr val="white"/>
                </a:solidFill>
                <a:latin typeface="Century Gothic" panose="020B0502020202020204" pitchFamily="34" charset="0"/>
              </a:rPr>
              <a:t>This was one of the largest naval battles in world history. The combined American and Australian forces defeated the Japanese and crippled a significant portion of the Japanese fleet. </a:t>
            </a:r>
            <a:endParaRPr lang="en-US" sz="3200" b="1" dirty="0">
              <a:solidFill>
                <a:prstClr val="white"/>
              </a:solidFill>
              <a:latin typeface="Century Gothic" panose="020B0502020202020204" pitchFamily="34" charset="0"/>
            </a:endParaRPr>
          </a:p>
        </p:txBody>
      </p:sp>
      <p:sp>
        <p:nvSpPr>
          <p:cNvPr id="89" name="Rectangle 88">
            <a:extLst>
              <a:ext uri="{FF2B5EF4-FFF2-40B4-BE49-F238E27FC236}">
                <a16:creationId xmlns:a16="http://schemas.microsoft.com/office/drawing/2014/main" xmlns="" id="{3D8A9D58-A035-4912-A662-C46286DC913A}"/>
              </a:ext>
            </a:extLst>
          </p:cNvPr>
          <p:cNvSpPr/>
          <p:nvPr>
            <p:custDataLst>
              <p:tags r:id="rId65"/>
            </p:custDataLst>
          </p:nvPr>
        </p:nvSpPr>
        <p:spPr>
          <a:xfrm>
            <a:off x="7802954" y="4369201"/>
            <a:ext cx="1986249" cy="369332"/>
          </a:xfrm>
          <a:prstGeom prst="rect">
            <a:avLst/>
          </a:prstGeom>
        </p:spPr>
        <p:txBody>
          <a:bodyPr wrap="none">
            <a:spAutoFit/>
          </a:bodyPr>
          <a:lstStyle/>
          <a:p>
            <a:r>
              <a:rPr lang="en-US" dirty="0">
                <a:hlinkClick r:id="rId69"/>
              </a:rPr>
              <a:t>Battle of Leyte Gulf</a:t>
            </a:r>
            <a:endParaRPr lang="en-US" dirty="0"/>
          </a:p>
        </p:txBody>
      </p:sp>
    </p:spTree>
    <p:extLst>
      <p:ext uri="{BB962C8B-B14F-4D97-AF65-F5344CB8AC3E}">
        <p14:creationId xmlns:p14="http://schemas.microsoft.com/office/powerpoint/2010/main" val="35560685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1+#ppt_w/2"/>
                                          </p:val>
                                        </p:tav>
                                        <p:tav tm="100000">
                                          <p:val>
                                            <p:strVal val="#ppt_x"/>
                                          </p:val>
                                        </p:tav>
                                      </p:tavLst>
                                    </p:anim>
                                    <p:anim calcmode="lin" valueType="num">
                                      <p:cBhvr additive="base">
                                        <p:cTn id="8" dur="500" fill="hold"/>
                                        <p:tgtEl>
                                          <p:spTgt spid="6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1+#ppt_w/2"/>
                                          </p:val>
                                        </p:tav>
                                        <p:tav tm="100000">
                                          <p:val>
                                            <p:strVal val="#ppt_x"/>
                                          </p:val>
                                        </p:tav>
                                      </p:tavLst>
                                    </p:anim>
                                    <p:anim calcmode="lin" valueType="num">
                                      <p:cBhvr additive="base">
                                        <p:cTn id="12" dur="50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0"/>
                                  </p:stCondLst>
                                  <p:childTnLst>
                                    <p:set>
                                      <p:cBhvr>
                                        <p:cTn id="14" dur="1" fill="hold">
                                          <p:stCondLst>
                                            <p:cond delay="0"/>
                                          </p:stCondLst>
                                        </p:cTn>
                                        <p:tgtEl>
                                          <p:spTgt spid="84"/>
                                        </p:tgtEl>
                                        <p:attrNameLst>
                                          <p:attrName>style.visibility</p:attrName>
                                        </p:attrNameLst>
                                      </p:cBhvr>
                                      <p:to>
                                        <p:strVal val="visible"/>
                                      </p:to>
                                    </p:set>
                                    <p:anim calcmode="lin" valueType="num">
                                      <p:cBhvr additive="base">
                                        <p:cTn id="15" dur="500" fill="hold"/>
                                        <p:tgtEl>
                                          <p:spTgt spid="84"/>
                                        </p:tgtEl>
                                        <p:attrNameLst>
                                          <p:attrName>ppt_x</p:attrName>
                                        </p:attrNameLst>
                                      </p:cBhvr>
                                      <p:tavLst>
                                        <p:tav tm="0">
                                          <p:val>
                                            <p:strVal val="1+#ppt_w/2"/>
                                          </p:val>
                                        </p:tav>
                                        <p:tav tm="100000">
                                          <p:val>
                                            <p:strVal val="#ppt_x"/>
                                          </p:val>
                                        </p:tav>
                                      </p:tavLst>
                                    </p:anim>
                                    <p:anim calcmode="lin" valueType="num">
                                      <p:cBhvr additive="base">
                                        <p:cTn id="16" dur="500" fill="hold"/>
                                        <p:tgtEl>
                                          <p:spTgt spid="84"/>
                                        </p:tgtEl>
                                        <p:attrNameLst>
                                          <p:attrName>ppt_y</p:attrName>
                                        </p:attrNameLst>
                                      </p:cBhvr>
                                      <p:tavLst>
                                        <p:tav tm="0">
                                          <p:val>
                                            <p:strVal val="0-#ppt_h/2"/>
                                          </p:val>
                                        </p:tav>
                                        <p:tav tm="100000">
                                          <p:val>
                                            <p:strVal val="#ppt_y"/>
                                          </p:val>
                                        </p:tav>
                                      </p:tavLst>
                                    </p:anim>
                                  </p:childTnLst>
                                </p:cTn>
                              </p:par>
                              <p:par>
                                <p:cTn id="17" presetID="2" presetClass="entr" presetSubtype="3" fill="hold" grpId="0" nodeType="withEffect">
                                  <p:stCondLst>
                                    <p:cond delay="0"/>
                                  </p:stCondLst>
                                  <p:childTnLst>
                                    <p:set>
                                      <p:cBhvr>
                                        <p:cTn id="18" dur="1" fill="hold">
                                          <p:stCondLst>
                                            <p:cond delay="0"/>
                                          </p:stCondLst>
                                        </p:cTn>
                                        <p:tgtEl>
                                          <p:spTgt spid="89"/>
                                        </p:tgtEl>
                                        <p:attrNameLst>
                                          <p:attrName>style.visibility</p:attrName>
                                        </p:attrNameLst>
                                      </p:cBhvr>
                                      <p:to>
                                        <p:strVal val="visible"/>
                                      </p:to>
                                    </p:set>
                                    <p:anim calcmode="lin" valueType="num">
                                      <p:cBhvr additive="base">
                                        <p:cTn id="19" dur="500" fill="hold"/>
                                        <p:tgtEl>
                                          <p:spTgt spid="89"/>
                                        </p:tgtEl>
                                        <p:attrNameLst>
                                          <p:attrName>ppt_x</p:attrName>
                                        </p:attrNameLst>
                                      </p:cBhvr>
                                      <p:tavLst>
                                        <p:tav tm="0">
                                          <p:val>
                                            <p:strVal val="1+#ppt_w/2"/>
                                          </p:val>
                                        </p:tav>
                                        <p:tav tm="100000">
                                          <p:val>
                                            <p:strVal val="#ppt_x"/>
                                          </p:val>
                                        </p:tav>
                                      </p:tavLst>
                                    </p:anim>
                                    <p:anim calcmode="lin" valueType="num">
                                      <p:cBhvr additive="base">
                                        <p:cTn id="20" dur="500" fill="hold"/>
                                        <p:tgtEl>
                                          <p:spTgt spid="89"/>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wipe(left)">
                                      <p:cBhvr>
                                        <p:cTn id="25" dur="500"/>
                                        <p:tgtEl>
                                          <p:spTgt spid="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
                                            <p:txEl>
                                              <p:pRg st="1" end="1"/>
                                            </p:txEl>
                                          </p:spTgt>
                                        </p:tgtEl>
                                        <p:attrNameLst>
                                          <p:attrName>style.visibility</p:attrName>
                                        </p:attrNameLst>
                                      </p:cBhvr>
                                      <p:to>
                                        <p:strVal val="visible"/>
                                      </p:to>
                                    </p:set>
                                    <p:animEffect transition="in" filter="randombar(horizontal)">
                                      <p:cBhvr>
                                        <p:cTn id="3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67" grpId="0" animBg="1"/>
      <p:bldP spid="89"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a:blip r:embed="rId68"/>
          <a:stretch>
            <a:fillRect/>
          </a:stretch>
        </a:blip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xmlns="" id="{14FEBBA9-7563-4A80-A83B-C1659C504B80}"/>
              </a:ext>
            </a:extLst>
          </p:cNvPr>
          <p:cNvSpPr txBox="1"/>
          <p:nvPr>
            <p:custDataLst>
              <p:tags r:id="rId1"/>
            </p:custDataLst>
          </p:nvPr>
        </p:nvSpPr>
        <p:spPr>
          <a:xfrm>
            <a:off x="8081208" y="1227820"/>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ALASKA</a:t>
            </a:r>
          </a:p>
        </p:txBody>
      </p:sp>
      <p:sp>
        <p:nvSpPr>
          <p:cNvPr id="13" name="TextBox 12">
            <a:extLst>
              <a:ext uri="{FF2B5EF4-FFF2-40B4-BE49-F238E27FC236}">
                <a16:creationId xmlns:a16="http://schemas.microsoft.com/office/drawing/2014/main" xmlns="" id="{119D2D7C-0904-4137-BEE1-DD7E76EB4B55}"/>
              </a:ext>
            </a:extLst>
          </p:cNvPr>
          <p:cNvSpPr txBox="1"/>
          <p:nvPr>
            <p:custDataLst>
              <p:tags r:id="rId2"/>
            </p:custDataLst>
          </p:nvPr>
        </p:nvSpPr>
        <p:spPr>
          <a:xfrm>
            <a:off x="7984315" y="1431366"/>
            <a:ext cx="1246274"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sp>
        <p:nvSpPr>
          <p:cNvPr id="24" name="TextBox 23">
            <a:extLst>
              <a:ext uri="{FF2B5EF4-FFF2-40B4-BE49-F238E27FC236}">
                <a16:creationId xmlns:a16="http://schemas.microsoft.com/office/drawing/2014/main" xmlns="" id="{A89915E4-6F7B-4398-BF97-9E8ED49EB6FA}"/>
              </a:ext>
            </a:extLst>
          </p:cNvPr>
          <p:cNvSpPr txBox="1"/>
          <p:nvPr>
            <p:custDataLst>
              <p:tags r:id="rId3"/>
            </p:custDataLst>
          </p:nvPr>
        </p:nvSpPr>
        <p:spPr>
          <a:xfrm>
            <a:off x="3738518" y="7426737"/>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AUSTRALIA</a:t>
            </a:r>
          </a:p>
        </p:txBody>
      </p:sp>
      <p:sp>
        <p:nvSpPr>
          <p:cNvPr id="25" name="TextBox 24">
            <a:extLst>
              <a:ext uri="{FF2B5EF4-FFF2-40B4-BE49-F238E27FC236}">
                <a16:creationId xmlns:a16="http://schemas.microsoft.com/office/drawing/2014/main" xmlns="" id="{A721CCAF-A2FF-4E62-AA60-479EA2085999}"/>
              </a:ext>
            </a:extLst>
          </p:cNvPr>
          <p:cNvSpPr txBox="1"/>
          <p:nvPr>
            <p:custDataLst>
              <p:tags r:id="rId4"/>
            </p:custDataLst>
          </p:nvPr>
        </p:nvSpPr>
        <p:spPr>
          <a:xfrm>
            <a:off x="2534378" y="4416733"/>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BURMA</a:t>
            </a:r>
          </a:p>
        </p:txBody>
      </p:sp>
      <p:cxnSp>
        <p:nvCxnSpPr>
          <p:cNvPr id="18" name="Straight Arrow Connector 17">
            <a:extLst>
              <a:ext uri="{FF2B5EF4-FFF2-40B4-BE49-F238E27FC236}">
                <a16:creationId xmlns:a16="http://schemas.microsoft.com/office/drawing/2014/main" xmlns="" id="{DE976860-6C4D-4D80-ABF2-DAAE727F7FDE}"/>
              </a:ext>
            </a:extLst>
          </p:cNvPr>
          <p:cNvCxnSpPr>
            <a:cxnSpLocks/>
            <a:stCxn id="36" idx="1"/>
          </p:cNvCxnSpPr>
          <p:nvPr>
            <p:custDataLst>
              <p:tags r:id="rId5"/>
            </p:custDataLst>
          </p:nvPr>
        </p:nvCxnSpPr>
        <p:spPr>
          <a:xfrm flipH="1" flipV="1">
            <a:off x="3640862" y="5941593"/>
            <a:ext cx="247704" cy="133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xmlns="" id="{F0B2564E-7849-4B62-8094-ADC0124340BC}"/>
              </a:ext>
            </a:extLst>
          </p:cNvPr>
          <p:cNvSpPr txBox="1"/>
          <p:nvPr>
            <p:custDataLst>
              <p:tags r:id="rId6"/>
            </p:custDataLst>
          </p:nvPr>
        </p:nvSpPr>
        <p:spPr>
          <a:xfrm>
            <a:off x="3483529" y="5948490"/>
            <a:ext cx="1455309" cy="276999"/>
          </a:xfrm>
          <a:prstGeom prst="rect">
            <a:avLst/>
          </a:prstGeom>
          <a:noFill/>
        </p:spPr>
        <p:txBody>
          <a:bodyPr wrap="square" rtlCol="0">
            <a:spAutoFit/>
          </a:bodyPr>
          <a:lstStyle/>
          <a:p>
            <a:r>
              <a:rPr lang="en-US" sz="1200" b="1" dirty="0">
                <a:latin typeface="Century Gothic" panose="020B0502020202020204" pitchFamily="34" charset="0"/>
              </a:rPr>
              <a:t>(British Territory)</a:t>
            </a:r>
          </a:p>
        </p:txBody>
      </p:sp>
      <p:sp>
        <p:nvSpPr>
          <p:cNvPr id="29" name="TextBox 28">
            <a:extLst>
              <a:ext uri="{FF2B5EF4-FFF2-40B4-BE49-F238E27FC236}">
                <a16:creationId xmlns:a16="http://schemas.microsoft.com/office/drawing/2014/main" xmlns="" id="{719CBDD6-2A78-4966-BF11-C0201ABA55D0}"/>
              </a:ext>
            </a:extLst>
          </p:cNvPr>
          <p:cNvSpPr txBox="1"/>
          <p:nvPr>
            <p:custDataLst>
              <p:tags r:id="rId7"/>
            </p:custDataLst>
          </p:nvPr>
        </p:nvSpPr>
        <p:spPr>
          <a:xfrm>
            <a:off x="2161166" y="3957702"/>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BHUTON</a:t>
            </a:r>
          </a:p>
        </p:txBody>
      </p:sp>
      <p:cxnSp>
        <p:nvCxnSpPr>
          <p:cNvPr id="30" name="Straight Arrow Connector 29">
            <a:extLst>
              <a:ext uri="{FF2B5EF4-FFF2-40B4-BE49-F238E27FC236}">
                <a16:creationId xmlns:a16="http://schemas.microsoft.com/office/drawing/2014/main" xmlns="" id="{2986C6B5-DD74-411F-978F-E80893658D28}"/>
              </a:ext>
            </a:extLst>
          </p:cNvPr>
          <p:cNvCxnSpPr>
            <a:cxnSpLocks/>
          </p:cNvCxnSpPr>
          <p:nvPr>
            <p:custDataLst>
              <p:tags r:id="rId8"/>
            </p:custDataLst>
          </p:nvPr>
        </p:nvCxnSpPr>
        <p:spPr>
          <a:xfrm flipH="1">
            <a:off x="2104338" y="4201336"/>
            <a:ext cx="113656" cy="1423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4C4B92AA-C020-4D6C-86DE-4EEAF4ED23D8}"/>
              </a:ext>
            </a:extLst>
          </p:cNvPr>
          <p:cNvCxnSpPr>
            <a:cxnSpLocks/>
          </p:cNvCxnSpPr>
          <p:nvPr>
            <p:custDataLst>
              <p:tags r:id="rId9"/>
            </p:custDataLst>
          </p:nvPr>
        </p:nvCxnSpPr>
        <p:spPr>
          <a:xfrm flipH="1">
            <a:off x="2382796" y="4648200"/>
            <a:ext cx="229171" cy="2091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xmlns="" id="{A2A2773F-4906-479F-A1E0-3F353AF496C8}"/>
              </a:ext>
            </a:extLst>
          </p:cNvPr>
          <p:cNvSpPr txBox="1"/>
          <p:nvPr>
            <p:custDataLst>
              <p:tags r:id="rId10"/>
            </p:custDataLst>
          </p:nvPr>
        </p:nvSpPr>
        <p:spPr>
          <a:xfrm>
            <a:off x="3888566" y="5770239"/>
            <a:ext cx="1223062" cy="369332"/>
          </a:xfrm>
          <a:prstGeom prst="rect">
            <a:avLst/>
          </a:prstGeom>
          <a:noFill/>
        </p:spPr>
        <p:txBody>
          <a:bodyPr wrap="square" rtlCol="0">
            <a:spAutoFit/>
          </a:bodyPr>
          <a:lstStyle/>
          <a:p>
            <a:r>
              <a:rPr lang="en-US" b="1" dirty="0">
                <a:ln w="19050">
                  <a:noFill/>
                </a:ln>
                <a:latin typeface="Century Gothic" panose="020B0502020202020204" pitchFamily="34" charset="0"/>
              </a:rPr>
              <a:t>BORNEO</a:t>
            </a:r>
          </a:p>
        </p:txBody>
      </p:sp>
      <p:sp>
        <p:nvSpPr>
          <p:cNvPr id="31" name="TextBox 30">
            <a:extLst>
              <a:ext uri="{FF2B5EF4-FFF2-40B4-BE49-F238E27FC236}">
                <a16:creationId xmlns:a16="http://schemas.microsoft.com/office/drawing/2014/main" xmlns="" id="{C3BBB0A4-8C87-461C-AC49-FF6A14FD598C}"/>
              </a:ext>
            </a:extLst>
          </p:cNvPr>
          <p:cNvSpPr txBox="1"/>
          <p:nvPr>
            <p:custDataLst>
              <p:tags r:id="rId11"/>
            </p:custDataLst>
          </p:nvPr>
        </p:nvSpPr>
        <p:spPr>
          <a:xfrm>
            <a:off x="8270281" y="2287043"/>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CANADA</a:t>
            </a:r>
          </a:p>
        </p:txBody>
      </p:sp>
      <p:cxnSp>
        <p:nvCxnSpPr>
          <p:cNvPr id="32" name="Straight Arrow Connector 31">
            <a:extLst>
              <a:ext uri="{FF2B5EF4-FFF2-40B4-BE49-F238E27FC236}">
                <a16:creationId xmlns:a16="http://schemas.microsoft.com/office/drawing/2014/main" xmlns="" id="{67998C00-B622-4B95-9832-AA94F03E9E78}"/>
              </a:ext>
            </a:extLst>
          </p:cNvPr>
          <p:cNvCxnSpPr>
            <a:cxnSpLocks/>
          </p:cNvCxnSpPr>
          <p:nvPr>
            <p:custDataLst>
              <p:tags r:id="rId12"/>
            </p:custDataLst>
          </p:nvPr>
        </p:nvCxnSpPr>
        <p:spPr>
          <a:xfrm flipV="1">
            <a:off x="9068498" y="1961964"/>
            <a:ext cx="321035" cy="41264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xmlns="" id="{A4CED55A-AD71-4CF0-97EC-330D4143C460}"/>
              </a:ext>
            </a:extLst>
          </p:cNvPr>
          <p:cNvSpPr txBox="1"/>
          <p:nvPr>
            <p:custDataLst>
              <p:tags r:id="rId13"/>
            </p:custDataLst>
          </p:nvPr>
        </p:nvSpPr>
        <p:spPr>
          <a:xfrm>
            <a:off x="2611967" y="3516239"/>
            <a:ext cx="964829" cy="369332"/>
          </a:xfrm>
          <a:prstGeom prst="rect">
            <a:avLst/>
          </a:prstGeom>
          <a:noFill/>
        </p:spPr>
        <p:txBody>
          <a:bodyPr wrap="square" rtlCol="0">
            <a:spAutoFit/>
          </a:bodyPr>
          <a:lstStyle/>
          <a:p>
            <a:r>
              <a:rPr lang="en-US" b="1" dirty="0">
                <a:ln w="19050">
                  <a:noFill/>
                </a:ln>
                <a:latin typeface="Century Gothic" panose="020B0502020202020204" pitchFamily="34" charset="0"/>
              </a:rPr>
              <a:t>CHINA</a:t>
            </a:r>
          </a:p>
        </p:txBody>
      </p:sp>
      <p:sp>
        <p:nvSpPr>
          <p:cNvPr id="35" name="TextBox 34">
            <a:extLst>
              <a:ext uri="{FF2B5EF4-FFF2-40B4-BE49-F238E27FC236}">
                <a16:creationId xmlns:a16="http://schemas.microsoft.com/office/drawing/2014/main" xmlns="" id="{8F3D8801-762D-4AD7-96CE-8D28822970DC}"/>
              </a:ext>
            </a:extLst>
          </p:cNvPr>
          <p:cNvSpPr txBox="1"/>
          <p:nvPr>
            <p:custDataLst>
              <p:tags r:id="rId14"/>
            </p:custDataLst>
          </p:nvPr>
        </p:nvSpPr>
        <p:spPr>
          <a:xfrm>
            <a:off x="1852088" y="6465736"/>
            <a:ext cx="1614255" cy="646331"/>
          </a:xfrm>
          <a:prstGeom prst="rect">
            <a:avLst/>
          </a:prstGeom>
          <a:noFill/>
        </p:spPr>
        <p:txBody>
          <a:bodyPr wrap="square" rtlCol="0">
            <a:spAutoFit/>
          </a:bodyPr>
          <a:lstStyle/>
          <a:p>
            <a:r>
              <a:rPr lang="en-US" b="1" dirty="0">
                <a:ln w="19050">
                  <a:noFill/>
                </a:ln>
                <a:latin typeface="Century Gothic" panose="020B0502020202020204" pitchFamily="34" charset="0"/>
              </a:rPr>
              <a:t>DUTCH </a:t>
            </a:r>
          </a:p>
          <a:p>
            <a:r>
              <a:rPr lang="en-US" b="1" dirty="0">
                <a:ln w="19050">
                  <a:noFill/>
                </a:ln>
                <a:latin typeface="Century Gothic" panose="020B0502020202020204" pitchFamily="34" charset="0"/>
              </a:rPr>
              <a:t>EAST INDIES</a:t>
            </a:r>
          </a:p>
        </p:txBody>
      </p:sp>
      <p:sp>
        <p:nvSpPr>
          <p:cNvPr id="37" name="TextBox 36">
            <a:extLst>
              <a:ext uri="{FF2B5EF4-FFF2-40B4-BE49-F238E27FC236}">
                <a16:creationId xmlns:a16="http://schemas.microsoft.com/office/drawing/2014/main" xmlns="" id="{5FF47C85-AA58-49EA-9948-1CEF7D384CE2}"/>
              </a:ext>
            </a:extLst>
          </p:cNvPr>
          <p:cNvSpPr txBox="1"/>
          <p:nvPr>
            <p:custDataLst>
              <p:tags r:id="rId15"/>
            </p:custDataLst>
          </p:nvPr>
        </p:nvSpPr>
        <p:spPr>
          <a:xfrm>
            <a:off x="3295361" y="4677559"/>
            <a:ext cx="2556757" cy="369332"/>
          </a:xfrm>
          <a:prstGeom prst="rect">
            <a:avLst/>
          </a:prstGeom>
          <a:noFill/>
        </p:spPr>
        <p:txBody>
          <a:bodyPr wrap="square" rtlCol="0">
            <a:spAutoFit/>
          </a:bodyPr>
          <a:lstStyle/>
          <a:p>
            <a:r>
              <a:rPr lang="en-US" b="1" dirty="0">
                <a:ln w="19050">
                  <a:noFill/>
                </a:ln>
                <a:latin typeface="Century Gothic" panose="020B0502020202020204" pitchFamily="34" charset="0"/>
              </a:rPr>
              <a:t>FRENCH INDOCHINA</a:t>
            </a:r>
          </a:p>
        </p:txBody>
      </p:sp>
      <p:cxnSp>
        <p:nvCxnSpPr>
          <p:cNvPr id="38" name="Straight Arrow Connector 37">
            <a:extLst>
              <a:ext uri="{FF2B5EF4-FFF2-40B4-BE49-F238E27FC236}">
                <a16:creationId xmlns:a16="http://schemas.microsoft.com/office/drawing/2014/main" xmlns="" id="{53D26A1C-6258-405D-8F36-960C770B0036}"/>
              </a:ext>
            </a:extLst>
          </p:cNvPr>
          <p:cNvCxnSpPr>
            <a:cxnSpLocks/>
          </p:cNvCxnSpPr>
          <p:nvPr>
            <p:custDataLst>
              <p:tags r:id="rId16"/>
            </p:custDataLst>
          </p:nvPr>
        </p:nvCxnSpPr>
        <p:spPr>
          <a:xfrm flipH="1">
            <a:off x="2879909" y="4993811"/>
            <a:ext cx="608358" cy="3940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xmlns="" id="{F8687DAC-DCE1-47B0-AEC5-E854E45D7A79}"/>
              </a:ext>
            </a:extLst>
          </p:cNvPr>
          <p:cNvSpPr txBox="1"/>
          <p:nvPr>
            <p:custDataLst>
              <p:tags r:id="rId17"/>
            </p:custDataLst>
          </p:nvPr>
        </p:nvSpPr>
        <p:spPr>
          <a:xfrm>
            <a:off x="8396512" y="4216853"/>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HAWAII</a:t>
            </a:r>
          </a:p>
        </p:txBody>
      </p:sp>
      <p:sp>
        <p:nvSpPr>
          <p:cNvPr id="40" name="TextBox 39">
            <a:extLst>
              <a:ext uri="{FF2B5EF4-FFF2-40B4-BE49-F238E27FC236}">
                <a16:creationId xmlns:a16="http://schemas.microsoft.com/office/drawing/2014/main" xmlns="" id="{BD553A8C-84F3-4175-BC13-5D3E5AC9C394}"/>
              </a:ext>
            </a:extLst>
          </p:cNvPr>
          <p:cNvSpPr txBox="1"/>
          <p:nvPr>
            <p:custDataLst>
              <p:tags r:id="rId18"/>
            </p:custDataLst>
          </p:nvPr>
        </p:nvSpPr>
        <p:spPr>
          <a:xfrm>
            <a:off x="8430348" y="4471424"/>
            <a:ext cx="1817781"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cxnSp>
        <p:nvCxnSpPr>
          <p:cNvPr id="41" name="Straight Arrow Connector 40">
            <a:extLst>
              <a:ext uri="{FF2B5EF4-FFF2-40B4-BE49-F238E27FC236}">
                <a16:creationId xmlns:a16="http://schemas.microsoft.com/office/drawing/2014/main" xmlns="" id="{06B7904D-C754-4C9F-B77C-460F9D19526A}"/>
              </a:ext>
            </a:extLst>
          </p:cNvPr>
          <p:cNvCxnSpPr>
            <a:cxnSpLocks/>
          </p:cNvCxnSpPr>
          <p:nvPr>
            <p:custDataLst>
              <p:tags r:id="rId19"/>
            </p:custDataLst>
          </p:nvPr>
        </p:nvCxnSpPr>
        <p:spPr>
          <a:xfrm flipH="1">
            <a:off x="8319576" y="4680827"/>
            <a:ext cx="153873" cy="2532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xmlns="" id="{F79B8E8C-6606-4359-BF9E-795B5D7B319F}"/>
              </a:ext>
            </a:extLst>
          </p:cNvPr>
          <p:cNvSpPr txBox="1"/>
          <p:nvPr>
            <p:custDataLst>
              <p:tags r:id="rId20"/>
            </p:custDataLst>
          </p:nvPr>
        </p:nvSpPr>
        <p:spPr>
          <a:xfrm>
            <a:off x="909668" y="4300545"/>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INDIA</a:t>
            </a:r>
          </a:p>
        </p:txBody>
      </p:sp>
      <p:sp>
        <p:nvSpPr>
          <p:cNvPr id="43" name="TextBox 42">
            <a:extLst>
              <a:ext uri="{FF2B5EF4-FFF2-40B4-BE49-F238E27FC236}">
                <a16:creationId xmlns:a16="http://schemas.microsoft.com/office/drawing/2014/main" xmlns="" id="{3CF05310-A5A3-4E8D-A30A-854A4624EB16}"/>
              </a:ext>
            </a:extLst>
          </p:cNvPr>
          <p:cNvSpPr txBox="1"/>
          <p:nvPr>
            <p:custDataLst>
              <p:tags r:id="rId21"/>
            </p:custDataLst>
          </p:nvPr>
        </p:nvSpPr>
        <p:spPr>
          <a:xfrm>
            <a:off x="786925" y="4534521"/>
            <a:ext cx="2000553" cy="276999"/>
          </a:xfrm>
          <a:prstGeom prst="rect">
            <a:avLst/>
          </a:prstGeom>
          <a:noFill/>
        </p:spPr>
        <p:txBody>
          <a:bodyPr wrap="square" rtlCol="0">
            <a:spAutoFit/>
          </a:bodyPr>
          <a:lstStyle/>
          <a:p>
            <a:r>
              <a:rPr lang="en-US" sz="1200" b="1" dirty="0">
                <a:latin typeface="Century Gothic" panose="020B0502020202020204" pitchFamily="34" charset="0"/>
              </a:rPr>
              <a:t>(British Territory)</a:t>
            </a:r>
          </a:p>
        </p:txBody>
      </p:sp>
      <p:sp>
        <p:nvSpPr>
          <p:cNvPr id="45" name="TextBox 44">
            <a:extLst>
              <a:ext uri="{FF2B5EF4-FFF2-40B4-BE49-F238E27FC236}">
                <a16:creationId xmlns:a16="http://schemas.microsoft.com/office/drawing/2014/main" xmlns="" id="{F790947D-9202-4F98-9B7E-550B673B38E1}"/>
              </a:ext>
            </a:extLst>
          </p:cNvPr>
          <p:cNvSpPr txBox="1"/>
          <p:nvPr>
            <p:custDataLst>
              <p:tags r:id="rId22"/>
            </p:custDataLst>
          </p:nvPr>
        </p:nvSpPr>
        <p:spPr>
          <a:xfrm>
            <a:off x="3654456" y="3480502"/>
            <a:ext cx="964829"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KOREA</a:t>
            </a:r>
          </a:p>
        </p:txBody>
      </p:sp>
      <p:sp>
        <p:nvSpPr>
          <p:cNvPr id="47" name="TextBox 46">
            <a:extLst>
              <a:ext uri="{FF2B5EF4-FFF2-40B4-BE49-F238E27FC236}">
                <a16:creationId xmlns:a16="http://schemas.microsoft.com/office/drawing/2014/main" xmlns="" id="{F8BD14EE-003B-484B-BA28-1199B207E55F}"/>
              </a:ext>
            </a:extLst>
          </p:cNvPr>
          <p:cNvSpPr txBox="1"/>
          <p:nvPr>
            <p:custDataLst>
              <p:tags r:id="rId23"/>
            </p:custDataLst>
          </p:nvPr>
        </p:nvSpPr>
        <p:spPr>
          <a:xfrm>
            <a:off x="1406312" y="5350723"/>
            <a:ext cx="1044695"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MALAYA</a:t>
            </a:r>
          </a:p>
        </p:txBody>
      </p:sp>
      <p:cxnSp>
        <p:nvCxnSpPr>
          <p:cNvPr id="48" name="Straight Arrow Connector 47">
            <a:extLst>
              <a:ext uri="{FF2B5EF4-FFF2-40B4-BE49-F238E27FC236}">
                <a16:creationId xmlns:a16="http://schemas.microsoft.com/office/drawing/2014/main" xmlns="" id="{E2DC9C66-E151-4AC9-9F61-0B4DB6193577}"/>
              </a:ext>
            </a:extLst>
          </p:cNvPr>
          <p:cNvCxnSpPr>
            <a:cxnSpLocks/>
          </p:cNvCxnSpPr>
          <p:nvPr>
            <p:custDataLst>
              <p:tags r:id="rId24"/>
            </p:custDataLst>
          </p:nvPr>
        </p:nvCxnSpPr>
        <p:spPr>
          <a:xfrm>
            <a:off x="2222532" y="5619978"/>
            <a:ext cx="362875" cy="1936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xmlns="" id="{ECF62820-8B64-4001-9546-851A80A049E2}"/>
              </a:ext>
            </a:extLst>
          </p:cNvPr>
          <p:cNvSpPr txBox="1"/>
          <p:nvPr>
            <p:custDataLst>
              <p:tags r:id="rId25"/>
            </p:custDataLst>
          </p:nvPr>
        </p:nvSpPr>
        <p:spPr>
          <a:xfrm rot="1186504">
            <a:off x="3358856" y="2997661"/>
            <a:ext cx="2810204"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MANCHURIA</a:t>
            </a:r>
          </a:p>
        </p:txBody>
      </p:sp>
      <p:sp>
        <p:nvSpPr>
          <p:cNvPr id="49" name="TextBox 48">
            <a:extLst>
              <a:ext uri="{FF2B5EF4-FFF2-40B4-BE49-F238E27FC236}">
                <a16:creationId xmlns:a16="http://schemas.microsoft.com/office/drawing/2014/main" xmlns="" id="{6B1D6FC1-DAAF-45E3-B2BC-0A56EB6A900A}"/>
              </a:ext>
            </a:extLst>
          </p:cNvPr>
          <p:cNvSpPr txBox="1"/>
          <p:nvPr>
            <p:custDataLst>
              <p:tags r:id="rId26"/>
            </p:custDataLst>
          </p:nvPr>
        </p:nvSpPr>
        <p:spPr>
          <a:xfrm>
            <a:off x="2007357" y="2652581"/>
            <a:ext cx="2611928"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MONGOLIA</a:t>
            </a:r>
          </a:p>
        </p:txBody>
      </p:sp>
      <p:sp>
        <p:nvSpPr>
          <p:cNvPr id="51" name="TextBox 50">
            <a:extLst>
              <a:ext uri="{FF2B5EF4-FFF2-40B4-BE49-F238E27FC236}">
                <a16:creationId xmlns:a16="http://schemas.microsoft.com/office/drawing/2014/main" xmlns="" id="{337DCE8E-7A2D-48F4-8DAC-7780C77912B1}"/>
              </a:ext>
            </a:extLst>
          </p:cNvPr>
          <p:cNvSpPr txBox="1"/>
          <p:nvPr>
            <p:custDataLst>
              <p:tags r:id="rId27"/>
            </p:custDataLst>
          </p:nvPr>
        </p:nvSpPr>
        <p:spPr>
          <a:xfrm>
            <a:off x="573901" y="3874683"/>
            <a:ext cx="964829"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NEPAL</a:t>
            </a:r>
          </a:p>
        </p:txBody>
      </p:sp>
      <p:cxnSp>
        <p:nvCxnSpPr>
          <p:cNvPr id="52" name="Straight Arrow Connector 51">
            <a:extLst>
              <a:ext uri="{FF2B5EF4-FFF2-40B4-BE49-F238E27FC236}">
                <a16:creationId xmlns:a16="http://schemas.microsoft.com/office/drawing/2014/main" xmlns="" id="{8261FC8F-6896-4730-B9DF-3DFB2DC5A26F}"/>
              </a:ext>
            </a:extLst>
          </p:cNvPr>
          <p:cNvCxnSpPr>
            <a:cxnSpLocks/>
          </p:cNvCxnSpPr>
          <p:nvPr>
            <p:custDataLst>
              <p:tags r:id="rId28"/>
            </p:custDataLst>
          </p:nvPr>
        </p:nvCxnSpPr>
        <p:spPr>
          <a:xfrm>
            <a:off x="1256505" y="4164646"/>
            <a:ext cx="159805" cy="10499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xmlns="" id="{F4815D3A-BD1E-4EDB-9323-A74A5E788D82}"/>
              </a:ext>
            </a:extLst>
          </p:cNvPr>
          <p:cNvSpPr txBox="1"/>
          <p:nvPr>
            <p:custDataLst>
              <p:tags r:id="rId29"/>
            </p:custDataLst>
          </p:nvPr>
        </p:nvSpPr>
        <p:spPr>
          <a:xfrm>
            <a:off x="4268870" y="6047238"/>
            <a:ext cx="1707410"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NEW GUINEA </a:t>
            </a:r>
          </a:p>
        </p:txBody>
      </p:sp>
      <p:sp>
        <p:nvSpPr>
          <p:cNvPr id="53" name="TextBox 52">
            <a:extLst>
              <a:ext uri="{FF2B5EF4-FFF2-40B4-BE49-F238E27FC236}">
                <a16:creationId xmlns:a16="http://schemas.microsoft.com/office/drawing/2014/main" xmlns="" id="{287B8C18-7B5A-4CAC-A861-D0D5919DE060}"/>
              </a:ext>
            </a:extLst>
          </p:cNvPr>
          <p:cNvSpPr txBox="1"/>
          <p:nvPr>
            <p:custDataLst>
              <p:tags r:id="rId30"/>
            </p:custDataLst>
          </p:nvPr>
        </p:nvSpPr>
        <p:spPr>
          <a:xfrm>
            <a:off x="4677809" y="6250468"/>
            <a:ext cx="2051483" cy="461665"/>
          </a:xfrm>
          <a:prstGeom prst="rect">
            <a:avLst/>
          </a:prstGeom>
          <a:noFill/>
        </p:spPr>
        <p:txBody>
          <a:bodyPr wrap="square" rtlCol="0">
            <a:spAutoFit/>
          </a:bodyPr>
          <a:lstStyle/>
          <a:p>
            <a:pPr algn="ctr"/>
            <a:r>
              <a:rPr lang="en-US" sz="1200" b="1" dirty="0">
                <a:latin typeface="Century Gothic" panose="020B0502020202020204" pitchFamily="34" charset="0"/>
              </a:rPr>
              <a:t>(U.S. and Australian    	  	Territories)</a:t>
            </a:r>
          </a:p>
        </p:txBody>
      </p:sp>
      <p:sp>
        <p:nvSpPr>
          <p:cNvPr id="54" name="TextBox 53">
            <a:extLst>
              <a:ext uri="{FF2B5EF4-FFF2-40B4-BE49-F238E27FC236}">
                <a16:creationId xmlns:a16="http://schemas.microsoft.com/office/drawing/2014/main" xmlns="" id="{01B2CA83-E116-4B4E-BEAB-93450BD54D25}"/>
              </a:ext>
            </a:extLst>
          </p:cNvPr>
          <p:cNvSpPr txBox="1"/>
          <p:nvPr>
            <p:custDataLst>
              <p:tags r:id="rId31"/>
            </p:custDataLst>
          </p:nvPr>
        </p:nvSpPr>
        <p:spPr>
          <a:xfrm>
            <a:off x="398023" y="3109821"/>
            <a:ext cx="1283863"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PAKISTAN</a:t>
            </a:r>
          </a:p>
        </p:txBody>
      </p:sp>
      <p:cxnSp>
        <p:nvCxnSpPr>
          <p:cNvPr id="55" name="Straight Arrow Connector 54">
            <a:extLst>
              <a:ext uri="{FF2B5EF4-FFF2-40B4-BE49-F238E27FC236}">
                <a16:creationId xmlns:a16="http://schemas.microsoft.com/office/drawing/2014/main" xmlns="" id="{38ECE28F-D29F-43F7-AAC6-69BF9BAAF433}"/>
              </a:ext>
            </a:extLst>
          </p:cNvPr>
          <p:cNvCxnSpPr>
            <a:cxnSpLocks/>
          </p:cNvCxnSpPr>
          <p:nvPr>
            <p:custDataLst>
              <p:tags r:id="rId32"/>
            </p:custDataLst>
          </p:nvPr>
        </p:nvCxnSpPr>
        <p:spPr>
          <a:xfrm flipH="1">
            <a:off x="611907" y="3440436"/>
            <a:ext cx="327797" cy="4177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xmlns="" id="{16605512-B414-477D-ABB6-0582D2D65586}"/>
              </a:ext>
            </a:extLst>
          </p:cNvPr>
          <p:cNvSpPr txBox="1"/>
          <p:nvPr>
            <p:custDataLst>
              <p:tags r:id="rId33"/>
            </p:custDataLst>
          </p:nvPr>
        </p:nvSpPr>
        <p:spPr>
          <a:xfrm>
            <a:off x="3776903" y="4940715"/>
            <a:ext cx="2810204" cy="307777"/>
          </a:xfrm>
          <a:prstGeom prst="rect">
            <a:avLst/>
          </a:prstGeom>
          <a:noFill/>
        </p:spPr>
        <p:txBody>
          <a:bodyPr wrap="square" rtlCol="0">
            <a:spAutoFit/>
          </a:bodyPr>
          <a:lstStyle/>
          <a:p>
            <a:r>
              <a:rPr lang="en-US" sz="1400" b="1" dirty="0">
                <a:ln w="19050">
                  <a:noFill/>
                </a:ln>
                <a:solidFill>
                  <a:sysClr val="windowText" lastClr="000000"/>
                </a:solidFill>
                <a:latin typeface="Century Gothic" panose="020B0502020202020204" pitchFamily="34" charset="0"/>
              </a:rPr>
              <a:t>PHILIPPINES</a:t>
            </a:r>
          </a:p>
        </p:txBody>
      </p:sp>
      <p:sp>
        <p:nvSpPr>
          <p:cNvPr id="58" name="TextBox 57">
            <a:extLst>
              <a:ext uri="{FF2B5EF4-FFF2-40B4-BE49-F238E27FC236}">
                <a16:creationId xmlns:a16="http://schemas.microsoft.com/office/drawing/2014/main" xmlns="" id="{D7385703-91E6-4FE3-A246-C287106B9BA4}"/>
              </a:ext>
            </a:extLst>
          </p:cNvPr>
          <p:cNvSpPr txBox="1"/>
          <p:nvPr>
            <p:custDataLst>
              <p:tags r:id="rId34"/>
            </p:custDataLst>
          </p:nvPr>
        </p:nvSpPr>
        <p:spPr>
          <a:xfrm>
            <a:off x="3664780" y="5110884"/>
            <a:ext cx="1455309" cy="276999"/>
          </a:xfrm>
          <a:prstGeom prst="rect">
            <a:avLst/>
          </a:prstGeom>
          <a:noFill/>
        </p:spPr>
        <p:txBody>
          <a:bodyPr wrap="square" rtlCol="0">
            <a:spAutoFit/>
          </a:bodyPr>
          <a:lstStyle/>
          <a:p>
            <a:pPr algn="ctr"/>
            <a:r>
              <a:rPr lang="en-US" sz="1200" b="1" dirty="0">
                <a:latin typeface="Century Gothic" panose="020B0502020202020204" pitchFamily="34" charset="0"/>
              </a:rPr>
              <a:t>(U.S. Territory)</a:t>
            </a:r>
          </a:p>
        </p:txBody>
      </p:sp>
      <p:cxnSp>
        <p:nvCxnSpPr>
          <p:cNvPr id="59" name="Straight Arrow Connector 58">
            <a:extLst>
              <a:ext uri="{FF2B5EF4-FFF2-40B4-BE49-F238E27FC236}">
                <a16:creationId xmlns:a16="http://schemas.microsoft.com/office/drawing/2014/main" xmlns="" id="{A7652A36-6A1C-472B-842E-B13CCF65FB76}"/>
              </a:ext>
            </a:extLst>
          </p:cNvPr>
          <p:cNvCxnSpPr>
            <a:cxnSpLocks/>
          </p:cNvCxnSpPr>
          <p:nvPr>
            <p:custDataLst>
              <p:tags r:id="rId35"/>
            </p:custDataLst>
          </p:nvPr>
        </p:nvCxnSpPr>
        <p:spPr>
          <a:xfrm flipH="1">
            <a:off x="3761596" y="5171008"/>
            <a:ext cx="161501" cy="6455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xmlns="" id="{13E6FB23-1083-426B-A9E9-7CA77200D6A8}"/>
              </a:ext>
            </a:extLst>
          </p:cNvPr>
          <p:cNvSpPr txBox="1"/>
          <p:nvPr>
            <p:custDataLst>
              <p:tags r:id="rId36"/>
            </p:custDataLst>
          </p:nvPr>
        </p:nvSpPr>
        <p:spPr>
          <a:xfrm>
            <a:off x="1218746" y="5093198"/>
            <a:ext cx="1308284"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THAILAND</a:t>
            </a:r>
          </a:p>
        </p:txBody>
      </p:sp>
      <p:cxnSp>
        <p:nvCxnSpPr>
          <p:cNvPr id="60" name="Straight Arrow Connector 59">
            <a:extLst>
              <a:ext uri="{FF2B5EF4-FFF2-40B4-BE49-F238E27FC236}">
                <a16:creationId xmlns:a16="http://schemas.microsoft.com/office/drawing/2014/main" xmlns="" id="{80F36D60-37C5-4E33-8C4B-AADA95402955}"/>
              </a:ext>
            </a:extLst>
          </p:cNvPr>
          <p:cNvCxnSpPr>
            <a:cxnSpLocks/>
          </p:cNvCxnSpPr>
          <p:nvPr>
            <p:custDataLst>
              <p:tags r:id="rId37"/>
            </p:custDataLst>
          </p:nvPr>
        </p:nvCxnSpPr>
        <p:spPr>
          <a:xfrm flipV="1">
            <a:off x="2413657" y="5103118"/>
            <a:ext cx="228791" cy="1516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xmlns="" id="{2FC8B5A2-4D2F-4822-91E4-40E3CD6144D4}"/>
              </a:ext>
            </a:extLst>
          </p:cNvPr>
          <p:cNvSpPr txBox="1"/>
          <p:nvPr>
            <p:custDataLst>
              <p:tags r:id="rId38"/>
            </p:custDataLst>
          </p:nvPr>
        </p:nvSpPr>
        <p:spPr>
          <a:xfrm>
            <a:off x="1563672" y="3922849"/>
            <a:ext cx="729974"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TIBET</a:t>
            </a:r>
          </a:p>
        </p:txBody>
      </p:sp>
      <p:sp>
        <p:nvSpPr>
          <p:cNvPr id="62" name="TextBox 61">
            <a:extLst>
              <a:ext uri="{FF2B5EF4-FFF2-40B4-BE49-F238E27FC236}">
                <a16:creationId xmlns:a16="http://schemas.microsoft.com/office/drawing/2014/main" xmlns="" id="{C36B74E3-5CB1-4B95-92E6-AAEC5D8F5421}"/>
              </a:ext>
            </a:extLst>
          </p:cNvPr>
          <p:cNvSpPr txBox="1"/>
          <p:nvPr>
            <p:custDataLst>
              <p:tags r:id="rId39"/>
            </p:custDataLst>
          </p:nvPr>
        </p:nvSpPr>
        <p:spPr>
          <a:xfrm>
            <a:off x="3383625" y="1446387"/>
            <a:ext cx="785034"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USSR</a:t>
            </a:r>
          </a:p>
        </p:txBody>
      </p:sp>
      <p:sp>
        <p:nvSpPr>
          <p:cNvPr id="69" name="Explosion 1 12">
            <a:extLst>
              <a:ext uri="{FF2B5EF4-FFF2-40B4-BE49-F238E27FC236}">
                <a16:creationId xmlns:a16="http://schemas.microsoft.com/office/drawing/2014/main" xmlns="" id="{DC874168-D50E-4F40-841B-6EFF7FB87A9A}"/>
              </a:ext>
            </a:extLst>
          </p:cNvPr>
          <p:cNvSpPr/>
          <p:nvPr>
            <p:custDataLst>
              <p:tags r:id="rId40"/>
            </p:custDataLst>
          </p:nvPr>
        </p:nvSpPr>
        <p:spPr>
          <a:xfrm>
            <a:off x="8124267" y="4855872"/>
            <a:ext cx="195309" cy="204186"/>
          </a:xfrm>
          <a:prstGeom prst="irregularSeal1">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7" name="Straight Arrow Connector 16">
            <a:extLst>
              <a:ext uri="{FF2B5EF4-FFF2-40B4-BE49-F238E27FC236}">
                <a16:creationId xmlns:a16="http://schemas.microsoft.com/office/drawing/2014/main" xmlns="" id="{A2928880-7758-475F-B054-9F519B82AED7}"/>
              </a:ext>
            </a:extLst>
          </p:cNvPr>
          <p:cNvCxnSpPr>
            <a:cxnSpLocks/>
          </p:cNvCxnSpPr>
          <p:nvPr>
            <p:custDataLst>
              <p:tags r:id="rId41"/>
            </p:custDataLst>
          </p:nvPr>
        </p:nvCxnSpPr>
        <p:spPr>
          <a:xfrm flipH="1">
            <a:off x="5230216" y="3563277"/>
            <a:ext cx="631831" cy="80191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Rectangle 73">
            <a:extLst>
              <a:ext uri="{FF2B5EF4-FFF2-40B4-BE49-F238E27FC236}">
                <a16:creationId xmlns:a16="http://schemas.microsoft.com/office/drawing/2014/main" xmlns="" id="{D65C20D4-E222-4A9C-B922-50AC6627446A}"/>
              </a:ext>
            </a:extLst>
          </p:cNvPr>
          <p:cNvSpPr/>
          <p:nvPr>
            <p:custDataLst>
              <p:tags r:id="rId42"/>
            </p:custDataLst>
          </p:nvPr>
        </p:nvSpPr>
        <p:spPr>
          <a:xfrm>
            <a:off x="6931446" y="4772690"/>
            <a:ext cx="1265090" cy="307777"/>
          </a:xfrm>
          <a:prstGeom prst="rect">
            <a:avLst/>
          </a:prstGeom>
        </p:spPr>
        <p:txBody>
          <a:bodyPr wrap="none">
            <a:spAutoFit/>
          </a:bodyPr>
          <a:lstStyle/>
          <a:p>
            <a:pPr lvl="0"/>
            <a:r>
              <a:rPr lang="en-US" sz="1400" b="1" dirty="0">
                <a:solidFill>
                  <a:prstClr val="black"/>
                </a:solidFill>
                <a:latin typeface="Century Gothic" panose="020B0502020202020204" pitchFamily="34" charset="0"/>
              </a:rPr>
              <a:t>Pearl Harbor</a:t>
            </a:r>
          </a:p>
        </p:txBody>
      </p:sp>
      <p:sp>
        <p:nvSpPr>
          <p:cNvPr id="75" name="Explosion 1 16">
            <a:extLst>
              <a:ext uri="{FF2B5EF4-FFF2-40B4-BE49-F238E27FC236}">
                <a16:creationId xmlns:a16="http://schemas.microsoft.com/office/drawing/2014/main" xmlns="" id="{6E6584A0-6EE9-4A2B-911C-A322542E95C5}"/>
              </a:ext>
            </a:extLst>
          </p:cNvPr>
          <p:cNvSpPr/>
          <p:nvPr>
            <p:custDataLst>
              <p:tags r:id="rId43"/>
            </p:custDataLst>
          </p:nvPr>
        </p:nvSpPr>
        <p:spPr>
          <a:xfrm>
            <a:off x="5976280" y="6896225"/>
            <a:ext cx="195309" cy="204186"/>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xmlns="" id="{71C40BEC-A9AA-4F59-9488-87F57FDAB0F8}"/>
              </a:ext>
            </a:extLst>
          </p:cNvPr>
          <p:cNvSpPr/>
          <p:nvPr>
            <p:custDataLst>
              <p:tags r:id="rId44"/>
            </p:custDataLst>
          </p:nvPr>
        </p:nvSpPr>
        <p:spPr>
          <a:xfrm>
            <a:off x="5544365" y="6673178"/>
            <a:ext cx="1412566" cy="307777"/>
          </a:xfrm>
          <a:prstGeom prst="rect">
            <a:avLst/>
          </a:prstGeom>
        </p:spPr>
        <p:txBody>
          <a:bodyPr wrap="none">
            <a:spAutoFit/>
          </a:bodyPr>
          <a:lstStyle/>
          <a:p>
            <a:pPr lvl="0"/>
            <a:r>
              <a:rPr lang="en-US" sz="1400" b="1" dirty="0">
                <a:solidFill>
                  <a:prstClr val="black"/>
                </a:solidFill>
                <a:latin typeface="Century Gothic" panose="020B0502020202020204" pitchFamily="34" charset="0"/>
              </a:rPr>
              <a:t>Guadalcanal </a:t>
            </a:r>
          </a:p>
        </p:txBody>
      </p:sp>
      <p:sp>
        <p:nvSpPr>
          <p:cNvPr id="77" name="Explosion 1 26">
            <a:extLst>
              <a:ext uri="{FF2B5EF4-FFF2-40B4-BE49-F238E27FC236}">
                <a16:creationId xmlns:a16="http://schemas.microsoft.com/office/drawing/2014/main" xmlns="" id="{A7FFAC0B-37D1-42F6-9F5A-3854C09C1F1A}"/>
              </a:ext>
            </a:extLst>
          </p:cNvPr>
          <p:cNvSpPr/>
          <p:nvPr>
            <p:custDataLst>
              <p:tags r:id="rId45"/>
            </p:custDataLst>
          </p:nvPr>
        </p:nvSpPr>
        <p:spPr>
          <a:xfrm>
            <a:off x="6570953" y="6001062"/>
            <a:ext cx="195309" cy="204186"/>
          </a:xfrm>
          <a:prstGeom prst="irregularSeal1">
            <a:avLst/>
          </a:prstGeom>
          <a:solidFill>
            <a:srgbClr val="FFFF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xmlns="" id="{546C6A6E-5FE6-4691-81C8-DE5A3A863A35}"/>
              </a:ext>
            </a:extLst>
          </p:cNvPr>
          <p:cNvSpPr/>
          <p:nvPr>
            <p:custDataLst>
              <p:tags r:id="rId46"/>
            </p:custDataLst>
          </p:nvPr>
        </p:nvSpPr>
        <p:spPr>
          <a:xfrm>
            <a:off x="5825249" y="5960945"/>
            <a:ext cx="885179" cy="307777"/>
          </a:xfrm>
          <a:prstGeom prst="rect">
            <a:avLst/>
          </a:prstGeom>
        </p:spPr>
        <p:txBody>
          <a:bodyPr wrap="none">
            <a:spAutoFit/>
          </a:bodyPr>
          <a:lstStyle/>
          <a:p>
            <a:r>
              <a:rPr lang="en-US" sz="1400" b="1" dirty="0">
                <a:solidFill>
                  <a:prstClr val="black"/>
                </a:solidFill>
                <a:latin typeface="Century Gothic" panose="020B0502020202020204" pitchFamily="34" charset="0"/>
              </a:rPr>
              <a:t>Tarawa </a:t>
            </a:r>
          </a:p>
        </p:txBody>
      </p:sp>
      <p:sp>
        <p:nvSpPr>
          <p:cNvPr id="79" name="Explosion 1 27">
            <a:extLst>
              <a:ext uri="{FF2B5EF4-FFF2-40B4-BE49-F238E27FC236}">
                <a16:creationId xmlns:a16="http://schemas.microsoft.com/office/drawing/2014/main" xmlns="" id="{A810E37C-9CAE-44DC-A783-6886286D6508}"/>
              </a:ext>
            </a:extLst>
          </p:cNvPr>
          <p:cNvSpPr/>
          <p:nvPr>
            <p:custDataLst>
              <p:tags r:id="rId47"/>
            </p:custDataLst>
          </p:nvPr>
        </p:nvSpPr>
        <p:spPr>
          <a:xfrm>
            <a:off x="4900541" y="5216437"/>
            <a:ext cx="195309" cy="204186"/>
          </a:xfrm>
          <a:prstGeom prst="irregularSeal1">
            <a:avLst/>
          </a:prstGeom>
          <a:solidFill>
            <a:srgbClr val="FFFF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 name="Explosion 1 28">
            <a:extLst>
              <a:ext uri="{FF2B5EF4-FFF2-40B4-BE49-F238E27FC236}">
                <a16:creationId xmlns:a16="http://schemas.microsoft.com/office/drawing/2014/main" xmlns="" id="{BAAD2269-8F9F-4F2D-92E6-9B86BD47872D}"/>
              </a:ext>
            </a:extLst>
          </p:cNvPr>
          <p:cNvSpPr/>
          <p:nvPr>
            <p:custDataLst>
              <p:tags r:id="rId48"/>
            </p:custDataLst>
          </p:nvPr>
        </p:nvSpPr>
        <p:spPr>
          <a:xfrm>
            <a:off x="5065366" y="5080467"/>
            <a:ext cx="195309" cy="204186"/>
          </a:xfrm>
          <a:prstGeom prst="irregularSeal1">
            <a:avLst/>
          </a:prstGeom>
          <a:solidFill>
            <a:srgbClr val="FFFF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xmlns="" id="{4FD8FC97-9869-45FC-8117-BC56423EA2F2}"/>
              </a:ext>
            </a:extLst>
          </p:cNvPr>
          <p:cNvSpPr/>
          <p:nvPr>
            <p:custDataLst>
              <p:tags r:id="rId49"/>
            </p:custDataLst>
          </p:nvPr>
        </p:nvSpPr>
        <p:spPr>
          <a:xfrm>
            <a:off x="5182005" y="4996723"/>
            <a:ext cx="837089" cy="307777"/>
          </a:xfrm>
          <a:prstGeom prst="rect">
            <a:avLst/>
          </a:prstGeom>
        </p:spPr>
        <p:txBody>
          <a:bodyPr wrap="none">
            <a:spAutoFit/>
          </a:bodyPr>
          <a:lstStyle/>
          <a:p>
            <a:r>
              <a:rPr lang="en-US" sz="1400" b="1" dirty="0">
                <a:solidFill>
                  <a:prstClr val="black"/>
                </a:solidFill>
                <a:latin typeface="Century Gothic" panose="020B0502020202020204" pitchFamily="34" charset="0"/>
              </a:rPr>
              <a:t>Saipan </a:t>
            </a:r>
          </a:p>
        </p:txBody>
      </p:sp>
      <p:sp>
        <p:nvSpPr>
          <p:cNvPr id="82" name="Rectangle 81">
            <a:extLst>
              <a:ext uri="{FF2B5EF4-FFF2-40B4-BE49-F238E27FC236}">
                <a16:creationId xmlns:a16="http://schemas.microsoft.com/office/drawing/2014/main" xmlns="" id="{0F176B95-0AB2-426B-909F-17CE0BAA5F8A}"/>
              </a:ext>
            </a:extLst>
          </p:cNvPr>
          <p:cNvSpPr/>
          <p:nvPr>
            <p:custDataLst>
              <p:tags r:id="rId50"/>
            </p:custDataLst>
          </p:nvPr>
        </p:nvSpPr>
        <p:spPr>
          <a:xfrm>
            <a:off x="4998818" y="5258719"/>
            <a:ext cx="792205" cy="307777"/>
          </a:xfrm>
          <a:prstGeom prst="rect">
            <a:avLst/>
          </a:prstGeom>
        </p:spPr>
        <p:txBody>
          <a:bodyPr wrap="none">
            <a:spAutoFit/>
          </a:bodyPr>
          <a:lstStyle/>
          <a:p>
            <a:r>
              <a:rPr lang="en-US" sz="1400" b="1" dirty="0">
                <a:solidFill>
                  <a:prstClr val="black"/>
                </a:solidFill>
                <a:latin typeface="Century Gothic" panose="020B0502020202020204" pitchFamily="34" charset="0"/>
              </a:rPr>
              <a:t>Guam </a:t>
            </a:r>
          </a:p>
        </p:txBody>
      </p:sp>
      <p:sp>
        <p:nvSpPr>
          <p:cNvPr id="84" name="Explosion 1 29">
            <a:extLst>
              <a:ext uri="{FF2B5EF4-FFF2-40B4-BE49-F238E27FC236}">
                <a16:creationId xmlns:a16="http://schemas.microsoft.com/office/drawing/2014/main" xmlns="" id="{F0426E7F-6F71-4262-B2AA-5272CCC7FEBE}"/>
              </a:ext>
            </a:extLst>
          </p:cNvPr>
          <p:cNvSpPr/>
          <p:nvPr>
            <p:custDataLst>
              <p:tags r:id="rId51"/>
            </p:custDataLst>
          </p:nvPr>
        </p:nvSpPr>
        <p:spPr>
          <a:xfrm>
            <a:off x="4034607" y="5529485"/>
            <a:ext cx="195309" cy="204186"/>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xmlns="" id="{B5BD43A2-9D04-4E61-912C-7D19EFAC5F8E}"/>
              </a:ext>
            </a:extLst>
          </p:cNvPr>
          <p:cNvSpPr/>
          <p:nvPr>
            <p:custDataLst>
              <p:tags r:id="rId52"/>
            </p:custDataLst>
          </p:nvPr>
        </p:nvSpPr>
        <p:spPr>
          <a:xfrm>
            <a:off x="4160097" y="5480533"/>
            <a:ext cx="1103187" cy="307777"/>
          </a:xfrm>
          <a:prstGeom prst="rect">
            <a:avLst/>
          </a:prstGeom>
        </p:spPr>
        <p:txBody>
          <a:bodyPr wrap="none">
            <a:spAutoFit/>
          </a:bodyPr>
          <a:lstStyle/>
          <a:p>
            <a:r>
              <a:rPr lang="en-US" sz="1400" b="1" dirty="0">
                <a:solidFill>
                  <a:prstClr val="black"/>
                </a:solidFill>
                <a:latin typeface="Century Gothic" panose="020B0502020202020204" pitchFamily="34" charset="0"/>
              </a:rPr>
              <a:t>Leyte Gulf </a:t>
            </a:r>
          </a:p>
        </p:txBody>
      </p:sp>
      <p:sp>
        <p:nvSpPr>
          <p:cNvPr id="83" name="Explosion 1 10">
            <a:extLst>
              <a:ext uri="{FF2B5EF4-FFF2-40B4-BE49-F238E27FC236}">
                <a16:creationId xmlns:a16="http://schemas.microsoft.com/office/drawing/2014/main" xmlns="" id="{82A40490-C904-491A-849F-7F0C1819C35C}"/>
              </a:ext>
            </a:extLst>
          </p:cNvPr>
          <p:cNvSpPr/>
          <p:nvPr>
            <p:custDataLst>
              <p:tags r:id="rId53"/>
            </p:custDataLst>
          </p:nvPr>
        </p:nvSpPr>
        <p:spPr>
          <a:xfrm>
            <a:off x="5030674" y="4328493"/>
            <a:ext cx="195309" cy="204186"/>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xmlns="" id="{155EF166-F5D7-47B6-A0E4-207A0141E3BC}"/>
              </a:ext>
            </a:extLst>
          </p:cNvPr>
          <p:cNvSpPr txBox="1"/>
          <p:nvPr>
            <p:custDataLst>
              <p:tags r:id="rId54"/>
            </p:custDataLst>
          </p:nvPr>
        </p:nvSpPr>
        <p:spPr>
          <a:xfrm>
            <a:off x="5029200" y="3368226"/>
            <a:ext cx="1030330"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JAPAN</a:t>
            </a:r>
          </a:p>
        </p:txBody>
      </p:sp>
      <p:cxnSp>
        <p:nvCxnSpPr>
          <p:cNvPr id="89" name="Straight Arrow Connector 88">
            <a:extLst>
              <a:ext uri="{FF2B5EF4-FFF2-40B4-BE49-F238E27FC236}">
                <a16:creationId xmlns:a16="http://schemas.microsoft.com/office/drawing/2014/main" xmlns="" id="{2E25C84E-987B-415F-B9E6-0B7AAF4F9307}"/>
              </a:ext>
            </a:extLst>
          </p:cNvPr>
          <p:cNvCxnSpPr>
            <a:cxnSpLocks/>
          </p:cNvCxnSpPr>
          <p:nvPr>
            <p:custDataLst>
              <p:tags r:id="rId55"/>
            </p:custDataLst>
          </p:nvPr>
        </p:nvCxnSpPr>
        <p:spPr>
          <a:xfrm flipH="1">
            <a:off x="4836775" y="3538788"/>
            <a:ext cx="255787" cy="1016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0" name="Explosion 1 15">
            <a:extLst>
              <a:ext uri="{FF2B5EF4-FFF2-40B4-BE49-F238E27FC236}">
                <a16:creationId xmlns:a16="http://schemas.microsoft.com/office/drawing/2014/main" xmlns="" id="{469DB4E0-BDE1-491C-B6A9-7108A3EBD248}"/>
              </a:ext>
            </a:extLst>
          </p:cNvPr>
          <p:cNvSpPr/>
          <p:nvPr>
            <p:custDataLst>
              <p:tags r:id="rId56"/>
            </p:custDataLst>
          </p:nvPr>
        </p:nvSpPr>
        <p:spPr>
          <a:xfrm>
            <a:off x="5410004" y="6813270"/>
            <a:ext cx="195309" cy="204186"/>
          </a:xfrm>
          <a:prstGeom prst="irregularSeal1">
            <a:avLst/>
          </a:prstGeom>
          <a:solidFill>
            <a:srgbClr val="FFFF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1" name="TextBox 90">
            <a:extLst>
              <a:ext uri="{FF2B5EF4-FFF2-40B4-BE49-F238E27FC236}">
                <a16:creationId xmlns:a16="http://schemas.microsoft.com/office/drawing/2014/main" xmlns="" id="{ACAA0817-DE7C-474C-9DF9-82F6967235C1}"/>
              </a:ext>
            </a:extLst>
          </p:cNvPr>
          <p:cNvSpPr txBox="1"/>
          <p:nvPr>
            <p:custDataLst>
              <p:tags r:id="rId57"/>
            </p:custDataLst>
          </p:nvPr>
        </p:nvSpPr>
        <p:spPr>
          <a:xfrm>
            <a:off x="4900541" y="6944453"/>
            <a:ext cx="1055650" cy="307777"/>
          </a:xfrm>
          <a:prstGeom prst="rect">
            <a:avLst/>
          </a:prstGeom>
          <a:noFill/>
        </p:spPr>
        <p:txBody>
          <a:bodyPr wrap="square" rtlCol="0">
            <a:spAutoFit/>
          </a:bodyPr>
          <a:lstStyle/>
          <a:p>
            <a:r>
              <a:rPr lang="en-US" sz="1400" b="1" dirty="0">
                <a:solidFill>
                  <a:prstClr val="black"/>
                </a:solidFill>
                <a:latin typeface="Century Gothic" panose="020B0502020202020204" pitchFamily="34" charset="0"/>
              </a:rPr>
              <a:t>Coral Sea</a:t>
            </a:r>
          </a:p>
        </p:txBody>
      </p:sp>
      <p:sp>
        <p:nvSpPr>
          <p:cNvPr id="92" name="Explosion 1 11">
            <a:extLst>
              <a:ext uri="{FF2B5EF4-FFF2-40B4-BE49-F238E27FC236}">
                <a16:creationId xmlns:a16="http://schemas.microsoft.com/office/drawing/2014/main" xmlns="" id="{8641CC31-D850-4743-9757-20939A414C1D}"/>
              </a:ext>
            </a:extLst>
          </p:cNvPr>
          <p:cNvSpPr/>
          <p:nvPr>
            <p:custDataLst>
              <p:tags r:id="rId58"/>
            </p:custDataLst>
          </p:nvPr>
        </p:nvSpPr>
        <p:spPr>
          <a:xfrm>
            <a:off x="7166842" y="4338619"/>
            <a:ext cx="195309" cy="204186"/>
          </a:xfrm>
          <a:prstGeom prst="irregularSeal1">
            <a:avLst/>
          </a:prstGeom>
          <a:solidFill>
            <a:srgbClr val="FFFF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TextBox 92">
            <a:extLst>
              <a:ext uri="{FF2B5EF4-FFF2-40B4-BE49-F238E27FC236}">
                <a16:creationId xmlns:a16="http://schemas.microsoft.com/office/drawing/2014/main" xmlns="" id="{C9F0282E-3E7C-4970-AAF2-D382E54429DA}"/>
              </a:ext>
            </a:extLst>
          </p:cNvPr>
          <p:cNvSpPr txBox="1"/>
          <p:nvPr>
            <p:custDataLst>
              <p:tags r:id="rId59"/>
            </p:custDataLst>
          </p:nvPr>
        </p:nvSpPr>
        <p:spPr>
          <a:xfrm>
            <a:off x="7298872" y="4249742"/>
            <a:ext cx="1055650" cy="307777"/>
          </a:xfrm>
          <a:prstGeom prst="rect">
            <a:avLst/>
          </a:prstGeom>
          <a:noFill/>
        </p:spPr>
        <p:txBody>
          <a:bodyPr wrap="square" rtlCol="0">
            <a:spAutoFit/>
          </a:bodyPr>
          <a:lstStyle/>
          <a:p>
            <a:r>
              <a:rPr lang="en-US" sz="1400" b="1" dirty="0">
                <a:solidFill>
                  <a:prstClr val="black"/>
                </a:solidFill>
                <a:latin typeface="Century Gothic" panose="020B0502020202020204" pitchFamily="34" charset="0"/>
              </a:rPr>
              <a:t>Midway</a:t>
            </a:r>
          </a:p>
        </p:txBody>
      </p:sp>
      <p:sp>
        <p:nvSpPr>
          <p:cNvPr id="95" name="Explosion 1 22">
            <a:extLst>
              <a:ext uri="{FF2B5EF4-FFF2-40B4-BE49-F238E27FC236}">
                <a16:creationId xmlns:a16="http://schemas.microsoft.com/office/drawing/2014/main" xmlns="" id="{FBD257F7-2D03-45B6-A576-EE5EDC550BA6}"/>
              </a:ext>
            </a:extLst>
          </p:cNvPr>
          <p:cNvSpPr/>
          <p:nvPr>
            <p:custDataLst>
              <p:tags r:id="rId60"/>
            </p:custDataLst>
          </p:nvPr>
        </p:nvSpPr>
        <p:spPr>
          <a:xfrm>
            <a:off x="6670085" y="2229469"/>
            <a:ext cx="195309" cy="204186"/>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Explosion 1 23">
            <a:extLst>
              <a:ext uri="{FF2B5EF4-FFF2-40B4-BE49-F238E27FC236}">
                <a16:creationId xmlns:a16="http://schemas.microsoft.com/office/drawing/2014/main" xmlns="" id="{45F4B4F5-AD4A-470D-B00A-A5FBD9D5E2A6}"/>
              </a:ext>
            </a:extLst>
          </p:cNvPr>
          <p:cNvSpPr/>
          <p:nvPr>
            <p:custDataLst>
              <p:tags r:id="rId61"/>
            </p:custDataLst>
          </p:nvPr>
        </p:nvSpPr>
        <p:spPr>
          <a:xfrm>
            <a:off x="6804728" y="2394344"/>
            <a:ext cx="195309" cy="204186"/>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xmlns="" id="{E2D06864-EB9E-469D-A756-92AE4AA6ACA0}"/>
              </a:ext>
            </a:extLst>
          </p:cNvPr>
          <p:cNvSpPr/>
          <p:nvPr>
            <p:custDataLst>
              <p:tags r:id="rId62"/>
            </p:custDataLst>
          </p:nvPr>
        </p:nvSpPr>
        <p:spPr>
          <a:xfrm>
            <a:off x="6495240" y="1991213"/>
            <a:ext cx="598241" cy="307777"/>
          </a:xfrm>
          <a:prstGeom prst="rect">
            <a:avLst/>
          </a:prstGeom>
        </p:spPr>
        <p:txBody>
          <a:bodyPr wrap="none">
            <a:spAutoFit/>
          </a:bodyPr>
          <a:lstStyle/>
          <a:p>
            <a:pPr lvl="0"/>
            <a:r>
              <a:rPr lang="en-US" sz="1400" b="1" dirty="0">
                <a:solidFill>
                  <a:prstClr val="black"/>
                </a:solidFill>
                <a:latin typeface="Century Gothic" panose="020B0502020202020204" pitchFamily="34" charset="0"/>
              </a:rPr>
              <a:t>Attu </a:t>
            </a:r>
          </a:p>
        </p:txBody>
      </p:sp>
      <p:sp>
        <p:nvSpPr>
          <p:cNvPr id="98" name="Rectangle 97">
            <a:extLst>
              <a:ext uri="{FF2B5EF4-FFF2-40B4-BE49-F238E27FC236}">
                <a16:creationId xmlns:a16="http://schemas.microsoft.com/office/drawing/2014/main" xmlns="" id="{FE2215E4-9A74-4DE1-8D4B-BC9CEAF8E9D9}"/>
              </a:ext>
            </a:extLst>
          </p:cNvPr>
          <p:cNvSpPr/>
          <p:nvPr>
            <p:custDataLst>
              <p:tags r:id="rId63"/>
            </p:custDataLst>
          </p:nvPr>
        </p:nvSpPr>
        <p:spPr>
          <a:xfrm>
            <a:off x="6702883" y="2542470"/>
            <a:ext cx="689612" cy="307777"/>
          </a:xfrm>
          <a:prstGeom prst="rect">
            <a:avLst/>
          </a:prstGeom>
        </p:spPr>
        <p:txBody>
          <a:bodyPr wrap="none">
            <a:spAutoFit/>
          </a:bodyPr>
          <a:lstStyle/>
          <a:p>
            <a:pPr lvl="0"/>
            <a:r>
              <a:rPr lang="en-US" sz="1400" b="1" dirty="0">
                <a:solidFill>
                  <a:prstClr val="black"/>
                </a:solidFill>
                <a:latin typeface="Century Gothic" panose="020B0502020202020204" pitchFamily="34" charset="0"/>
              </a:rPr>
              <a:t>Kiska </a:t>
            </a:r>
          </a:p>
        </p:txBody>
      </p:sp>
      <p:sp>
        <p:nvSpPr>
          <p:cNvPr id="67" name="Rectangle 66">
            <a:extLst>
              <a:ext uri="{FF2B5EF4-FFF2-40B4-BE49-F238E27FC236}">
                <a16:creationId xmlns:a16="http://schemas.microsoft.com/office/drawing/2014/main" xmlns="" id="{E89F22E5-E84F-4BCE-BE1A-FD17694C453F}"/>
              </a:ext>
            </a:extLst>
          </p:cNvPr>
          <p:cNvSpPr/>
          <p:nvPr>
            <p:custDataLst>
              <p:tags r:id="rId64"/>
            </p:custDataLst>
          </p:nvPr>
        </p:nvSpPr>
        <p:spPr>
          <a:xfrm>
            <a:off x="-39318" y="1332644"/>
            <a:ext cx="10137036" cy="2629941"/>
          </a:xfrm>
          <a:prstGeom prst="rect">
            <a:avLst/>
          </a:prstGeom>
          <a:solidFill>
            <a:sysClr val="windowText" lastClr="000000">
              <a:alpha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TextBox 98">
            <a:extLst>
              <a:ext uri="{FF2B5EF4-FFF2-40B4-BE49-F238E27FC236}">
                <a16:creationId xmlns:a16="http://schemas.microsoft.com/office/drawing/2014/main" xmlns="" id="{9C45D8F4-BA20-422D-BE10-633DC8982C93}"/>
              </a:ext>
            </a:extLst>
          </p:cNvPr>
          <p:cNvSpPr txBox="1"/>
          <p:nvPr>
            <p:custDataLst>
              <p:tags r:id="rId65"/>
            </p:custDataLst>
          </p:nvPr>
        </p:nvSpPr>
        <p:spPr>
          <a:xfrm>
            <a:off x="62769" y="1380991"/>
            <a:ext cx="10097718" cy="2554545"/>
          </a:xfrm>
          <a:prstGeom prst="rect">
            <a:avLst/>
          </a:prstGeom>
          <a:noFill/>
        </p:spPr>
        <p:txBody>
          <a:bodyPr wrap="square" rtlCol="0">
            <a:spAutoFit/>
          </a:bodyPr>
          <a:lstStyle/>
          <a:p>
            <a:r>
              <a:rPr lang="en-US" sz="3200" b="1" dirty="0">
                <a:solidFill>
                  <a:prstClr val="white"/>
                </a:solidFill>
                <a:latin typeface="Century Gothic" panose="020B0502020202020204" pitchFamily="34" charset="0"/>
              </a:rPr>
              <a:t>Feb. 19 – March 26, 1945 </a:t>
            </a:r>
            <a:r>
              <a:rPr lang="da-DK" sz="3200" b="1" dirty="0">
                <a:solidFill>
                  <a:prstClr val="white"/>
                </a:solidFill>
                <a:latin typeface="Century Gothic" panose="020B0502020202020204" pitchFamily="34" charset="0"/>
              </a:rPr>
              <a:t>BATTLE OF IWO JIMA (Japanese Volcano Islands) – </a:t>
            </a:r>
          </a:p>
          <a:p>
            <a:r>
              <a:rPr lang="da-DK" sz="3200" b="1" dirty="0">
                <a:solidFill>
                  <a:prstClr val="white"/>
                </a:solidFill>
                <a:latin typeface="Century Gothic" panose="020B0502020202020204" pitchFamily="34" charset="0"/>
              </a:rPr>
              <a:t>American forces fought against the heavily fortified Japanese occupied island and, ultimately, won </a:t>
            </a:r>
          </a:p>
        </p:txBody>
      </p:sp>
      <p:sp>
        <p:nvSpPr>
          <p:cNvPr id="88" name="Rectangle 87">
            <a:extLst>
              <a:ext uri="{FF2B5EF4-FFF2-40B4-BE49-F238E27FC236}">
                <a16:creationId xmlns:a16="http://schemas.microsoft.com/office/drawing/2014/main" xmlns="" id="{0D098809-CAD5-43C8-900A-7F93107A04A7}"/>
              </a:ext>
            </a:extLst>
          </p:cNvPr>
          <p:cNvSpPr/>
          <p:nvPr>
            <p:custDataLst>
              <p:tags r:id="rId66"/>
            </p:custDataLst>
          </p:nvPr>
        </p:nvSpPr>
        <p:spPr>
          <a:xfrm>
            <a:off x="7826697" y="3380750"/>
            <a:ext cx="1054584" cy="369332"/>
          </a:xfrm>
          <a:prstGeom prst="rect">
            <a:avLst/>
          </a:prstGeom>
        </p:spPr>
        <p:txBody>
          <a:bodyPr wrap="none">
            <a:spAutoFit/>
          </a:bodyPr>
          <a:lstStyle/>
          <a:p>
            <a:r>
              <a:rPr lang="en-US" dirty="0">
                <a:hlinkClick r:id="rId69"/>
              </a:rPr>
              <a:t>Iwo Jima </a:t>
            </a:r>
            <a:endParaRPr lang="en-US" dirty="0"/>
          </a:p>
        </p:txBody>
      </p:sp>
    </p:spTree>
    <p:extLst>
      <p:ext uri="{BB962C8B-B14F-4D97-AF65-F5344CB8AC3E}">
        <p14:creationId xmlns:p14="http://schemas.microsoft.com/office/powerpoint/2010/main" val="4055807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1+#ppt_w/2"/>
                                          </p:val>
                                        </p:tav>
                                        <p:tav tm="100000">
                                          <p:val>
                                            <p:strVal val="#ppt_x"/>
                                          </p:val>
                                        </p:tav>
                                      </p:tavLst>
                                    </p:anim>
                                    <p:anim calcmode="lin" valueType="num">
                                      <p:cBhvr additive="base">
                                        <p:cTn id="8" dur="500" fill="hold"/>
                                        <p:tgtEl>
                                          <p:spTgt spid="6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1+#ppt_w/2"/>
                                          </p:val>
                                        </p:tav>
                                        <p:tav tm="100000">
                                          <p:val>
                                            <p:strVal val="#ppt_x"/>
                                          </p:val>
                                        </p:tav>
                                      </p:tavLst>
                                    </p:anim>
                                    <p:anim calcmode="lin" valueType="num">
                                      <p:cBhvr additive="base">
                                        <p:cTn id="12" dur="50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0"/>
                                  </p:stCondLst>
                                  <p:childTnLst>
                                    <p:set>
                                      <p:cBhvr>
                                        <p:cTn id="14" dur="1" fill="hold">
                                          <p:stCondLst>
                                            <p:cond delay="0"/>
                                          </p:stCondLst>
                                        </p:cTn>
                                        <p:tgtEl>
                                          <p:spTgt spid="83"/>
                                        </p:tgtEl>
                                        <p:attrNameLst>
                                          <p:attrName>style.visibility</p:attrName>
                                        </p:attrNameLst>
                                      </p:cBhvr>
                                      <p:to>
                                        <p:strVal val="visible"/>
                                      </p:to>
                                    </p:set>
                                    <p:anim calcmode="lin" valueType="num">
                                      <p:cBhvr additive="base">
                                        <p:cTn id="15" dur="500" fill="hold"/>
                                        <p:tgtEl>
                                          <p:spTgt spid="83"/>
                                        </p:tgtEl>
                                        <p:attrNameLst>
                                          <p:attrName>ppt_x</p:attrName>
                                        </p:attrNameLst>
                                      </p:cBhvr>
                                      <p:tavLst>
                                        <p:tav tm="0">
                                          <p:val>
                                            <p:strVal val="1+#ppt_w/2"/>
                                          </p:val>
                                        </p:tav>
                                        <p:tav tm="100000">
                                          <p:val>
                                            <p:strVal val="#ppt_x"/>
                                          </p:val>
                                        </p:tav>
                                      </p:tavLst>
                                    </p:anim>
                                    <p:anim calcmode="lin" valueType="num">
                                      <p:cBhvr additive="base">
                                        <p:cTn id="16" dur="500" fill="hold"/>
                                        <p:tgtEl>
                                          <p:spTgt spid="83"/>
                                        </p:tgtEl>
                                        <p:attrNameLst>
                                          <p:attrName>ppt_y</p:attrName>
                                        </p:attrNameLst>
                                      </p:cBhvr>
                                      <p:tavLst>
                                        <p:tav tm="0">
                                          <p:val>
                                            <p:strVal val="0-#ppt_h/2"/>
                                          </p:val>
                                        </p:tav>
                                        <p:tav tm="100000">
                                          <p:val>
                                            <p:strVal val="#ppt_y"/>
                                          </p:val>
                                        </p:tav>
                                      </p:tavLst>
                                    </p:anim>
                                  </p:childTnLst>
                                </p:cTn>
                              </p:par>
                              <p:par>
                                <p:cTn id="17" presetID="2" presetClass="entr" presetSubtype="3" fill="hold" grpId="0" nodeType="withEffect">
                                  <p:stCondLst>
                                    <p:cond delay="0"/>
                                  </p:stCondLst>
                                  <p:childTnLst>
                                    <p:set>
                                      <p:cBhvr>
                                        <p:cTn id="18" dur="1" fill="hold">
                                          <p:stCondLst>
                                            <p:cond delay="0"/>
                                          </p:stCondLst>
                                        </p:cTn>
                                        <p:tgtEl>
                                          <p:spTgt spid="88"/>
                                        </p:tgtEl>
                                        <p:attrNameLst>
                                          <p:attrName>style.visibility</p:attrName>
                                        </p:attrNameLst>
                                      </p:cBhvr>
                                      <p:to>
                                        <p:strVal val="visible"/>
                                      </p:to>
                                    </p:set>
                                    <p:anim calcmode="lin" valueType="num">
                                      <p:cBhvr additive="base">
                                        <p:cTn id="19" dur="500" fill="hold"/>
                                        <p:tgtEl>
                                          <p:spTgt spid="88"/>
                                        </p:tgtEl>
                                        <p:attrNameLst>
                                          <p:attrName>ppt_x</p:attrName>
                                        </p:attrNameLst>
                                      </p:cBhvr>
                                      <p:tavLst>
                                        <p:tav tm="0">
                                          <p:val>
                                            <p:strVal val="1+#ppt_w/2"/>
                                          </p:val>
                                        </p:tav>
                                        <p:tav tm="100000">
                                          <p:val>
                                            <p:strVal val="#ppt_x"/>
                                          </p:val>
                                        </p:tav>
                                      </p:tavLst>
                                    </p:anim>
                                    <p:anim calcmode="lin" valueType="num">
                                      <p:cBhvr additive="base">
                                        <p:cTn id="20" dur="500" fill="hold"/>
                                        <p:tgtEl>
                                          <p:spTgt spid="88"/>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99">
                                            <p:txEl>
                                              <p:pRg st="0" end="0"/>
                                            </p:txEl>
                                          </p:spTgt>
                                        </p:tgtEl>
                                        <p:attrNameLst>
                                          <p:attrName>style.visibility</p:attrName>
                                        </p:attrNameLst>
                                      </p:cBhvr>
                                      <p:to>
                                        <p:strVal val="visible"/>
                                      </p:to>
                                    </p:set>
                                    <p:animEffect transition="in" filter="wipe(left)">
                                      <p:cBhvr>
                                        <p:cTn id="25" dur="500"/>
                                        <p:tgtEl>
                                          <p:spTgt spid="9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99">
                                            <p:txEl>
                                              <p:pRg st="1" end="1"/>
                                            </p:txEl>
                                          </p:spTgt>
                                        </p:tgtEl>
                                        <p:attrNameLst>
                                          <p:attrName>style.visibility</p:attrName>
                                        </p:attrNameLst>
                                      </p:cBhvr>
                                      <p:to>
                                        <p:strVal val="visible"/>
                                      </p:to>
                                    </p:set>
                                    <p:animEffect transition="in" filter="randombar(horizontal)">
                                      <p:cBhvr>
                                        <p:cTn id="30" dur="500"/>
                                        <p:tgtEl>
                                          <p:spTgt spid="9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67" grpId="0" animBg="1"/>
      <p:bldP spid="88"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a:blip r:embed="rId70"/>
          <a:stretch>
            <a:fillRect/>
          </a:stretch>
        </a:blip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xmlns="" id="{14FEBBA9-7563-4A80-A83B-C1659C504B80}"/>
              </a:ext>
            </a:extLst>
          </p:cNvPr>
          <p:cNvSpPr txBox="1"/>
          <p:nvPr>
            <p:custDataLst>
              <p:tags r:id="rId1"/>
            </p:custDataLst>
          </p:nvPr>
        </p:nvSpPr>
        <p:spPr>
          <a:xfrm>
            <a:off x="8081208" y="1227820"/>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ALASKA</a:t>
            </a:r>
          </a:p>
        </p:txBody>
      </p:sp>
      <p:sp>
        <p:nvSpPr>
          <p:cNvPr id="13" name="TextBox 12">
            <a:extLst>
              <a:ext uri="{FF2B5EF4-FFF2-40B4-BE49-F238E27FC236}">
                <a16:creationId xmlns:a16="http://schemas.microsoft.com/office/drawing/2014/main" xmlns="" id="{119D2D7C-0904-4137-BEE1-DD7E76EB4B55}"/>
              </a:ext>
            </a:extLst>
          </p:cNvPr>
          <p:cNvSpPr txBox="1"/>
          <p:nvPr>
            <p:custDataLst>
              <p:tags r:id="rId2"/>
            </p:custDataLst>
          </p:nvPr>
        </p:nvSpPr>
        <p:spPr>
          <a:xfrm>
            <a:off x="7984315" y="1431366"/>
            <a:ext cx="1246274"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sp>
        <p:nvSpPr>
          <p:cNvPr id="24" name="TextBox 23">
            <a:extLst>
              <a:ext uri="{FF2B5EF4-FFF2-40B4-BE49-F238E27FC236}">
                <a16:creationId xmlns:a16="http://schemas.microsoft.com/office/drawing/2014/main" xmlns="" id="{A89915E4-6F7B-4398-BF97-9E8ED49EB6FA}"/>
              </a:ext>
            </a:extLst>
          </p:cNvPr>
          <p:cNvSpPr txBox="1"/>
          <p:nvPr>
            <p:custDataLst>
              <p:tags r:id="rId3"/>
            </p:custDataLst>
          </p:nvPr>
        </p:nvSpPr>
        <p:spPr>
          <a:xfrm>
            <a:off x="3738518" y="7426737"/>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AUSTRALIA</a:t>
            </a:r>
          </a:p>
        </p:txBody>
      </p:sp>
      <p:sp>
        <p:nvSpPr>
          <p:cNvPr id="25" name="TextBox 24">
            <a:extLst>
              <a:ext uri="{FF2B5EF4-FFF2-40B4-BE49-F238E27FC236}">
                <a16:creationId xmlns:a16="http://schemas.microsoft.com/office/drawing/2014/main" xmlns="" id="{A721CCAF-A2FF-4E62-AA60-479EA2085999}"/>
              </a:ext>
            </a:extLst>
          </p:cNvPr>
          <p:cNvSpPr txBox="1"/>
          <p:nvPr>
            <p:custDataLst>
              <p:tags r:id="rId4"/>
            </p:custDataLst>
          </p:nvPr>
        </p:nvSpPr>
        <p:spPr>
          <a:xfrm>
            <a:off x="2534378" y="4416733"/>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BURMA</a:t>
            </a:r>
          </a:p>
        </p:txBody>
      </p:sp>
      <p:cxnSp>
        <p:nvCxnSpPr>
          <p:cNvPr id="18" name="Straight Arrow Connector 17">
            <a:extLst>
              <a:ext uri="{FF2B5EF4-FFF2-40B4-BE49-F238E27FC236}">
                <a16:creationId xmlns:a16="http://schemas.microsoft.com/office/drawing/2014/main" xmlns="" id="{DE976860-6C4D-4D80-ABF2-DAAE727F7FDE}"/>
              </a:ext>
            </a:extLst>
          </p:cNvPr>
          <p:cNvCxnSpPr>
            <a:cxnSpLocks/>
          </p:cNvCxnSpPr>
          <p:nvPr>
            <p:custDataLst>
              <p:tags r:id="rId5"/>
            </p:custDataLst>
          </p:nvPr>
        </p:nvCxnSpPr>
        <p:spPr>
          <a:xfrm flipH="1" flipV="1">
            <a:off x="3628420" y="5944607"/>
            <a:ext cx="322124" cy="370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xmlns="" id="{F0B2564E-7849-4B62-8094-ADC0124340BC}"/>
              </a:ext>
            </a:extLst>
          </p:cNvPr>
          <p:cNvSpPr txBox="1"/>
          <p:nvPr>
            <p:custDataLst>
              <p:tags r:id="rId6"/>
            </p:custDataLst>
          </p:nvPr>
        </p:nvSpPr>
        <p:spPr>
          <a:xfrm>
            <a:off x="3472629" y="5952473"/>
            <a:ext cx="1455309" cy="276999"/>
          </a:xfrm>
          <a:prstGeom prst="rect">
            <a:avLst/>
          </a:prstGeom>
          <a:noFill/>
        </p:spPr>
        <p:txBody>
          <a:bodyPr wrap="square" rtlCol="0">
            <a:spAutoFit/>
          </a:bodyPr>
          <a:lstStyle/>
          <a:p>
            <a:r>
              <a:rPr lang="en-US" sz="1200" b="1" dirty="0">
                <a:latin typeface="Century Gothic" panose="020B0502020202020204" pitchFamily="34" charset="0"/>
              </a:rPr>
              <a:t>(British Territory)</a:t>
            </a:r>
          </a:p>
        </p:txBody>
      </p:sp>
      <p:sp>
        <p:nvSpPr>
          <p:cNvPr id="29" name="TextBox 28">
            <a:extLst>
              <a:ext uri="{FF2B5EF4-FFF2-40B4-BE49-F238E27FC236}">
                <a16:creationId xmlns:a16="http://schemas.microsoft.com/office/drawing/2014/main" xmlns="" id="{719CBDD6-2A78-4966-BF11-C0201ABA55D0}"/>
              </a:ext>
            </a:extLst>
          </p:cNvPr>
          <p:cNvSpPr txBox="1"/>
          <p:nvPr>
            <p:custDataLst>
              <p:tags r:id="rId7"/>
            </p:custDataLst>
          </p:nvPr>
        </p:nvSpPr>
        <p:spPr>
          <a:xfrm>
            <a:off x="2161166" y="3951289"/>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BHUTON</a:t>
            </a:r>
          </a:p>
        </p:txBody>
      </p:sp>
      <p:cxnSp>
        <p:nvCxnSpPr>
          <p:cNvPr id="30" name="Straight Arrow Connector 29">
            <a:extLst>
              <a:ext uri="{FF2B5EF4-FFF2-40B4-BE49-F238E27FC236}">
                <a16:creationId xmlns:a16="http://schemas.microsoft.com/office/drawing/2014/main" xmlns="" id="{2986C6B5-DD74-411F-978F-E80893658D28}"/>
              </a:ext>
            </a:extLst>
          </p:cNvPr>
          <p:cNvCxnSpPr>
            <a:cxnSpLocks/>
          </p:cNvCxnSpPr>
          <p:nvPr>
            <p:custDataLst>
              <p:tags r:id="rId8"/>
            </p:custDataLst>
          </p:nvPr>
        </p:nvCxnSpPr>
        <p:spPr>
          <a:xfrm flipH="1">
            <a:off x="2104338" y="4201336"/>
            <a:ext cx="113656" cy="1423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4C4B92AA-C020-4D6C-86DE-4EEAF4ED23D8}"/>
              </a:ext>
            </a:extLst>
          </p:cNvPr>
          <p:cNvCxnSpPr>
            <a:cxnSpLocks/>
          </p:cNvCxnSpPr>
          <p:nvPr>
            <p:custDataLst>
              <p:tags r:id="rId9"/>
            </p:custDataLst>
          </p:nvPr>
        </p:nvCxnSpPr>
        <p:spPr>
          <a:xfrm flipH="1">
            <a:off x="2382796" y="4648200"/>
            <a:ext cx="229171" cy="2091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xmlns="" id="{A2A2773F-4906-479F-A1E0-3F353AF496C8}"/>
              </a:ext>
            </a:extLst>
          </p:cNvPr>
          <p:cNvSpPr txBox="1"/>
          <p:nvPr>
            <p:custDataLst>
              <p:tags r:id="rId10"/>
            </p:custDataLst>
          </p:nvPr>
        </p:nvSpPr>
        <p:spPr>
          <a:xfrm>
            <a:off x="3861965" y="5787114"/>
            <a:ext cx="1223062" cy="369332"/>
          </a:xfrm>
          <a:prstGeom prst="rect">
            <a:avLst/>
          </a:prstGeom>
          <a:noFill/>
        </p:spPr>
        <p:txBody>
          <a:bodyPr wrap="square" rtlCol="0">
            <a:spAutoFit/>
          </a:bodyPr>
          <a:lstStyle/>
          <a:p>
            <a:r>
              <a:rPr lang="en-US" b="1" dirty="0">
                <a:ln w="19050">
                  <a:noFill/>
                </a:ln>
                <a:latin typeface="Century Gothic" panose="020B0502020202020204" pitchFamily="34" charset="0"/>
              </a:rPr>
              <a:t>BORNEO</a:t>
            </a:r>
          </a:p>
        </p:txBody>
      </p:sp>
      <p:sp>
        <p:nvSpPr>
          <p:cNvPr id="31" name="TextBox 30">
            <a:extLst>
              <a:ext uri="{FF2B5EF4-FFF2-40B4-BE49-F238E27FC236}">
                <a16:creationId xmlns:a16="http://schemas.microsoft.com/office/drawing/2014/main" xmlns="" id="{C3BBB0A4-8C87-461C-AC49-FF6A14FD598C}"/>
              </a:ext>
            </a:extLst>
          </p:cNvPr>
          <p:cNvSpPr txBox="1"/>
          <p:nvPr>
            <p:custDataLst>
              <p:tags r:id="rId11"/>
            </p:custDataLst>
          </p:nvPr>
        </p:nvSpPr>
        <p:spPr>
          <a:xfrm>
            <a:off x="8270281" y="2287043"/>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CANADA</a:t>
            </a:r>
          </a:p>
        </p:txBody>
      </p:sp>
      <p:cxnSp>
        <p:nvCxnSpPr>
          <p:cNvPr id="32" name="Straight Arrow Connector 31">
            <a:extLst>
              <a:ext uri="{FF2B5EF4-FFF2-40B4-BE49-F238E27FC236}">
                <a16:creationId xmlns:a16="http://schemas.microsoft.com/office/drawing/2014/main" xmlns="" id="{67998C00-B622-4B95-9832-AA94F03E9E78}"/>
              </a:ext>
            </a:extLst>
          </p:cNvPr>
          <p:cNvCxnSpPr>
            <a:cxnSpLocks/>
          </p:cNvCxnSpPr>
          <p:nvPr>
            <p:custDataLst>
              <p:tags r:id="rId12"/>
            </p:custDataLst>
          </p:nvPr>
        </p:nvCxnSpPr>
        <p:spPr>
          <a:xfrm flipV="1">
            <a:off x="9068498" y="1961964"/>
            <a:ext cx="321035" cy="41264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xmlns="" id="{A4CED55A-AD71-4CF0-97EC-330D4143C460}"/>
              </a:ext>
            </a:extLst>
          </p:cNvPr>
          <p:cNvSpPr txBox="1"/>
          <p:nvPr>
            <p:custDataLst>
              <p:tags r:id="rId13"/>
            </p:custDataLst>
          </p:nvPr>
        </p:nvSpPr>
        <p:spPr>
          <a:xfrm>
            <a:off x="2611967" y="3516239"/>
            <a:ext cx="964829" cy="369332"/>
          </a:xfrm>
          <a:prstGeom prst="rect">
            <a:avLst/>
          </a:prstGeom>
          <a:noFill/>
        </p:spPr>
        <p:txBody>
          <a:bodyPr wrap="square" rtlCol="0">
            <a:spAutoFit/>
          </a:bodyPr>
          <a:lstStyle/>
          <a:p>
            <a:r>
              <a:rPr lang="en-US" b="1" dirty="0">
                <a:ln w="19050">
                  <a:noFill/>
                </a:ln>
                <a:latin typeface="Century Gothic" panose="020B0502020202020204" pitchFamily="34" charset="0"/>
              </a:rPr>
              <a:t>CHINA</a:t>
            </a:r>
          </a:p>
        </p:txBody>
      </p:sp>
      <p:sp>
        <p:nvSpPr>
          <p:cNvPr id="35" name="TextBox 34">
            <a:extLst>
              <a:ext uri="{FF2B5EF4-FFF2-40B4-BE49-F238E27FC236}">
                <a16:creationId xmlns:a16="http://schemas.microsoft.com/office/drawing/2014/main" xmlns="" id="{8F3D8801-762D-4AD7-96CE-8D28822970DC}"/>
              </a:ext>
            </a:extLst>
          </p:cNvPr>
          <p:cNvSpPr txBox="1"/>
          <p:nvPr>
            <p:custDataLst>
              <p:tags r:id="rId14"/>
            </p:custDataLst>
          </p:nvPr>
        </p:nvSpPr>
        <p:spPr>
          <a:xfrm>
            <a:off x="1852088" y="6465736"/>
            <a:ext cx="1614255" cy="646331"/>
          </a:xfrm>
          <a:prstGeom prst="rect">
            <a:avLst/>
          </a:prstGeom>
          <a:noFill/>
        </p:spPr>
        <p:txBody>
          <a:bodyPr wrap="square" rtlCol="0">
            <a:spAutoFit/>
          </a:bodyPr>
          <a:lstStyle/>
          <a:p>
            <a:r>
              <a:rPr lang="en-US" b="1" dirty="0">
                <a:ln w="19050">
                  <a:noFill/>
                </a:ln>
                <a:latin typeface="Century Gothic" panose="020B0502020202020204" pitchFamily="34" charset="0"/>
              </a:rPr>
              <a:t>DUTCH </a:t>
            </a:r>
          </a:p>
          <a:p>
            <a:r>
              <a:rPr lang="en-US" b="1" dirty="0">
                <a:ln w="19050">
                  <a:noFill/>
                </a:ln>
                <a:latin typeface="Century Gothic" panose="020B0502020202020204" pitchFamily="34" charset="0"/>
              </a:rPr>
              <a:t>EAST INDIES</a:t>
            </a:r>
          </a:p>
        </p:txBody>
      </p:sp>
      <p:sp>
        <p:nvSpPr>
          <p:cNvPr id="37" name="TextBox 36">
            <a:extLst>
              <a:ext uri="{FF2B5EF4-FFF2-40B4-BE49-F238E27FC236}">
                <a16:creationId xmlns:a16="http://schemas.microsoft.com/office/drawing/2014/main" xmlns="" id="{5FF47C85-AA58-49EA-9948-1CEF7D384CE2}"/>
              </a:ext>
            </a:extLst>
          </p:cNvPr>
          <p:cNvSpPr txBox="1"/>
          <p:nvPr>
            <p:custDataLst>
              <p:tags r:id="rId15"/>
            </p:custDataLst>
          </p:nvPr>
        </p:nvSpPr>
        <p:spPr>
          <a:xfrm>
            <a:off x="3307216" y="4697412"/>
            <a:ext cx="2556757" cy="369332"/>
          </a:xfrm>
          <a:prstGeom prst="rect">
            <a:avLst/>
          </a:prstGeom>
          <a:noFill/>
        </p:spPr>
        <p:txBody>
          <a:bodyPr wrap="square" rtlCol="0">
            <a:spAutoFit/>
          </a:bodyPr>
          <a:lstStyle/>
          <a:p>
            <a:r>
              <a:rPr lang="en-US" b="1" dirty="0">
                <a:ln w="19050">
                  <a:noFill/>
                </a:ln>
                <a:latin typeface="Century Gothic" panose="020B0502020202020204" pitchFamily="34" charset="0"/>
              </a:rPr>
              <a:t>FRENCH INDOCHINA</a:t>
            </a:r>
          </a:p>
        </p:txBody>
      </p:sp>
      <p:cxnSp>
        <p:nvCxnSpPr>
          <p:cNvPr id="38" name="Straight Arrow Connector 37">
            <a:extLst>
              <a:ext uri="{FF2B5EF4-FFF2-40B4-BE49-F238E27FC236}">
                <a16:creationId xmlns:a16="http://schemas.microsoft.com/office/drawing/2014/main" xmlns="" id="{53D26A1C-6258-405D-8F36-960C770B0036}"/>
              </a:ext>
            </a:extLst>
          </p:cNvPr>
          <p:cNvCxnSpPr>
            <a:cxnSpLocks/>
          </p:cNvCxnSpPr>
          <p:nvPr>
            <p:custDataLst>
              <p:tags r:id="rId16"/>
            </p:custDataLst>
          </p:nvPr>
        </p:nvCxnSpPr>
        <p:spPr>
          <a:xfrm flipH="1">
            <a:off x="2879909" y="4993811"/>
            <a:ext cx="608358" cy="3940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xmlns="" id="{F8687DAC-DCE1-47B0-AEC5-E854E45D7A79}"/>
              </a:ext>
            </a:extLst>
          </p:cNvPr>
          <p:cNvSpPr txBox="1"/>
          <p:nvPr>
            <p:custDataLst>
              <p:tags r:id="rId17"/>
            </p:custDataLst>
          </p:nvPr>
        </p:nvSpPr>
        <p:spPr>
          <a:xfrm>
            <a:off x="8396512" y="4216853"/>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HAWAII</a:t>
            </a:r>
          </a:p>
        </p:txBody>
      </p:sp>
      <p:sp>
        <p:nvSpPr>
          <p:cNvPr id="40" name="TextBox 39">
            <a:extLst>
              <a:ext uri="{FF2B5EF4-FFF2-40B4-BE49-F238E27FC236}">
                <a16:creationId xmlns:a16="http://schemas.microsoft.com/office/drawing/2014/main" xmlns="" id="{BD553A8C-84F3-4175-BC13-5D3E5AC9C394}"/>
              </a:ext>
            </a:extLst>
          </p:cNvPr>
          <p:cNvSpPr txBox="1"/>
          <p:nvPr>
            <p:custDataLst>
              <p:tags r:id="rId18"/>
            </p:custDataLst>
          </p:nvPr>
        </p:nvSpPr>
        <p:spPr>
          <a:xfrm>
            <a:off x="8430348" y="4471424"/>
            <a:ext cx="1817781"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cxnSp>
        <p:nvCxnSpPr>
          <p:cNvPr id="41" name="Straight Arrow Connector 40">
            <a:extLst>
              <a:ext uri="{FF2B5EF4-FFF2-40B4-BE49-F238E27FC236}">
                <a16:creationId xmlns:a16="http://schemas.microsoft.com/office/drawing/2014/main" xmlns="" id="{06B7904D-C754-4C9F-B77C-460F9D19526A}"/>
              </a:ext>
            </a:extLst>
          </p:cNvPr>
          <p:cNvCxnSpPr>
            <a:cxnSpLocks/>
          </p:cNvCxnSpPr>
          <p:nvPr>
            <p:custDataLst>
              <p:tags r:id="rId19"/>
            </p:custDataLst>
          </p:nvPr>
        </p:nvCxnSpPr>
        <p:spPr>
          <a:xfrm flipH="1">
            <a:off x="8319576" y="4680827"/>
            <a:ext cx="153873" cy="2532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xmlns="" id="{F79B8E8C-6606-4359-BF9E-795B5D7B319F}"/>
              </a:ext>
            </a:extLst>
          </p:cNvPr>
          <p:cNvSpPr txBox="1"/>
          <p:nvPr>
            <p:custDataLst>
              <p:tags r:id="rId20"/>
            </p:custDataLst>
          </p:nvPr>
        </p:nvSpPr>
        <p:spPr>
          <a:xfrm>
            <a:off x="909668" y="4300545"/>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INDIA</a:t>
            </a:r>
          </a:p>
        </p:txBody>
      </p:sp>
      <p:sp>
        <p:nvSpPr>
          <p:cNvPr id="43" name="TextBox 42">
            <a:extLst>
              <a:ext uri="{FF2B5EF4-FFF2-40B4-BE49-F238E27FC236}">
                <a16:creationId xmlns:a16="http://schemas.microsoft.com/office/drawing/2014/main" xmlns="" id="{3CF05310-A5A3-4E8D-A30A-854A4624EB16}"/>
              </a:ext>
            </a:extLst>
          </p:cNvPr>
          <p:cNvSpPr txBox="1"/>
          <p:nvPr>
            <p:custDataLst>
              <p:tags r:id="rId21"/>
            </p:custDataLst>
          </p:nvPr>
        </p:nvSpPr>
        <p:spPr>
          <a:xfrm>
            <a:off x="786925" y="4534521"/>
            <a:ext cx="2000553" cy="276999"/>
          </a:xfrm>
          <a:prstGeom prst="rect">
            <a:avLst/>
          </a:prstGeom>
          <a:noFill/>
        </p:spPr>
        <p:txBody>
          <a:bodyPr wrap="square" rtlCol="0">
            <a:spAutoFit/>
          </a:bodyPr>
          <a:lstStyle/>
          <a:p>
            <a:r>
              <a:rPr lang="en-US" sz="1200" b="1" dirty="0">
                <a:latin typeface="Century Gothic" panose="020B0502020202020204" pitchFamily="34" charset="0"/>
              </a:rPr>
              <a:t>(British Territory)</a:t>
            </a:r>
          </a:p>
        </p:txBody>
      </p:sp>
      <p:sp>
        <p:nvSpPr>
          <p:cNvPr id="45" name="TextBox 44">
            <a:extLst>
              <a:ext uri="{FF2B5EF4-FFF2-40B4-BE49-F238E27FC236}">
                <a16:creationId xmlns:a16="http://schemas.microsoft.com/office/drawing/2014/main" xmlns="" id="{F790947D-9202-4F98-9B7E-550B673B38E1}"/>
              </a:ext>
            </a:extLst>
          </p:cNvPr>
          <p:cNvSpPr txBox="1"/>
          <p:nvPr>
            <p:custDataLst>
              <p:tags r:id="rId22"/>
            </p:custDataLst>
          </p:nvPr>
        </p:nvSpPr>
        <p:spPr>
          <a:xfrm>
            <a:off x="3654456" y="3480502"/>
            <a:ext cx="964829"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KOREA</a:t>
            </a:r>
          </a:p>
        </p:txBody>
      </p:sp>
      <p:sp>
        <p:nvSpPr>
          <p:cNvPr id="47" name="TextBox 46">
            <a:extLst>
              <a:ext uri="{FF2B5EF4-FFF2-40B4-BE49-F238E27FC236}">
                <a16:creationId xmlns:a16="http://schemas.microsoft.com/office/drawing/2014/main" xmlns="" id="{F8BD14EE-003B-484B-BA28-1199B207E55F}"/>
              </a:ext>
            </a:extLst>
          </p:cNvPr>
          <p:cNvSpPr txBox="1"/>
          <p:nvPr>
            <p:custDataLst>
              <p:tags r:id="rId23"/>
            </p:custDataLst>
          </p:nvPr>
        </p:nvSpPr>
        <p:spPr>
          <a:xfrm>
            <a:off x="1406312" y="5350723"/>
            <a:ext cx="1044695"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MALAYA</a:t>
            </a:r>
          </a:p>
        </p:txBody>
      </p:sp>
      <p:cxnSp>
        <p:nvCxnSpPr>
          <p:cNvPr id="48" name="Straight Arrow Connector 47">
            <a:extLst>
              <a:ext uri="{FF2B5EF4-FFF2-40B4-BE49-F238E27FC236}">
                <a16:creationId xmlns:a16="http://schemas.microsoft.com/office/drawing/2014/main" xmlns="" id="{E2DC9C66-E151-4AC9-9F61-0B4DB6193577}"/>
              </a:ext>
            </a:extLst>
          </p:cNvPr>
          <p:cNvCxnSpPr>
            <a:cxnSpLocks/>
          </p:cNvCxnSpPr>
          <p:nvPr>
            <p:custDataLst>
              <p:tags r:id="rId24"/>
            </p:custDataLst>
          </p:nvPr>
        </p:nvCxnSpPr>
        <p:spPr>
          <a:xfrm>
            <a:off x="2222532" y="5619978"/>
            <a:ext cx="362875" cy="1936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xmlns="" id="{ECF62820-8B64-4001-9546-851A80A049E2}"/>
              </a:ext>
            </a:extLst>
          </p:cNvPr>
          <p:cNvSpPr txBox="1"/>
          <p:nvPr>
            <p:custDataLst>
              <p:tags r:id="rId25"/>
            </p:custDataLst>
          </p:nvPr>
        </p:nvSpPr>
        <p:spPr>
          <a:xfrm rot="1186504">
            <a:off x="3358856" y="2997661"/>
            <a:ext cx="2810204"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MANCHURIA</a:t>
            </a:r>
          </a:p>
        </p:txBody>
      </p:sp>
      <p:sp>
        <p:nvSpPr>
          <p:cNvPr id="49" name="TextBox 48">
            <a:extLst>
              <a:ext uri="{FF2B5EF4-FFF2-40B4-BE49-F238E27FC236}">
                <a16:creationId xmlns:a16="http://schemas.microsoft.com/office/drawing/2014/main" xmlns="" id="{6B1D6FC1-DAAF-45E3-B2BC-0A56EB6A900A}"/>
              </a:ext>
            </a:extLst>
          </p:cNvPr>
          <p:cNvSpPr txBox="1"/>
          <p:nvPr>
            <p:custDataLst>
              <p:tags r:id="rId26"/>
            </p:custDataLst>
          </p:nvPr>
        </p:nvSpPr>
        <p:spPr>
          <a:xfrm>
            <a:off x="2007357" y="2652581"/>
            <a:ext cx="2611928"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MONGOLIA</a:t>
            </a:r>
          </a:p>
        </p:txBody>
      </p:sp>
      <p:sp>
        <p:nvSpPr>
          <p:cNvPr id="51" name="TextBox 50">
            <a:extLst>
              <a:ext uri="{FF2B5EF4-FFF2-40B4-BE49-F238E27FC236}">
                <a16:creationId xmlns:a16="http://schemas.microsoft.com/office/drawing/2014/main" xmlns="" id="{337DCE8E-7A2D-48F4-8DAC-7780C77912B1}"/>
              </a:ext>
            </a:extLst>
          </p:cNvPr>
          <p:cNvSpPr txBox="1"/>
          <p:nvPr>
            <p:custDataLst>
              <p:tags r:id="rId27"/>
            </p:custDataLst>
          </p:nvPr>
        </p:nvSpPr>
        <p:spPr>
          <a:xfrm>
            <a:off x="573901" y="3874683"/>
            <a:ext cx="964829"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NEPAL</a:t>
            </a:r>
          </a:p>
        </p:txBody>
      </p:sp>
      <p:cxnSp>
        <p:nvCxnSpPr>
          <p:cNvPr id="52" name="Straight Arrow Connector 51">
            <a:extLst>
              <a:ext uri="{FF2B5EF4-FFF2-40B4-BE49-F238E27FC236}">
                <a16:creationId xmlns:a16="http://schemas.microsoft.com/office/drawing/2014/main" xmlns="" id="{8261FC8F-6896-4730-B9DF-3DFB2DC5A26F}"/>
              </a:ext>
            </a:extLst>
          </p:cNvPr>
          <p:cNvCxnSpPr>
            <a:cxnSpLocks/>
          </p:cNvCxnSpPr>
          <p:nvPr>
            <p:custDataLst>
              <p:tags r:id="rId28"/>
            </p:custDataLst>
          </p:nvPr>
        </p:nvCxnSpPr>
        <p:spPr>
          <a:xfrm>
            <a:off x="1256505" y="4164646"/>
            <a:ext cx="159805" cy="10499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xmlns="" id="{F4815D3A-BD1E-4EDB-9323-A74A5E788D82}"/>
              </a:ext>
            </a:extLst>
          </p:cNvPr>
          <p:cNvSpPr txBox="1"/>
          <p:nvPr>
            <p:custDataLst>
              <p:tags r:id="rId29"/>
            </p:custDataLst>
          </p:nvPr>
        </p:nvSpPr>
        <p:spPr>
          <a:xfrm>
            <a:off x="4268870" y="6047238"/>
            <a:ext cx="1707410"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NEW GUINEA </a:t>
            </a:r>
          </a:p>
        </p:txBody>
      </p:sp>
      <p:sp>
        <p:nvSpPr>
          <p:cNvPr id="53" name="TextBox 52">
            <a:extLst>
              <a:ext uri="{FF2B5EF4-FFF2-40B4-BE49-F238E27FC236}">
                <a16:creationId xmlns:a16="http://schemas.microsoft.com/office/drawing/2014/main" xmlns="" id="{287B8C18-7B5A-4CAC-A861-D0D5919DE060}"/>
              </a:ext>
            </a:extLst>
          </p:cNvPr>
          <p:cNvSpPr txBox="1"/>
          <p:nvPr>
            <p:custDataLst>
              <p:tags r:id="rId30"/>
            </p:custDataLst>
          </p:nvPr>
        </p:nvSpPr>
        <p:spPr>
          <a:xfrm>
            <a:off x="4677809" y="6250468"/>
            <a:ext cx="2051483" cy="461665"/>
          </a:xfrm>
          <a:prstGeom prst="rect">
            <a:avLst/>
          </a:prstGeom>
          <a:noFill/>
        </p:spPr>
        <p:txBody>
          <a:bodyPr wrap="square" rtlCol="0">
            <a:spAutoFit/>
          </a:bodyPr>
          <a:lstStyle/>
          <a:p>
            <a:pPr algn="ctr"/>
            <a:r>
              <a:rPr lang="en-US" sz="1200" b="1" dirty="0">
                <a:latin typeface="Century Gothic" panose="020B0502020202020204" pitchFamily="34" charset="0"/>
              </a:rPr>
              <a:t>(U.S. and Australian    	  	Territories)</a:t>
            </a:r>
          </a:p>
        </p:txBody>
      </p:sp>
      <p:sp>
        <p:nvSpPr>
          <p:cNvPr id="54" name="TextBox 53">
            <a:extLst>
              <a:ext uri="{FF2B5EF4-FFF2-40B4-BE49-F238E27FC236}">
                <a16:creationId xmlns:a16="http://schemas.microsoft.com/office/drawing/2014/main" xmlns="" id="{01B2CA83-E116-4B4E-BEAB-93450BD54D25}"/>
              </a:ext>
            </a:extLst>
          </p:cNvPr>
          <p:cNvSpPr txBox="1"/>
          <p:nvPr>
            <p:custDataLst>
              <p:tags r:id="rId31"/>
            </p:custDataLst>
          </p:nvPr>
        </p:nvSpPr>
        <p:spPr>
          <a:xfrm>
            <a:off x="398023" y="3109821"/>
            <a:ext cx="1283863"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PAKISTAN</a:t>
            </a:r>
          </a:p>
        </p:txBody>
      </p:sp>
      <p:cxnSp>
        <p:nvCxnSpPr>
          <p:cNvPr id="55" name="Straight Arrow Connector 54">
            <a:extLst>
              <a:ext uri="{FF2B5EF4-FFF2-40B4-BE49-F238E27FC236}">
                <a16:creationId xmlns:a16="http://schemas.microsoft.com/office/drawing/2014/main" xmlns="" id="{38ECE28F-D29F-43F7-AAC6-69BF9BAAF433}"/>
              </a:ext>
            </a:extLst>
          </p:cNvPr>
          <p:cNvCxnSpPr>
            <a:cxnSpLocks/>
          </p:cNvCxnSpPr>
          <p:nvPr>
            <p:custDataLst>
              <p:tags r:id="rId32"/>
            </p:custDataLst>
          </p:nvPr>
        </p:nvCxnSpPr>
        <p:spPr>
          <a:xfrm flipH="1">
            <a:off x="611907" y="3440436"/>
            <a:ext cx="327797" cy="4177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xmlns="" id="{16605512-B414-477D-ABB6-0582D2D65586}"/>
              </a:ext>
            </a:extLst>
          </p:cNvPr>
          <p:cNvSpPr txBox="1"/>
          <p:nvPr>
            <p:custDataLst>
              <p:tags r:id="rId33"/>
            </p:custDataLst>
          </p:nvPr>
        </p:nvSpPr>
        <p:spPr>
          <a:xfrm>
            <a:off x="3776903" y="4940715"/>
            <a:ext cx="2810204" cy="307777"/>
          </a:xfrm>
          <a:prstGeom prst="rect">
            <a:avLst/>
          </a:prstGeom>
          <a:noFill/>
        </p:spPr>
        <p:txBody>
          <a:bodyPr wrap="square" rtlCol="0">
            <a:spAutoFit/>
          </a:bodyPr>
          <a:lstStyle/>
          <a:p>
            <a:r>
              <a:rPr lang="en-US" sz="1400" b="1" dirty="0">
                <a:ln w="19050">
                  <a:noFill/>
                </a:ln>
                <a:solidFill>
                  <a:sysClr val="windowText" lastClr="000000"/>
                </a:solidFill>
                <a:latin typeface="Century Gothic" panose="020B0502020202020204" pitchFamily="34" charset="0"/>
              </a:rPr>
              <a:t>PHILIPPINES</a:t>
            </a:r>
          </a:p>
        </p:txBody>
      </p:sp>
      <p:sp>
        <p:nvSpPr>
          <p:cNvPr id="58" name="TextBox 57">
            <a:extLst>
              <a:ext uri="{FF2B5EF4-FFF2-40B4-BE49-F238E27FC236}">
                <a16:creationId xmlns:a16="http://schemas.microsoft.com/office/drawing/2014/main" xmlns="" id="{D7385703-91E6-4FE3-A246-C287106B9BA4}"/>
              </a:ext>
            </a:extLst>
          </p:cNvPr>
          <p:cNvSpPr txBox="1"/>
          <p:nvPr>
            <p:custDataLst>
              <p:tags r:id="rId34"/>
            </p:custDataLst>
          </p:nvPr>
        </p:nvSpPr>
        <p:spPr>
          <a:xfrm>
            <a:off x="3664780" y="5110884"/>
            <a:ext cx="1455309" cy="276999"/>
          </a:xfrm>
          <a:prstGeom prst="rect">
            <a:avLst/>
          </a:prstGeom>
          <a:noFill/>
        </p:spPr>
        <p:txBody>
          <a:bodyPr wrap="square" rtlCol="0">
            <a:spAutoFit/>
          </a:bodyPr>
          <a:lstStyle/>
          <a:p>
            <a:pPr algn="ctr"/>
            <a:r>
              <a:rPr lang="en-US" sz="1200" b="1" dirty="0">
                <a:latin typeface="Century Gothic" panose="020B0502020202020204" pitchFamily="34" charset="0"/>
              </a:rPr>
              <a:t>(U.S. Territory)</a:t>
            </a:r>
          </a:p>
        </p:txBody>
      </p:sp>
      <p:cxnSp>
        <p:nvCxnSpPr>
          <p:cNvPr id="59" name="Straight Arrow Connector 58">
            <a:extLst>
              <a:ext uri="{FF2B5EF4-FFF2-40B4-BE49-F238E27FC236}">
                <a16:creationId xmlns:a16="http://schemas.microsoft.com/office/drawing/2014/main" xmlns="" id="{A7652A36-6A1C-472B-842E-B13CCF65FB76}"/>
              </a:ext>
            </a:extLst>
          </p:cNvPr>
          <p:cNvCxnSpPr>
            <a:cxnSpLocks/>
          </p:cNvCxnSpPr>
          <p:nvPr>
            <p:custDataLst>
              <p:tags r:id="rId35"/>
            </p:custDataLst>
          </p:nvPr>
        </p:nvCxnSpPr>
        <p:spPr>
          <a:xfrm flipH="1">
            <a:off x="3761596" y="5171008"/>
            <a:ext cx="161501" cy="6455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xmlns="" id="{13E6FB23-1083-426B-A9E9-7CA77200D6A8}"/>
              </a:ext>
            </a:extLst>
          </p:cNvPr>
          <p:cNvSpPr txBox="1"/>
          <p:nvPr>
            <p:custDataLst>
              <p:tags r:id="rId36"/>
            </p:custDataLst>
          </p:nvPr>
        </p:nvSpPr>
        <p:spPr>
          <a:xfrm>
            <a:off x="1218746" y="5093198"/>
            <a:ext cx="1308284"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THAILAND</a:t>
            </a:r>
          </a:p>
        </p:txBody>
      </p:sp>
      <p:cxnSp>
        <p:nvCxnSpPr>
          <p:cNvPr id="60" name="Straight Arrow Connector 59">
            <a:extLst>
              <a:ext uri="{FF2B5EF4-FFF2-40B4-BE49-F238E27FC236}">
                <a16:creationId xmlns:a16="http://schemas.microsoft.com/office/drawing/2014/main" xmlns="" id="{80F36D60-37C5-4E33-8C4B-AADA95402955}"/>
              </a:ext>
            </a:extLst>
          </p:cNvPr>
          <p:cNvCxnSpPr>
            <a:cxnSpLocks/>
          </p:cNvCxnSpPr>
          <p:nvPr>
            <p:custDataLst>
              <p:tags r:id="rId37"/>
            </p:custDataLst>
          </p:nvPr>
        </p:nvCxnSpPr>
        <p:spPr>
          <a:xfrm flipV="1">
            <a:off x="2413657" y="5103118"/>
            <a:ext cx="228791" cy="1516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xmlns="" id="{2FC8B5A2-4D2F-4822-91E4-40E3CD6144D4}"/>
              </a:ext>
            </a:extLst>
          </p:cNvPr>
          <p:cNvSpPr txBox="1"/>
          <p:nvPr>
            <p:custDataLst>
              <p:tags r:id="rId38"/>
            </p:custDataLst>
          </p:nvPr>
        </p:nvSpPr>
        <p:spPr>
          <a:xfrm>
            <a:off x="1563672" y="3922849"/>
            <a:ext cx="729974"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TIBET</a:t>
            </a:r>
          </a:p>
        </p:txBody>
      </p:sp>
      <p:sp>
        <p:nvSpPr>
          <p:cNvPr id="62" name="TextBox 61">
            <a:extLst>
              <a:ext uri="{FF2B5EF4-FFF2-40B4-BE49-F238E27FC236}">
                <a16:creationId xmlns:a16="http://schemas.microsoft.com/office/drawing/2014/main" xmlns="" id="{C36B74E3-5CB1-4B95-92E6-AAEC5D8F5421}"/>
              </a:ext>
            </a:extLst>
          </p:cNvPr>
          <p:cNvSpPr txBox="1"/>
          <p:nvPr>
            <p:custDataLst>
              <p:tags r:id="rId39"/>
            </p:custDataLst>
          </p:nvPr>
        </p:nvSpPr>
        <p:spPr>
          <a:xfrm>
            <a:off x="3383625" y="1446387"/>
            <a:ext cx="785034"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USSR</a:t>
            </a:r>
          </a:p>
        </p:txBody>
      </p:sp>
      <p:sp>
        <p:nvSpPr>
          <p:cNvPr id="69" name="Explosion 1 12">
            <a:extLst>
              <a:ext uri="{FF2B5EF4-FFF2-40B4-BE49-F238E27FC236}">
                <a16:creationId xmlns:a16="http://schemas.microsoft.com/office/drawing/2014/main" xmlns="" id="{DC874168-D50E-4F40-841B-6EFF7FB87A9A}"/>
              </a:ext>
            </a:extLst>
          </p:cNvPr>
          <p:cNvSpPr/>
          <p:nvPr>
            <p:custDataLst>
              <p:tags r:id="rId40"/>
            </p:custDataLst>
          </p:nvPr>
        </p:nvSpPr>
        <p:spPr>
          <a:xfrm>
            <a:off x="8124267" y="4855872"/>
            <a:ext cx="195309" cy="204186"/>
          </a:xfrm>
          <a:prstGeom prst="irregularSeal1">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7" name="Straight Arrow Connector 16">
            <a:extLst>
              <a:ext uri="{FF2B5EF4-FFF2-40B4-BE49-F238E27FC236}">
                <a16:creationId xmlns:a16="http://schemas.microsoft.com/office/drawing/2014/main" xmlns="" id="{A2928880-7758-475F-B054-9F519B82AED7}"/>
              </a:ext>
            </a:extLst>
          </p:cNvPr>
          <p:cNvCxnSpPr>
            <a:cxnSpLocks/>
          </p:cNvCxnSpPr>
          <p:nvPr>
            <p:custDataLst>
              <p:tags r:id="rId41"/>
            </p:custDataLst>
          </p:nvPr>
        </p:nvCxnSpPr>
        <p:spPr>
          <a:xfrm flipH="1" flipV="1">
            <a:off x="4302959" y="4413243"/>
            <a:ext cx="273689" cy="34034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Rectangle 73">
            <a:extLst>
              <a:ext uri="{FF2B5EF4-FFF2-40B4-BE49-F238E27FC236}">
                <a16:creationId xmlns:a16="http://schemas.microsoft.com/office/drawing/2014/main" xmlns="" id="{D65C20D4-E222-4A9C-B922-50AC6627446A}"/>
              </a:ext>
            </a:extLst>
          </p:cNvPr>
          <p:cNvSpPr/>
          <p:nvPr>
            <p:custDataLst>
              <p:tags r:id="rId42"/>
            </p:custDataLst>
          </p:nvPr>
        </p:nvSpPr>
        <p:spPr>
          <a:xfrm>
            <a:off x="6931446" y="4772690"/>
            <a:ext cx="1265090" cy="307777"/>
          </a:xfrm>
          <a:prstGeom prst="rect">
            <a:avLst/>
          </a:prstGeom>
        </p:spPr>
        <p:txBody>
          <a:bodyPr wrap="none">
            <a:spAutoFit/>
          </a:bodyPr>
          <a:lstStyle/>
          <a:p>
            <a:pPr lvl="0"/>
            <a:r>
              <a:rPr lang="en-US" sz="1400" b="1" dirty="0">
                <a:solidFill>
                  <a:prstClr val="black"/>
                </a:solidFill>
                <a:latin typeface="Century Gothic" panose="020B0502020202020204" pitchFamily="34" charset="0"/>
              </a:rPr>
              <a:t>Pearl Harbor</a:t>
            </a:r>
          </a:p>
        </p:txBody>
      </p:sp>
      <p:sp>
        <p:nvSpPr>
          <p:cNvPr id="75" name="Explosion 1 16">
            <a:extLst>
              <a:ext uri="{FF2B5EF4-FFF2-40B4-BE49-F238E27FC236}">
                <a16:creationId xmlns:a16="http://schemas.microsoft.com/office/drawing/2014/main" xmlns="" id="{6E6584A0-6EE9-4A2B-911C-A322542E95C5}"/>
              </a:ext>
            </a:extLst>
          </p:cNvPr>
          <p:cNvSpPr/>
          <p:nvPr>
            <p:custDataLst>
              <p:tags r:id="rId43"/>
            </p:custDataLst>
          </p:nvPr>
        </p:nvSpPr>
        <p:spPr>
          <a:xfrm>
            <a:off x="5976280" y="6896225"/>
            <a:ext cx="195309" cy="204186"/>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xmlns="" id="{71C40BEC-A9AA-4F59-9488-87F57FDAB0F8}"/>
              </a:ext>
            </a:extLst>
          </p:cNvPr>
          <p:cNvSpPr/>
          <p:nvPr>
            <p:custDataLst>
              <p:tags r:id="rId44"/>
            </p:custDataLst>
          </p:nvPr>
        </p:nvSpPr>
        <p:spPr>
          <a:xfrm>
            <a:off x="5560011" y="6677392"/>
            <a:ext cx="1412566" cy="307777"/>
          </a:xfrm>
          <a:prstGeom prst="rect">
            <a:avLst/>
          </a:prstGeom>
        </p:spPr>
        <p:txBody>
          <a:bodyPr wrap="none">
            <a:spAutoFit/>
          </a:bodyPr>
          <a:lstStyle/>
          <a:p>
            <a:pPr lvl="0"/>
            <a:r>
              <a:rPr lang="en-US" sz="1400" b="1" dirty="0">
                <a:solidFill>
                  <a:prstClr val="black"/>
                </a:solidFill>
                <a:latin typeface="Century Gothic" panose="020B0502020202020204" pitchFamily="34" charset="0"/>
              </a:rPr>
              <a:t>Guadalcanal </a:t>
            </a:r>
          </a:p>
        </p:txBody>
      </p:sp>
      <p:sp>
        <p:nvSpPr>
          <p:cNvPr id="77" name="Explosion 1 26">
            <a:extLst>
              <a:ext uri="{FF2B5EF4-FFF2-40B4-BE49-F238E27FC236}">
                <a16:creationId xmlns:a16="http://schemas.microsoft.com/office/drawing/2014/main" xmlns="" id="{A7FFAC0B-37D1-42F6-9F5A-3854C09C1F1A}"/>
              </a:ext>
            </a:extLst>
          </p:cNvPr>
          <p:cNvSpPr/>
          <p:nvPr>
            <p:custDataLst>
              <p:tags r:id="rId45"/>
            </p:custDataLst>
          </p:nvPr>
        </p:nvSpPr>
        <p:spPr>
          <a:xfrm>
            <a:off x="6570953" y="6001062"/>
            <a:ext cx="195309" cy="204186"/>
          </a:xfrm>
          <a:prstGeom prst="irregularSeal1">
            <a:avLst/>
          </a:prstGeom>
          <a:solidFill>
            <a:srgbClr val="FFFF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xmlns="" id="{546C6A6E-5FE6-4691-81C8-DE5A3A863A35}"/>
              </a:ext>
            </a:extLst>
          </p:cNvPr>
          <p:cNvSpPr/>
          <p:nvPr>
            <p:custDataLst>
              <p:tags r:id="rId46"/>
            </p:custDataLst>
          </p:nvPr>
        </p:nvSpPr>
        <p:spPr>
          <a:xfrm>
            <a:off x="5825249" y="5960945"/>
            <a:ext cx="885179" cy="307777"/>
          </a:xfrm>
          <a:prstGeom prst="rect">
            <a:avLst/>
          </a:prstGeom>
        </p:spPr>
        <p:txBody>
          <a:bodyPr wrap="none">
            <a:spAutoFit/>
          </a:bodyPr>
          <a:lstStyle/>
          <a:p>
            <a:r>
              <a:rPr lang="en-US" sz="1400" b="1" dirty="0">
                <a:solidFill>
                  <a:prstClr val="black"/>
                </a:solidFill>
                <a:latin typeface="Century Gothic" panose="020B0502020202020204" pitchFamily="34" charset="0"/>
              </a:rPr>
              <a:t>Tarawa </a:t>
            </a:r>
          </a:p>
        </p:txBody>
      </p:sp>
      <p:sp>
        <p:nvSpPr>
          <p:cNvPr id="79" name="Explosion 1 27">
            <a:extLst>
              <a:ext uri="{FF2B5EF4-FFF2-40B4-BE49-F238E27FC236}">
                <a16:creationId xmlns:a16="http://schemas.microsoft.com/office/drawing/2014/main" xmlns="" id="{A810E37C-9CAE-44DC-A783-6886286D6508}"/>
              </a:ext>
            </a:extLst>
          </p:cNvPr>
          <p:cNvSpPr/>
          <p:nvPr>
            <p:custDataLst>
              <p:tags r:id="rId47"/>
            </p:custDataLst>
          </p:nvPr>
        </p:nvSpPr>
        <p:spPr>
          <a:xfrm>
            <a:off x="4900541" y="5216437"/>
            <a:ext cx="195309" cy="204186"/>
          </a:xfrm>
          <a:prstGeom prst="irregularSeal1">
            <a:avLst/>
          </a:prstGeom>
          <a:solidFill>
            <a:srgbClr val="FFFF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 name="Explosion 1 28">
            <a:extLst>
              <a:ext uri="{FF2B5EF4-FFF2-40B4-BE49-F238E27FC236}">
                <a16:creationId xmlns:a16="http://schemas.microsoft.com/office/drawing/2014/main" xmlns="" id="{BAAD2269-8F9F-4F2D-92E6-9B86BD47872D}"/>
              </a:ext>
            </a:extLst>
          </p:cNvPr>
          <p:cNvSpPr/>
          <p:nvPr>
            <p:custDataLst>
              <p:tags r:id="rId48"/>
            </p:custDataLst>
          </p:nvPr>
        </p:nvSpPr>
        <p:spPr>
          <a:xfrm>
            <a:off x="5065366" y="5080467"/>
            <a:ext cx="195309" cy="204186"/>
          </a:xfrm>
          <a:prstGeom prst="irregularSeal1">
            <a:avLst/>
          </a:prstGeom>
          <a:solidFill>
            <a:srgbClr val="FFFF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xmlns="" id="{4FD8FC97-9869-45FC-8117-BC56423EA2F2}"/>
              </a:ext>
            </a:extLst>
          </p:cNvPr>
          <p:cNvSpPr/>
          <p:nvPr>
            <p:custDataLst>
              <p:tags r:id="rId49"/>
            </p:custDataLst>
          </p:nvPr>
        </p:nvSpPr>
        <p:spPr>
          <a:xfrm>
            <a:off x="5182005" y="4996723"/>
            <a:ext cx="837089" cy="307777"/>
          </a:xfrm>
          <a:prstGeom prst="rect">
            <a:avLst/>
          </a:prstGeom>
        </p:spPr>
        <p:txBody>
          <a:bodyPr wrap="none">
            <a:spAutoFit/>
          </a:bodyPr>
          <a:lstStyle/>
          <a:p>
            <a:r>
              <a:rPr lang="en-US" sz="1400" b="1" dirty="0">
                <a:solidFill>
                  <a:prstClr val="black"/>
                </a:solidFill>
                <a:latin typeface="Century Gothic" panose="020B0502020202020204" pitchFamily="34" charset="0"/>
              </a:rPr>
              <a:t>Saipan </a:t>
            </a:r>
          </a:p>
        </p:txBody>
      </p:sp>
      <p:sp>
        <p:nvSpPr>
          <p:cNvPr id="82" name="Rectangle 81">
            <a:extLst>
              <a:ext uri="{FF2B5EF4-FFF2-40B4-BE49-F238E27FC236}">
                <a16:creationId xmlns:a16="http://schemas.microsoft.com/office/drawing/2014/main" xmlns="" id="{0F176B95-0AB2-426B-909F-17CE0BAA5F8A}"/>
              </a:ext>
            </a:extLst>
          </p:cNvPr>
          <p:cNvSpPr/>
          <p:nvPr>
            <p:custDataLst>
              <p:tags r:id="rId50"/>
            </p:custDataLst>
          </p:nvPr>
        </p:nvSpPr>
        <p:spPr>
          <a:xfrm>
            <a:off x="4998818" y="5258719"/>
            <a:ext cx="792205" cy="307777"/>
          </a:xfrm>
          <a:prstGeom prst="rect">
            <a:avLst/>
          </a:prstGeom>
        </p:spPr>
        <p:txBody>
          <a:bodyPr wrap="none">
            <a:spAutoFit/>
          </a:bodyPr>
          <a:lstStyle/>
          <a:p>
            <a:r>
              <a:rPr lang="en-US" sz="1400" b="1" dirty="0">
                <a:solidFill>
                  <a:prstClr val="black"/>
                </a:solidFill>
                <a:latin typeface="Century Gothic" panose="020B0502020202020204" pitchFamily="34" charset="0"/>
              </a:rPr>
              <a:t>Guam </a:t>
            </a:r>
          </a:p>
        </p:txBody>
      </p:sp>
      <p:sp>
        <p:nvSpPr>
          <p:cNvPr id="84" name="Explosion 1 29">
            <a:extLst>
              <a:ext uri="{FF2B5EF4-FFF2-40B4-BE49-F238E27FC236}">
                <a16:creationId xmlns:a16="http://schemas.microsoft.com/office/drawing/2014/main" xmlns="" id="{F0426E7F-6F71-4262-B2AA-5272CCC7FEBE}"/>
              </a:ext>
            </a:extLst>
          </p:cNvPr>
          <p:cNvSpPr/>
          <p:nvPr>
            <p:custDataLst>
              <p:tags r:id="rId51"/>
            </p:custDataLst>
          </p:nvPr>
        </p:nvSpPr>
        <p:spPr>
          <a:xfrm>
            <a:off x="4034607" y="5529485"/>
            <a:ext cx="195309" cy="204186"/>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xmlns="" id="{B5BD43A2-9D04-4E61-912C-7D19EFAC5F8E}"/>
              </a:ext>
            </a:extLst>
          </p:cNvPr>
          <p:cNvSpPr/>
          <p:nvPr>
            <p:custDataLst>
              <p:tags r:id="rId52"/>
            </p:custDataLst>
          </p:nvPr>
        </p:nvSpPr>
        <p:spPr>
          <a:xfrm>
            <a:off x="4160097" y="5480533"/>
            <a:ext cx="1103187" cy="307777"/>
          </a:xfrm>
          <a:prstGeom prst="rect">
            <a:avLst/>
          </a:prstGeom>
        </p:spPr>
        <p:txBody>
          <a:bodyPr wrap="none">
            <a:spAutoFit/>
          </a:bodyPr>
          <a:lstStyle/>
          <a:p>
            <a:r>
              <a:rPr lang="en-US" sz="1400" b="1" dirty="0">
                <a:solidFill>
                  <a:prstClr val="black"/>
                </a:solidFill>
                <a:latin typeface="Century Gothic" panose="020B0502020202020204" pitchFamily="34" charset="0"/>
              </a:rPr>
              <a:t>Leyte Gulf </a:t>
            </a:r>
          </a:p>
        </p:txBody>
      </p:sp>
      <p:sp>
        <p:nvSpPr>
          <p:cNvPr id="83" name="Explosion 1 10">
            <a:extLst>
              <a:ext uri="{FF2B5EF4-FFF2-40B4-BE49-F238E27FC236}">
                <a16:creationId xmlns:a16="http://schemas.microsoft.com/office/drawing/2014/main" xmlns="" id="{82A40490-C904-491A-849F-7F0C1819C35C}"/>
              </a:ext>
            </a:extLst>
          </p:cNvPr>
          <p:cNvSpPr/>
          <p:nvPr>
            <p:custDataLst>
              <p:tags r:id="rId53"/>
            </p:custDataLst>
          </p:nvPr>
        </p:nvSpPr>
        <p:spPr>
          <a:xfrm>
            <a:off x="5030674" y="4328493"/>
            <a:ext cx="195309" cy="204186"/>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xmlns="" id="{59BAAA9E-DF81-42B1-80D3-F6A3524D405B}"/>
              </a:ext>
            </a:extLst>
          </p:cNvPr>
          <p:cNvSpPr/>
          <p:nvPr>
            <p:custDataLst>
              <p:tags r:id="rId54"/>
            </p:custDataLst>
          </p:nvPr>
        </p:nvSpPr>
        <p:spPr>
          <a:xfrm>
            <a:off x="5166740" y="4285197"/>
            <a:ext cx="1010213" cy="307777"/>
          </a:xfrm>
          <a:prstGeom prst="rect">
            <a:avLst/>
          </a:prstGeom>
        </p:spPr>
        <p:txBody>
          <a:bodyPr wrap="none">
            <a:spAutoFit/>
          </a:bodyPr>
          <a:lstStyle/>
          <a:p>
            <a:pPr lvl="0"/>
            <a:r>
              <a:rPr lang="en-US" sz="1400" b="1" dirty="0">
                <a:solidFill>
                  <a:prstClr val="black"/>
                </a:solidFill>
                <a:latin typeface="Century Gothic" panose="020B0502020202020204" pitchFamily="34" charset="0"/>
              </a:rPr>
              <a:t>Iwo Jima </a:t>
            </a:r>
          </a:p>
        </p:txBody>
      </p:sp>
      <p:sp>
        <p:nvSpPr>
          <p:cNvPr id="87" name="Explosion 1 10">
            <a:extLst>
              <a:ext uri="{FF2B5EF4-FFF2-40B4-BE49-F238E27FC236}">
                <a16:creationId xmlns:a16="http://schemas.microsoft.com/office/drawing/2014/main" xmlns="" id="{8AFCC7F1-534F-429D-87A2-A323CF2C84F7}"/>
              </a:ext>
            </a:extLst>
          </p:cNvPr>
          <p:cNvSpPr/>
          <p:nvPr>
            <p:custDataLst>
              <p:tags r:id="rId55"/>
            </p:custDataLst>
          </p:nvPr>
        </p:nvSpPr>
        <p:spPr>
          <a:xfrm>
            <a:off x="4157258" y="4322526"/>
            <a:ext cx="195309" cy="204186"/>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a:extLst>
              <a:ext uri="{FF2B5EF4-FFF2-40B4-BE49-F238E27FC236}">
                <a16:creationId xmlns:a16="http://schemas.microsoft.com/office/drawing/2014/main" xmlns="" id="{F42907F3-77D5-44BA-A91A-3CB5173D3755}"/>
              </a:ext>
            </a:extLst>
          </p:cNvPr>
          <p:cNvSpPr txBox="1"/>
          <p:nvPr>
            <p:custDataLst>
              <p:tags r:id="rId56"/>
            </p:custDataLst>
          </p:nvPr>
        </p:nvSpPr>
        <p:spPr>
          <a:xfrm>
            <a:off x="5029200" y="3368226"/>
            <a:ext cx="1030330"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JAPAN</a:t>
            </a:r>
          </a:p>
        </p:txBody>
      </p:sp>
      <p:cxnSp>
        <p:nvCxnSpPr>
          <p:cNvPr id="90" name="Straight Arrow Connector 89">
            <a:extLst>
              <a:ext uri="{FF2B5EF4-FFF2-40B4-BE49-F238E27FC236}">
                <a16:creationId xmlns:a16="http://schemas.microsoft.com/office/drawing/2014/main" xmlns="" id="{5258BECE-3B8A-46EB-A5AD-6850E80A4D73}"/>
              </a:ext>
            </a:extLst>
          </p:cNvPr>
          <p:cNvCxnSpPr>
            <a:cxnSpLocks/>
          </p:cNvCxnSpPr>
          <p:nvPr>
            <p:custDataLst>
              <p:tags r:id="rId57"/>
            </p:custDataLst>
          </p:nvPr>
        </p:nvCxnSpPr>
        <p:spPr>
          <a:xfrm flipH="1">
            <a:off x="4836775" y="3538788"/>
            <a:ext cx="255787" cy="1016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1" name="Explosion 1 15">
            <a:extLst>
              <a:ext uri="{FF2B5EF4-FFF2-40B4-BE49-F238E27FC236}">
                <a16:creationId xmlns:a16="http://schemas.microsoft.com/office/drawing/2014/main" xmlns="" id="{DC12248D-BAB8-4D8E-B587-1954EA65FCFC}"/>
              </a:ext>
            </a:extLst>
          </p:cNvPr>
          <p:cNvSpPr/>
          <p:nvPr>
            <p:custDataLst>
              <p:tags r:id="rId58"/>
            </p:custDataLst>
          </p:nvPr>
        </p:nvSpPr>
        <p:spPr>
          <a:xfrm>
            <a:off x="5410004" y="6813270"/>
            <a:ext cx="195309" cy="204186"/>
          </a:xfrm>
          <a:prstGeom prst="irregularSeal1">
            <a:avLst/>
          </a:prstGeom>
          <a:solidFill>
            <a:srgbClr val="FFFF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TextBox 91">
            <a:extLst>
              <a:ext uri="{FF2B5EF4-FFF2-40B4-BE49-F238E27FC236}">
                <a16:creationId xmlns:a16="http://schemas.microsoft.com/office/drawing/2014/main" xmlns="" id="{327C9E7B-78BB-4BFE-8194-1E692A5B0809}"/>
              </a:ext>
            </a:extLst>
          </p:cNvPr>
          <p:cNvSpPr txBox="1"/>
          <p:nvPr>
            <p:custDataLst>
              <p:tags r:id="rId59"/>
            </p:custDataLst>
          </p:nvPr>
        </p:nvSpPr>
        <p:spPr>
          <a:xfrm>
            <a:off x="4798649" y="6930261"/>
            <a:ext cx="1055650" cy="307777"/>
          </a:xfrm>
          <a:prstGeom prst="rect">
            <a:avLst/>
          </a:prstGeom>
          <a:noFill/>
        </p:spPr>
        <p:txBody>
          <a:bodyPr wrap="square" rtlCol="0">
            <a:spAutoFit/>
          </a:bodyPr>
          <a:lstStyle/>
          <a:p>
            <a:r>
              <a:rPr lang="en-US" sz="1400" b="1" dirty="0">
                <a:solidFill>
                  <a:prstClr val="black"/>
                </a:solidFill>
                <a:latin typeface="Century Gothic" panose="020B0502020202020204" pitchFamily="34" charset="0"/>
              </a:rPr>
              <a:t>Coral Sea</a:t>
            </a:r>
          </a:p>
        </p:txBody>
      </p:sp>
      <p:sp>
        <p:nvSpPr>
          <p:cNvPr id="93" name="Explosion 1 11">
            <a:extLst>
              <a:ext uri="{FF2B5EF4-FFF2-40B4-BE49-F238E27FC236}">
                <a16:creationId xmlns:a16="http://schemas.microsoft.com/office/drawing/2014/main" xmlns="" id="{5D0B3F38-85BB-4277-B2A1-A4BB32F5075B}"/>
              </a:ext>
            </a:extLst>
          </p:cNvPr>
          <p:cNvSpPr/>
          <p:nvPr>
            <p:custDataLst>
              <p:tags r:id="rId60"/>
            </p:custDataLst>
          </p:nvPr>
        </p:nvSpPr>
        <p:spPr>
          <a:xfrm>
            <a:off x="7166842" y="4338619"/>
            <a:ext cx="195309" cy="204186"/>
          </a:xfrm>
          <a:prstGeom prst="irregularSeal1">
            <a:avLst/>
          </a:prstGeom>
          <a:solidFill>
            <a:srgbClr val="FFFF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4" name="TextBox 93">
            <a:extLst>
              <a:ext uri="{FF2B5EF4-FFF2-40B4-BE49-F238E27FC236}">
                <a16:creationId xmlns:a16="http://schemas.microsoft.com/office/drawing/2014/main" xmlns="" id="{5463CB6B-ED40-4A6B-877A-C8064B092A1F}"/>
              </a:ext>
            </a:extLst>
          </p:cNvPr>
          <p:cNvSpPr txBox="1"/>
          <p:nvPr>
            <p:custDataLst>
              <p:tags r:id="rId61"/>
            </p:custDataLst>
          </p:nvPr>
        </p:nvSpPr>
        <p:spPr>
          <a:xfrm>
            <a:off x="7298872" y="4249742"/>
            <a:ext cx="1055650" cy="307777"/>
          </a:xfrm>
          <a:prstGeom prst="rect">
            <a:avLst/>
          </a:prstGeom>
          <a:noFill/>
        </p:spPr>
        <p:txBody>
          <a:bodyPr wrap="square" rtlCol="0">
            <a:spAutoFit/>
          </a:bodyPr>
          <a:lstStyle/>
          <a:p>
            <a:r>
              <a:rPr lang="en-US" sz="1400" b="1" dirty="0">
                <a:solidFill>
                  <a:prstClr val="black"/>
                </a:solidFill>
                <a:latin typeface="Century Gothic" panose="020B0502020202020204" pitchFamily="34" charset="0"/>
              </a:rPr>
              <a:t>Midway</a:t>
            </a:r>
          </a:p>
        </p:txBody>
      </p:sp>
      <p:sp>
        <p:nvSpPr>
          <p:cNvPr id="96" name="Explosion 1 22">
            <a:extLst>
              <a:ext uri="{FF2B5EF4-FFF2-40B4-BE49-F238E27FC236}">
                <a16:creationId xmlns:a16="http://schemas.microsoft.com/office/drawing/2014/main" xmlns="" id="{391C5FF4-1C3B-4F0E-BC06-B8A298F0B972}"/>
              </a:ext>
            </a:extLst>
          </p:cNvPr>
          <p:cNvSpPr/>
          <p:nvPr>
            <p:custDataLst>
              <p:tags r:id="rId62"/>
            </p:custDataLst>
          </p:nvPr>
        </p:nvSpPr>
        <p:spPr>
          <a:xfrm>
            <a:off x="6670085" y="2229469"/>
            <a:ext cx="195309" cy="204186"/>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Explosion 1 23">
            <a:extLst>
              <a:ext uri="{FF2B5EF4-FFF2-40B4-BE49-F238E27FC236}">
                <a16:creationId xmlns:a16="http://schemas.microsoft.com/office/drawing/2014/main" xmlns="" id="{61CEA0D7-74D0-47AA-9D6A-3046F6CB5CF4}"/>
              </a:ext>
            </a:extLst>
          </p:cNvPr>
          <p:cNvSpPr/>
          <p:nvPr>
            <p:custDataLst>
              <p:tags r:id="rId63"/>
            </p:custDataLst>
          </p:nvPr>
        </p:nvSpPr>
        <p:spPr>
          <a:xfrm>
            <a:off x="6804728" y="2394344"/>
            <a:ext cx="195309" cy="204186"/>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xmlns="" id="{2E61ACE7-F678-4602-8894-01C3E1C99BA4}"/>
              </a:ext>
            </a:extLst>
          </p:cNvPr>
          <p:cNvSpPr/>
          <p:nvPr>
            <p:custDataLst>
              <p:tags r:id="rId64"/>
            </p:custDataLst>
          </p:nvPr>
        </p:nvSpPr>
        <p:spPr>
          <a:xfrm>
            <a:off x="6495240" y="1991213"/>
            <a:ext cx="598241" cy="307777"/>
          </a:xfrm>
          <a:prstGeom prst="rect">
            <a:avLst/>
          </a:prstGeom>
        </p:spPr>
        <p:txBody>
          <a:bodyPr wrap="none">
            <a:spAutoFit/>
          </a:bodyPr>
          <a:lstStyle/>
          <a:p>
            <a:pPr lvl="0"/>
            <a:r>
              <a:rPr lang="en-US" sz="1400" b="1" dirty="0">
                <a:solidFill>
                  <a:prstClr val="black"/>
                </a:solidFill>
                <a:latin typeface="Century Gothic" panose="020B0502020202020204" pitchFamily="34" charset="0"/>
              </a:rPr>
              <a:t>Attu </a:t>
            </a:r>
          </a:p>
        </p:txBody>
      </p:sp>
      <p:sp>
        <p:nvSpPr>
          <p:cNvPr id="99" name="Rectangle 98">
            <a:extLst>
              <a:ext uri="{FF2B5EF4-FFF2-40B4-BE49-F238E27FC236}">
                <a16:creationId xmlns:a16="http://schemas.microsoft.com/office/drawing/2014/main" xmlns="" id="{8B0953F0-6F46-4D96-BA51-53E8B8D307B6}"/>
              </a:ext>
            </a:extLst>
          </p:cNvPr>
          <p:cNvSpPr/>
          <p:nvPr>
            <p:custDataLst>
              <p:tags r:id="rId65"/>
            </p:custDataLst>
          </p:nvPr>
        </p:nvSpPr>
        <p:spPr>
          <a:xfrm>
            <a:off x="6702883" y="2542470"/>
            <a:ext cx="689612" cy="307777"/>
          </a:xfrm>
          <a:prstGeom prst="rect">
            <a:avLst/>
          </a:prstGeom>
        </p:spPr>
        <p:txBody>
          <a:bodyPr wrap="none">
            <a:spAutoFit/>
          </a:bodyPr>
          <a:lstStyle/>
          <a:p>
            <a:pPr lvl="0"/>
            <a:r>
              <a:rPr lang="en-US" sz="1400" b="1" dirty="0">
                <a:solidFill>
                  <a:prstClr val="black"/>
                </a:solidFill>
                <a:latin typeface="Century Gothic" panose="020B0502020202020204" pitchFamily="34" charset="0"/>
              </a:rPr>
              <a:t>Kiska </a:t>
            </a:r>
          </a:p>
        </p:txBody>
      </p:sp>
      <p:sp>
        <p:nvSpPr>
          <p:cNvPr id="67" name="Rectangle 66">
            <a:extLst>
              <a:ext uri="{FF2B5EF4-FFF2-40B4-BE49-F238E27FC236}">
                <a16:creationId xmlns:a16="http://schemas.microsoft.com/office/drawing/2014/main" xmlns="" id="{E89F22E5-E84F-4BCE-BE1A-FD17694C453F}"/>
              </a:ext>
            </a:extLst>
          </p:cNvPr>
          <p:cNvSpPr/>
          <p:nvPr>
            <p:custDataLst>
              <p:tags r:id="rId66"/>
            </p:custDataLst>
          </p:nvPr>
        </p:nvSpPr>
        <p:spPr>
          <a:xfrm>
            <a:off x="-25984" y="4707328"/>
            <a:ext cx="10084384" cy="3321699"/>
          </a:xfrm>
          <a:prstGeom prst="rect">
            <a:avLst/>
          </a:prstGeom>
          <a:solidFill>
            <a:sysClr val="windowText" lastClr="000000">
              <a:alpha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TextBox 99">
            <a:extLst>
              <a:ext uri="{FF2B5EF4-FFF2-40B4-BE49-F238E27FC236}">
                <a16:creationId xmlns:a16="http://schemas.microsoft.com/office/drawing/2014/main" xmlns="" id="{50BA51A1-16C9-4B36-8069-99F1C35DEE2E}"/>
              </a:ext>
            </a:extLst>
          </p:cNvPr>
          <p:cNvSpPr txBox="1"/>
          <p:nvPr>
            <p:custDataLst>
              <p:tags r:id="rId67"/>
            </p:custDataLst>
          </p:nvPr>
        </p:nvSpPr>
        <p:spPr>
          <a:xfrm>
            <a:off x="-8949" y="4775055"/>
            <a:ext cx="10097718" cy="3046988"/>
          </a:xfrm>
          <a:prstGeom prst="rect">
            <a:avLst/>
          </a:prstGeom>
          <a:noFill/>
        </p:spPr>
        <p:txBody>
          <a:bodyPr wrap="square" rtlCol="0">
            <a:spAutoFit/>
          </a:bodyPr>
          <a:lstStyle/>
          <a:p>
            <a:r>
              <a:rPr lang="en-US" sz="3200" b="1" dirty="0">
                <a:solidFill>
                  <a:prstClr val="white"/>
                </a:solidFill>
                <a:latin typeface="Century Gothic" panose="020B0502020202020204" pitchFamily="34" charset="0"/>
              </a:rPr>
              <a:t>April 1 – June 22, 1945 - </a:t>
            </a:r>
            <a:r>
              <a:rPr lang="da-DK" sz="3200" b="1" dirty="0">
                <a:solidFill>
                  <a:prstClr val="white"/>
                </a:solidFill>
                <a:latin typeface="Century Gothic" panose="020B0502020202020204" pitchFamily="34" charset="0"/>
              </a:rPr>
              <a:t>BATTLE OF OKINAWA – </a:t>
            </a:r>
          </a:p>
          <a:p>
            <a:r>
              <a:rPr lang="da-DK" sz="3200" b="1" dirty="0">
                <a:solidFill>
                  <a:prstClr val="white"/>
                </a:solidFill>
                <a:latin typeface="Century Gothic" panose="020B0502020202020204" pitchFamily="34" charset="0"/>
              </a:rPr>
              <a:t>In one of the bloodiest battles of the war (and the last major battle), American and British forces defeated the Japanese forces on Okinawa. Allied control of Iwo Jima and Okinawa </a:t>
            </a:r>
            <a:r>
              <a:rPr lang="en-US" sz="3200" b="1" dirty="0">
                <a:solidFill>
                  <a:prstClr val="white"/>
                </a:solidFill>
                <a:latin typeface="Century Gothic" panose="020B0502020202020204" pitchFamily="34" charset="0"/>
              </a:rPr>
              <a:t>meant that the Allies were in bombing distance of Japan.</a:t>
            </a:r>
          </a:p>
        </p:txBody>
      </p:sp>
      <p:sp>
        <p:nvSpPr>
          <p:cNvPr id="2" name="Rectangle 1">
            <a:extLst>
              <a:ext uri="{FF2B5EF4-FFF2-40B4-BE49-F238E27FC236}">
                <a16:creationId xmlns:a16="http://schemas.microsoft.com/office/drawing/2014/main" xmlns="" id="{10186E65-FB80-4CA3-A6CE-A98EAF36157E}"/>
              </a:ext>
            </a:extLst>
          </p:cNvPr>
          <p:cNvSpPr/>
          <p:nvPr>
            <p:custDataLst>
              <p:tags r:id="rId68"/>
            </p:custDataLst>
          </p:nvPr>
        </p:nvSpPr>
        <p:spPr>
          <a:xfrm>
            <a:off x="8395035" y="7170925"/>
            <a:ext cx="1195382" cy="646331"/>
          </a:xfrm>
          <a:prstGeom prst="rect">
            <a:avLst/>
          </a:prstGeom>
        </p:spPr>
        <p:txBody>
          <a:bodyPr wrap="square">
            <a:spAutoFit/>
          </a:bodyPr>
          <a:lstStyle/>
          <a:p>
            <a:r>
              <a:rPr lang="en-US" dirty="0">
                <a:hlinkClick r:id="rId71"/>
              </a:rPr>
              <a:t>Battle of Okinawa</a:t>
            </a:r>
            <a:endParaRPr lang="en-US" dirty="0"/>
          </a:p>
        </p:txBody>
      </p:sp>
    </p:spTree>
    <p:extLst>
      <p:ext uri="{BB962C8B-B14F-4D97-AF65-F5344CB8AC3E}">
        <p14:creationId xmlns:p14="http://schemas.microsoft.com/office/powerpoint/2010/main" val="9151462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additive="base">
                                        <p:cTn id="7" dur="500" fill="hold"/>
                                        <p:tgtEl>
                                          <p:spTgt spid="87"/>
                                        </p:tgtEl>
                                        <p:attrNameLst>
                                          <p:attrName>ppt_x</p:attrName>
                                        </p:attrNameLst>
                                      </p:cBhvr>
                                      <p:tavLst>
                                        <p:tav tm="0">
                                          <p:val>
                                            <p:strVal val="1+#ppt_w/2"/>
                                          </p:val>
                                        </p:tav>
                                        <p:tav tm="100000">
                                          <p:val>
                                            <p:strVal val="#ppt_x"/>
                                          </p:val>
                                        </p:tav>
                                      </p:tavLst>
                                    </p:anim>
                                    <p:anim calcmode="lin" valueType="num">
                                      <p:cBhvr additive="base">
                                        <p:cTn id="8" dur="500" fill="hold"/>
                                        <p:tgtEl>
                                          <p:spTgt spid="87"/>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1+#ppt_w/2"/>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6" fill="hold" grpId="0"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500" fill="hold"/>
                                        <p:tgtEl>
                                          <p:spTgt spid="67"/>
                                        </p:tgtEl>
                                        <p:attrNameLst>
                                          <p:attrName>ppt_x</p:attrName>
                                        </p:attrNameLst>
                                      </p:cBhvr>
                                      <p:tavLst>
                                        <p:tav tm="0">
                                          <p:val>
                                            <p:strVal val="1+#ppt_w/2"/>
                                          </p:val>
                                        </p:tav>
                                        <p:tav tm="100000">
                                          <p:val>
                                            <p:strVal val="#ppt_x"/>
                                          </p:val>
                                        </p:tav>
                                      </p:tavLst>
                                    </p:anim>
                                    <p:anim calcmode="lin" valueType="num">
                                      <p:cBhvr additive="base">
                                        <p:cTn id="16" dur="500" fill="hold"/>
                                        <p:tgtEl>
                                          <p:spTgt spid="67"/>
                                        </p:tgtEl>
                                        <p:attrNameLst>
                                          <p:attrName>ppt_y</p:attrName>
                                        </p:attrNameLst>
                                      </p:cBhvr>
                                      <p:tavLst>
                                        <p:tav tm="0">
                                          <p:val>
                                            <p:strVal val="1+#ppt_h/2"/>
                                          </p:val>
                                        </p:tav>
                                        <p:tav tm="100000">
                                          <p:val>
                                            <p:strVal val="#ppt_y"/>
                                          </p:val>
                                        </p:tav>
                                      </p:tavLst>
                                    </p:anim>
                                  </p:childTnLst>
                                </p:cTn>
                              </p:par>
                              <p:par>
                                <p:cTn id="17" presetID="2" presetClass="entr" presetSubtype="6"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1+#ppt_w/2"/>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0">
                                            <p:txEl>
                                              <p:pRg st="0" end="0"/>
                                            </p:txEl>
                                          </p:spTgt>
                                        </p:tgtEl>
                                        <p:attrNameLst>
                                          <p:attrName>style.visibility</p:attrName>
                                        </p:attrNameLst>
                                      </p:cBhvr>
                                      <p:to>
                                        <p:strVal val="visible"/>
                                      </p:to>
                                    </p:set>
                                    <p:animEffect transition="in" filter="wipe(left)">
                                      <p:cBhvr>
                                        <p:cTn id="25" dur="500"/>
                                        <p:tgtEl>
                                          <p:spTgt spid="10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00">
                                            <p:txEl>
                                              <p:pRg st="1" end="1"/>
                                            </p:txEl>
                                          </p:spTgt>
                                        </p:tgtEl>
                                        <p:attrNameLst>
                                          <p:attrName>style.visibility</p:attrName>
                                        </p:attrNameLst>
                                      </p:cBhvr>
                                      <p:to>
                                        <p:strVal val="visible"/>
                                      </p:to>
                                    </p:set>
                                    <p:animEffect transition="in" filter="randombar(horizontal)">
                                      <p:cBhvr>
                                        <p:cTn id="30" dur="500"/>
                                        <p:tgtEl>
                                          <p:spTgt spid="10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67" grpId="0" animBg="1"/>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a:blip r:embed="rId78"/>
          <a:stretch>
            <a:fillRect/>
          </a:stretch>
        </a:blip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xmlns="" id="{14FEBBA9-7563-4A80-A83B-C1659C504B80}"/>
              </a:ext>
            </a:extLst>
          </p:cNvPr>
          <p:cNvSpPr txBox="1"/>
          <p:nvPr>
            <p:custDataLst>
              <p:tags r:id="rId1"/>
            </p:custDataLst>
          </p:nvPr>
        </p:nvSpPr>
        <p:spPr>
          <a:xfrm>
            <a:off x="8081208" y="1227820"/>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ALASKA</a:t>
            </a:r>
          </a:p>
        </p:txBody>
      </p:sp>
      <p:sp>
        <p:nvSpPr>
          <p:cNvPr id="13" name="TextBox 12">
            <a:extLst>
              <a:ext uri="{FF2B5EF4-FFF2-40B4-BE49-F238E27FC236}">
                <a16:creationId xmlns:a16="http://schemas.microsoft.com/office/drawing/2014/main" xmlns="" id="{119D2D7C-0904-4137-BEE1-DD7E76EB4B55}"/>
              </a:ext>
            </a:extLst>
          </p:cNvPr>
          <p:cNvSpPr txBox="1"/>
          <p:nvPr>
            <p:custDataLst>
              <p:tags r:id="rId2"/>
            </p:custDataLst>
          </p:nvPr>
        </p:nvSpPr>
        <p:spPr>
          <a:xfrm>
            <a:off x="7984315" y="1431366"/>
            <a:ext cx="1246274"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sp>
        <p:nvSpPr>
          <p:cNvPr id="24" name="TextBox 23">
            <a:extLst>
              <a:ext uri="{FF2B5EF4-FFF2-40B4-BE49-F238E27FC236}">
                <a16:creationId xmlns:a16="http://schemas.microsoft.com/office/drawing/2014/main" xmlns="" id="{A89915E4-6F7B-4398-BF97-9E8ED49EB6FA}"/>
              </a:ext>
            </a:extLst>
          </p:cNvPr>
          <p:cNvSpPr txBox="1"/>
          <p:nvPr>
            <p:custDataLst>
              <p:tags r:id="rId3"/>
            </p:custDataLst>
          </p:nvPr>
        </p:nvSpPr>
        <p:spPr>
          <a:xfrm>
            <a:off x="3738518" y="7426737"/>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AUSTRALIA</a:t>
            </a:r>
          </a:p>
        </p:txBody>
      </p:sp>
      <p:sp>
        <p:nvSpPr>
          <p:cNvPr id="25" name="TextBox 24">
            <a:extLst>
              <a:ext uri="{FF2B5EF4-FFF2-40B4-BE49-F238E27FC236}">
                <a16:creationId xmlns:a16="http://schemas.microsoft.com/office/drawing/2014/main" xmlns="" id="{A721CCAF-A2FF-4E62-AA60-479EA2085999}"/>
              </a:ext>
            </a:extLst>
          </p:cNvPr>
          <p:cNvSpPr txBox="1"/>
          <p:nvPr>
            <p:custDataLst>
              <p:tags r:id="rId4"/>
            </p:custDataLst>
          </p:nvPr>
        </p:nvSpPr>
        <p:spPr>
          <a:xfrm>
            <a:off x="2534378" y="4416733"/>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BURMA</a:t>
            </a:r>
          </a:p>
        </p:txBody>
      </p:sp>
      <p:cxnSp>
        <p:nvCxnSpPr>
          <p:cNvPr id="18" name="Straight Arrow Connector 17">
            <a:extLst>
              <a:ext uri="{FF2B5EF4-FFF2-40B4-BE49-F238E27FC236}">
                <a16:creationId xmlns:a16="http://schemas.microsoft.com/office/drawing/2014/main" xmlns="" id="{DE976860-6C4D-4D80-ABF2-DAAE727F7FDE}"/>
              </a:ext>
            </a:extLst>
          </p:cNvPr>
          <p:cNvCxnSpPr>
            <a:cxnSpLocks/>
            <a:stCxn id="36" idx="1"/>
          </p:cNvCxnSpPr>
          <p:nvPr>
            <p:custDataLst>
              <p:tags r:id="rId5"/>
            </p:custDataLst>
          </p:nvPr>
        </p:nvCxnSpPr>
        <p:spPr>
          <a:xfrm flipH="1" flipV="1">
            <a:off x="3632993" y="5942892"/>
            <a:ext cx="269584" cy="115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xmlns="" id="{F0B2564E-7849-4B62-8094-ADC0124340BC}"/>
              </a:ext>
            </a:extLst>
          </p:cNvPr>
          <p:cNvSpPr txBox="1"/>
          <p:nvPr>
            <p:custDataLst>
              <p:tags r:id="rId6"/>
            </p:custDataLst>
          </p:nvPr>
        </p:nvSpPr>
        <p:spPr>
          <a:xfrm>
            <a:off x="3493842" y="5941675"/>
            <a:ext cx="1455309" cy="276999"/>
          </a:xfrm>
          <a:prstGeom prst="rect">
            <a:avLst/>
          </a:prstGeom>
          <a:noFill/>
        </p:spPr>
        <p:txBody>
          <a:bodyPr wrap="square" rtlCol="0">
            <a:spAutoFit/>
          </a:bodyPr>
          <a:lstStyle/>
          <a:p>
            <a:r>
              <a:rPr lang="en-US" sz="1200" b="1" dirty="0">
                <a:latin typeface="Century Gothic" panose="020B0502020202020204" pitchFamily="34" charset="0"/>
              </a:rPr>
              <a:t>(British Territory)</a:t>
            </a:r>
          </a:p>
        </p:txBody>
      </p:sp>
      <p:sp>
        <p:nvSpPr>
          <p:cNvPr id="29" name="TextBox 28">
            <a:extLst>
              <a:ext uri="{FF2B5EF4-FFF2-40B4-BE49-F238E27FC236}">
                <a16:creationId xmlns:a16="http://schemas.microsoft.com/office/drawing/2014/main" xmlns="" id="{719CBDD6-2A78-4966-BF11-C0201ABA55D0}"/>
              </a:ext>
            </a:extLst>
          </p:cNvPr>
          <p:cNvSpPr txBox="1"/>
          <p:nvPr>
            <p:custDataLst>
              <p:tags r:id="rId7"/>
            </p:custDataLst>
          </p:nvPr>
        </p:nvSpPr>
        <p:spPr>
          <a:xfrm>
            <a:off x="2161166" y="3944101"/>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BHUTON</a:t>
            </a:r>
          </a:p>
        </p:txBody>
      </p:sp>
      <p:cxnSp>
        <p:nvCxnSpPr>
          <p:cNvPr id="30" name="Straight Arrow Connector 29">
            <a:extLst>
              <a:ext uri="{FF2B5EF4-FFF2-40B4-BE49-F238E27FC236}">
                <a16:creationId xmlns:a16="http://schemas.microsoft.com/office/drawing/2014/main" xmlns="" id="{2986C6B5-DD74-411F-978F-E80893658D28}"/>
              </a:ext>
            </a:extLst>
          </p:cNvPr>
          <p:cNvCxnSpPr>
            <a:cxnSpLocks/>
          </p:cNvCxnSpPr>
          <p:nvPr>
            <p:custDataLst>
              <p:tags r:id="rId8"/>
            </p:custDataLst>
          </p:nvPr>
        </p:nvCxnSpPr>
        <p:spPr>
          <a:xfrm flipH="1">
            <a:off x="2104338" y="4201336"/>
            <a:ext cx="113656" cy="1423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4C4B92AA-C020-4D6C-86DE-4EEAF4ED23D8}"/>
              </a:ext>
            </a:extLst>
          </p:cNvPr>
          <p:cNvCxnSpPr>
            <a:cxnSpLocks/>
          </p:cNvCxnSpPr>
          <p:nvPr>
            <p:custDataLst>
              <p:tags r:id="rId9"/>
            </p:custDataLst>
          </p:nvPr>
        </p:nvCxnSpPr>
        <p:spPr>
          <a:xfrm flipH="1">
            <a:off x="2382796" y="4648200"/>
            <a:ext cx="229171" cy="2091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xmlns="" id="{A2A2773F-4906-479F-A1E0-3F353AF496C8}"/>
              </a:ext>
            </a:extLst>
          </p:cNvPr>
          <p:cNvSpPr txBox="1"/>
          <p:nvPr>
            <p:custDataLst>
              <p:tags r:id="rId10"/>
            </p:custDataLst>
          </p:nvPr>
        </p:nvSpPr>
        <p:spPr>
          <a:xfrm>
            <a:off x="3902577" y="5769726"/>
            <a:ext cx="1223062" cy="369332"/>
          </a:xfrm>
          <a:prstGeom prst="rect">
            <a:avLst/>
          </a:prstGeom>
          <a:noFill/>
        </p:spPr>
        <p:txBody>
          <a:bodyPr wrap="square" rtlCol="0">
            <a:spAutoFit/>
          </a:bodyPr>
          <a:lstStyle/>
          <a:p>
            <a:r>
              <a:rPr lang="en-US" b="1" dirty="0">
                <a:ln w="19050">
                  <a:noFill/>
                </a:ln>
                <a:latin typeface="Century Gothic" panose="020B0502020202020204" pitchFamily="34" charset="0"/>
              </a:rPr>
              <a:t>BORNEO</a:t>
            </a:r>
          </a:p>
        </p:txBody>
      </p:sp>
      <p:sp>
        <p:nvSpPr>
          <p:cNvPr id="31" name="TextBox 30">
            <a:extLst>
              <a:ext uri="{FF2B5EF4-FFF2-40B4-BE49-F238E27FC236}">
                <a16:creationId xmlns:a16="http://schemas.microsoft.com/office/drawing/2014/main" xmlns="" id="{C3BBB0A4-8C87-461C-AC49-FF6A14FD598C}"/>
              </a:ext>
            </a:extLst>
          </p:cNvPr>
          <p:cNvSpPr txBox="1"/>
          <p:nvPr>
            <p:custDataLst>
              <p:tags r:id="rId11"/>
            </p:custDataLst>
          </p:nvPr>
        </p:nvSpPr>
        <p:spPr>
          <a:xfrm>
            <a:off x="8270281" y="2287043"/>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CANADA</a:t>
            </a:r>
          </a:p>
        </p:txBody>
      </p:sp>
      <p:cxnSp>
        <p:nvCxnSpPr>
          <p:cNvPr id="32" name="Straight Arrow Connector 31">
            <a:extLst>
              <a:ext uri="{FF2B5EF4-FFF2-40B4-BE49-F238E27FC236}">
                <a16:creationId xmlns:a16="http://schemas.microsoft.com/office/drawing/2014/main" xmlns="" id="{67998C00-B622-4B95-9832-AA94F03E9E78}"/>
              </a:ext>
            </a:extLst>
          </p:cNvPr>
          <p:cNvCxnSpPr>
            <a:cxnSpLocks/>
          </p:cNvCxnSpPr>
          <p:nvPr>
            <p:custDataLst>
              <p:tags r:id="rId12"/>
            </p:custDataLst>
          </p:nvPr>
        </p:nvCxnSpPr>
        <p:spPr>
          <a:xfrm flipV="1">
            <a:off x="9068498" y="1961964"/>
            <a:ext cx="321035" cy="41264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xmlns="" id="{A4CED55A-AD71-4CF0-97EC-330D4143C460}"/>
              </a:ext>
            </a:extLst>
          </p:cNvPr>
          <p:cNvSpPr txBox="1"/>
          <p:nvPr>
            <p:custDataLst>
              <p:tags r:id="rId13"/>
            </p:custDataLst>
          </p:nvPr>
        </p:nvSpPr>
        <p:spPr>
          <a:xfrm>
            <a:off x="2611967" y="3516239"/>
            <a:ext cx="964829" cy="369332"/>
          </a:xfrm>
          <a:prstGeom prst="rect">
            <a:avLst/>
          </a:prstGeom>
          <a:noFill/>
        </p:spPr>
        <p:txBody>
          <a:bodyPr wrap="square" rtlCol="0">
            <a:spAutoFit/>
          </a:bodyPr>
          <a:lstStyle/>
          <a:p>
            <a:r>
              <a:rPr lang="en-US" b="1" dirty="0">
                <a:ln w="19050">
                  <a:noFill/>
                </a:ln>
                <a:latin typeface="Century Gothic" panose="020B0502020202020204" pitchFamily="34" charset="0"/>
              </a:rPr>
              <a:t>CHINA</a:t>
            </a:r>
          </a:p>
        </p:txBody>
      </p:sp>
      <p:sp>
        <p:nvSpPr>
          <p:cNvPr id="35" name="TextBox 34">
            <a:extLst>
              <a:ext uri="{FF2B5EF4-FFF2-40B4-BE49-F238E27FC236}">
                <a16:creationId xmlns:a16="http://schemas.microsoft.com/office/drawing/2014/main" xmlns="" id="{8F3D8801-762D-4AD7-96CE-8D28822970DC}"/>
              </a:ext>
            </a:extLst>
          </p:cNvPr>
          <p:cNvSpPr txBox="1"/>
          <p:nvPr>
            <p:custDataLst>
              <p:tags r:id="rId14"/>
            </p:custDataLst>
          </p:nvPr>
        </p:nvSpPr>
        <p:spPr>
          <a:xfrm>
            <a:off x="1852088" y="6465736"/>
            <a:ext cx="1614255" cy="646331"/>
          </a:xfrm>
          <a:prstGeom prst="rect">
            <a:avLst/>
          </a:prstGeom>
          <a:noFill/>
        </p:spPr>
        <p:txBody>
          <a:bodyPr wrap="square" rtlCol="0">
            <a:spAutoFit/>
          </a:bodyPr>
          <a:lstStyle/>
          <a:p>
            <a:r>
              <a:rPr lang="en-US" b="1" dirty="0">
                <a:ln w="19050">
                  <a:noFill/>
                </a:ln>
                <a:latin typeface="Century Gothic" panose="020B0502020202020204" pitchFamily="34" charset="0"/>
              </a:rPr>
              <a:t>DUTCH </a:t>
            </a:r>
          </a:p>
          <a:p>
            <a:r>
              <a:rPr lang="en-US" b="1" dirty="0">
                <a:ln w="19050">
                  <a:noFill/>
                </a:ln>
                <a:latin typeface="Century Gothic" panose="020B0502020202020204" pitchFamily="34" charset="0"/>
              </a:rPr>
              <a:t>EAST INDIES</a:t>
            </a:r>
          </a:p>
        </p:txBody>
      </p:sp>
      <p:sp>
        <p:nvSpPr>
          <p:cNvPr id="37" name="TextBox 36">
            <a:extLst>
              <a:ext uri="{FF2B5EF4-FFF2-40B4-BE49-F238E27FC236}">
                <a16:creationId xmlns:a16="http://schemas.microsoft.com/office/drawing/2014/main" xmlns="" id="{5FF47C85-AA58-49EA-9948-1CEF7D384CE2}"/>
              </a:ext>
            </a:extLst>
          </p:cNvPr>
          <p:cNvSpPr txBox="1"/>
          <p:nvPr>
            <p:custDataLst>
              <p:tags r:id="rId15"/>
            </p:custDataLst>
          </p:nvPr>
        </p:nvSpPr>
        <p:spPr>
          <a:xfrm>
            <a:off x="3302271" y="4693681"/>
            <a:ext cx="2556757" cy="369332"/>
          </a:xfrm>
          <a:prstGeom prst="rect">
            <a:avLst/>
          </a:prstGeom>
          <a:noFill/>
        </p:spPr>
        <p:txBody>
          <a:bodyPr wrap="square" rtlCol="0">
            <a:spAutoFit/>
          </a:bodyPr>
          <a:lstStyle/>
          <a:p>
            <a:r>
              <a:rPr lang="en-US" b="1" dirty="0">
                <a:ln w="19050">
                  <a:noFill/>
                </a:ln>
                <a:latin typeface="Century Gothic" panose="020B0502020202020204" pitchFamily="34" charset="0"/>
              </a:rPr>
              <a:t>FRENCH INDOCHINA</a:t>
            </a:r>
          </a:p>
        </p:txBody>
      </p:sp>
      <p:cxnSp>
        <p:nvCxnSpPr>
          <p:cNvPr id="38" name="Straight Arrow Connector 37">
            <a:extLst>
              <a:ext uri="{FF2B5EF4-FFF2-40B4-BE49-F238E27FC236}">
                <a16:creationId xmlns:a16="http://schemas.microsoft.com/office/drawing/2014/main" xmlns="" id="{53D26A1C-6258-405D-8F36-960C770B0036}"/>
              </a:ext>
            </a:extLst>
          </p:cNvPr>
          <p:cNvCxnSpPr>
            <a:cxnSpLocks/>
          </p:cNvCxnSpPr>
          <p:nvPr>
            <p:custDataLst>
              <p:tags r:id="rId16"/>
            </p:custDataLst>
          </p:nvPr>
        </p:nvCxnSpPr>
        <p:spPr>
          <a:xfrm flipH="1">
            <a:off x="2879909" y="4993811"/>
            <a:ext cx="608358" cy="3940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xmlns="" id="{F8687DAC-DCE1-47B0-AEC5-E854E45D7A79}"/>
              </a:ext>
            </a:extLst>
          </p:cNvPr>
          <p:cNvSpPr txBox="1"/>
          <p:nvPr>
            <p:custDataLst>
              <p:tags r:id="rId17"/>
            </p:custDataLst>
          </p:nvPr>
        </p:nvSpPr>
        <p:spPr>
          <a:xfrm>
            <a:off x="8396512" y="4216853"/>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HAWAII</a:t>
            </a:r>
          </a:p>
        </p:txBody>
      </p:sp>
      <p:sp>
        <p:nvSpPr>
          <p:cNvPr id="40" name="TextBox 39">
            <a:extLst>
              <a:ext uri="{FF2B5EF4-FFF2-40B4-BE49-F238E27FC236}">
                <a16:creationId xmlns:a16="http://schemas.microsoft.com/office/drawing/2014/main" xmlns="" id="{BD553A8C-84F3-4175-BC13-5D3E5AC9C394}"/>
              </a:ext>
            </a:extLst>
          </p:cNvPr>
          <p:cNvSpPr txBox="1"/>
          <p:nvPr>
            <p:custDataLst>
              <p:tags r:id="rId18"/>
            </p:custDataLst>
          </p:nvPr>
        </p:nvSpPr>
        <p:spPr>
          <a:xfrm>
            <a:off x="8430348" y="4471424"/>
            <a:ext cx="1817781"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cxnSp>
        <p:nvCxnSpPr>
          <p:cNvPr id="41" name="Straight Arrow Connector 40">
            <a:extLst>
              <a:ext uri="{FF2B5EF4-FFF2-40B4-BE49-F238E27FC236}">
                <a16:creationId xmlns:a16="http://schemas.microsoft.com/office/drawing/2014/main" xmlns="" id="{06B7904D-C754-4C9F-B77C-460F9D19526A}"/>
              </a:ext>
            </a:extLst>
          </p:cNvPr>
          <p:cNvCxnSpPr>
            <a:cxnSpLocks/>
          </p:cNvCxnSpPr>
          <p:nvPr>
            <p:custDataLst>
              <p:tags r:id="rId19"/>
            </p:custDataLst>
          </p:nvPr>
        </p:nvCxnSpPr>
        <p:spPr>
          <a:xfrm flipH="1">
            <a:off x="8319576" y="4680827"/>
            <a:ext cx="153873" cy="2532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xmlns="" id="{F79B8E8C-6606-4359-BF9E-795B5D7B319F}"/>
              </a:ext>
            </a:extLst>
          </p:cNvPr>
          <p:cNvSpPr txBox="1"/>
          <p:nvPr>
            <p:custDataLst>
              <p:tags r:id="rId20"/>
            </p:custDataLst>
          </p:nvPr>
        </p:nvSpPr>
        <p:spPr>
          <a:xfrm>
            <a:off x="909668" y="4300545"/>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INDIA</a:t>
            </a:r>
          </a:p>
        </p:txBody>
      </p:sp>
      <p:sp>
        <p:nvSpPr>
          <p:cNvPr id="43" name="TextBox 42">
            <a:extLst>
              <a:ext uri="{FF2B5EF4-FFF2-40B4-BE49-F238E27FC236}">
                <a16:creationId xmlns:a16="http://schemas.microsoft.com/office/drawing/2014/main" xmlns="" id="{3CF05310-A5A3-4E8D-A30A-854A4624EB16}"/>
              </a:ext>
            </a:extLst>
          </p:cNvPr>
          <p:cNvSpPr txBox="1"/>
          <p:nvPr>
            <p:custDataLst>
              <p:tags r:id="rId21"/>
            </p:custDataLst>
          </p:nvPr>
        </p:nvSpPr>
        <p:spPr>
          <a:xfrm>
            <a:off x="786925" y="4534521"/>
            <a:ext cx="2000553" cy="276999"/>
          </a:xfrm>
          <a:prstGeom prst="rect">
            <a:avLst/>
          </a:prstGeom>
          <a:noFill/>
        </p:spPr>
        <p:txBody>
          <a:bodyPr wrap="square" rtlCol="0">
            <a:spAutoFit/>
          </a:bodyPr>
          <a:lstStyle/>
          <a:p>
            <a:r>
              <a:rPr lang="en-US" sz="1200" b="1" dirty="0">
                <a:latin typeface="Century Gothic" panose="020B0502020202020204" pitchFamily="34" charset="0"/>
              </a:rPr>
              <a:t>(British Territory)</a:t>
            </a:r>
          </a:p>
        </p:txBody>
      </p:sp>
      <p:sp>
        <p:nvSpPr>
          <p:cNvPr id="45" name="TextBox 44">
            <a:extLst>
              <a:ext uri="{FF2B5EF4-FFF2-40B4-BE49-F238E27FC236}">
                <a16:creationId xmlns:a16="http://schemas.microsoft.com/office/drawing/2014/main" xmlns="" id="{F790947D-9202-4F98-9B7E-550B673B38E1}"/>
              </a:ext>
            </a:extLst>
          </p:cNvPr>
          <p:cNvSpPr txBox="1"/>
          <p:nvPr>
            <p:custDataLst>
              <p:tags r:id="rId22"/>
            </p:custDataLst>
          </p:nvPr>
        </p:nvSpPr>
        <p:spPr>
          <a:xfrm>
            <a:off x="3654456" y="3480502"/>
            <a:ext cx="964829"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KOREA</a:t>
            </a:r>
          </a:p>
        </p:txBody>
      </p:sp>
      <p:sp>
        <p:nvSpPr>
          <p:cNvPr id="47" name="TextBox 46">
            <a:extLst>
              <a:ext uri="{FF2B5EF4-FFF2-40B4-BE49-F238E27FC236}">
                <a16:creationId xmlns:a16="http://schemas.microsoft.com/office/drawing/2014/main" xmlns="" id="{F8BD14EE-003B-484B-BA28-1199B207E55F}"/>
              </a:ext>
            </a:extLst>
          </p:cNvPr>
          <p:cNvSpPr txBox="1"/>
          <p:nvPr>
            <p:custDataLst>
              <p:tags r:id="rId23"/>
            </p:custDataLst>
          </p:nvPr>
        </p:nvSpPr>
        <p:spPr>
          <a:xfrm>
            <a:off x="1406312" y="5350723"/>
            <a:ext cx="1044695"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MALAYA</a:t>
            </a:r>
          </a:p>
        </p:txBody>
      </p:sp>
      <p:cxnSp>
        <p:nvCxnSpPr>
          <p:cNvPr id="48" name="Straight Arrow Connector 47">
            <a:extLst>
              <a:ext uri="{FF2B5EF4-FFF2-40B4-BE49-F238E27FC236}">
                <a16:creationId xmlns:a16="http://schemas.microsoft.com/office/drawing/2014/main" xmlns="" id="{E2DC9C66-E151-4AC9-9F61-0B4DB6193577}"/>
              </a:ext>
            </a:extLst>
          </p:cNvPr>
          <p:cNvCxnSpPr>
            <a:cxnSpLocks/>
          </p:cNvCxnSpPr>
          <p:nvPr>
            <p:custDataLst>
              <p:tags r:id="rId24"/>
            </p:custDataLst>
          </p:nvPr>
        </p:nvCxnSpPr>
        <p:spPr>
          <a:xfrm>
            <a:off x="2222532" y="5619978"/>
            <a:ext cx="362875" cy="1936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xmlns="" id="{ECF62820-8B64-4001-9546-851A80A049E2}"/>
              </a:ext>
            </a:extLst>
          </p:cNvPr>
          <p:cNvSpPr txBox="1"/>
          <p:nvPr>
            <p:custDataLst>
              <p:tags r:id="rId25"/>
            </p:custDataLst>
          </p:nvPr>
        </p:nvSpPr>
        <p:spPr>
          <a:xfrm rot="1186504">
            <a:off x="3358856" y="2997661"/>
            <a:ext cx="2810204"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MANCHURIA</a:t>
            </a:r>
          </a:p>
        </p:txBody>
      </p:sp>
      <p:sp>
        <p:nvSpPr>
          <p:cNvPr id="49" name="TextBox 48">
            <a:extLst>
              <a:ext uri="{FF2B5EF4-FFF2-40B4-BE49-F238E27FC236}">
                <a16:creationId xmlns:a16="http://schemas.microsoft.com/office/drawing/2014/main" xmlns="" id="{6B1D6FC1-DAAF-45E3-B2BC-0A56EB6A900A}"/>
              </a:ext>
            </a:extLst>
          </p:cNvPr>
          <p:cNvSpPr txBox="1"/>
          <p:nvPr>
            <p:custDataLst>
              <p:tags r:id="rId26"/>
            </p:custDataLst>
          </p:nvPr>
        </p:nvSpPr>
        <p:spPr>
          <a:xfrm>
            <a:off x="2007357" y="2652581"/>
            <a:ext cx="2611928"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MONGOLIA</a:t>
            </a:r>
          </a:p>
        </p:txBody>
      </p:sp>
      <p:sp>
        <p:nvSpPr>
          <p:cNvPr id="51" name="TextBox 50">
            <a:extLst>
              <a:ext uri="{FF2B5EF4-FFF2-40B4-BE49-F238E27FC236}">
                <a16:creationId xmlns:a16="http://schemas.microsoft.com/office/drawing/2014/main" xmlns="" id="{337DCE8E-7A2D-48F4-8DAC-7780C77912B1}"/>
              </a:ext>
            </a:extLst>
          </p:cNvPr>
          <p:cNvSpPr txBox="1"/>
          <p:nvPr>
            <p:custDataLst>
              <p:tags r:id="rId27"/>
            </p:custDataLst>
          </p:nvPr>
        </p:nvSpPr>
        <p:spPr>
          <a:xfrm>
            <a:off x="573901" y="3874683"/>
            <a:ext cx="964829"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NEPAL</a:t>
            </a:r>
          </a:p>
        </p:txBody>
      </p:sp>
      <p:cxnSp>
        <p:nvCxnSpPr>
          <p:cNvPr id="52" name="Straight Arrow Connector 51">
            <a:extLst>
              <a:ext uri="{FF2B5EF4-FFF2-40B4-BE49-F238E27FC236}">
                <a16:creationId xmlns:a16="http://schemas.microsoft.com/office/drawing/2014/main" xmlns="" id="{8261FC8F-6896-4730-B9DF-3DFB2DC5A26F}"/>
              </a:ext>
            </a:extLst>
          </p:cNvPr>
          <p:cNvCxnSpPr>
            <a:cxnSpLocks/>
          </p:cNvCxnSpPr>
          <p:nvPr>
            <p:custDataLst>
              <p:tags r:id="rId28"/>
            </p:custDataLst>
          </p:nvPr>
        </p:nvCxnSpPr>
        <p:spPr>
          <a:xfrm>
            <a:off x="1256505" y="4164646"/>
            <a:ext cx="159805" cy="10499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xmlns="" id="{F4815D3A-BD1E-4EDB-9323-A74A5E788D82}"/>
              </a:ext>
            </a:extLst>
          </p:cNvPr>
          <p:cNvSpPr txBox="1"/>
          <p:nvPr>
            <p:custDataLst>
              <p:tags r:id="rId29"/>
            </p:custDataLst>
          </p:nvPr>
        </p:nvSpPr>
        <p:spPr>
          <a:xfrm>
            <a:off x="4268870" y="6047238"/>
            <a:ext cx="1707410"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NEW GUINEA </a:t>
            </a:r>
          </a:p>
        </p:txBody>
      </p:sp>
      <p:sp>
        <p:nvSpPr>
          <p:cNvPr id="53" name="TextBox 52">
            <a:extLst>
              <a:ext uri="{FF2B5EF4-FFF2-40B4-BE49-F238E27FC236}">
                <a16:creationId xmlns:a16="http://schemas.microsoft.com/office/drawing/2014/main" xmlns="" id="{287B8C18-7B5A-4CAC-A861-D0D5919DE060}"/>
              </a:ext>
            </a:extLst>
          </p:cNvPr>
          <p:cNvSpPr txBox="1"/>
          <p:nvPr>
            <p:custDataLst>
              <p:tags r:id="rId30"/>
            </p:custDataLst>
          </p:nvPr>
        </p:nvSpPr>
        <p:spPr>
          <a:xfrm>
            <a:off x="4677809" y="6250468"/>
            <a:ext cx="2051483" cy="461665"/>
          </a:xfrm>
          <a:prstGeom prst="rect">
            <a:avLst/>
          </a:prstGeom>
          <a:noFill/>
        </p:spPr>
        <p:txBody>
          <a:bodyPr wrap="square" rtlCol="0">
            <a:spAutoFit/>
          </a:bodyPr>
          <a:lstStyle/>
          <a:p>
            <a:pPr algn="ctr"/>
            <a:r>
              <a:rPr lang="en-US" sz="1200" b="1" dirty="0">
                <a:latin typeface="Century Gothic" panose="020B0502020202020204" pitchFamily="34" charset="0"/>
              </a:rPr>
              <a:t>(U.S. and Australian    	  	Territories)</a:t>
            </a:r>
          </a:p>
        </p:txBody>
      </p:sp>
      <p:sp>
        <p:nvSpPr>
          <p:cNvPr id="54" name="TextBox 53">
            <a:extLst>
              <a:ext uri="{FF2B5EF4-FFF2-40B4-BE49-F238E27FC236}">
                <a16:creationId xmlns:a16="http://schemas.microsoft.com/office/drawing/2014/main" xmlns="" id="{01B2CA83-E116-4B4E-BEAB-93450BD54D25}"/>
              </a:ext>
            </a:extLst>
          </p:cNvPr>
          <p:cNvSpPr txBox="1"/>
          <p:nvPr>
            <p:custDataLst>
              <p:tags r:id="rId31"/>
            </p:custDataLst>
          </p:nvPr>
        </p:nvSpPr>
        <p:spPr>
          <a:xfrm>
            <a:off x="398023" y="3109821"/>
            <a:ext cx="1283863"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PAKISTAN</a:t>
            </a:r>
          </a:p>
        </p:txBody>
      </p:sp>
      <p:cxnSp>
        <p:nvCxnSpPr>
          <p:cNvPr id="55" name="Straight Arrow Connector 54">
            <a:extLst>
              <a:ext uri="{FF2B5EF4-FFF2-40B4-BE49-F238E27FC236}">
                <a16:creationId xmlns:a16="http://schemas.microsoft.com/office/drawing/2014/main" xmlns="" id="{38ECE28F-D29F-43F7-AAC6-69BF9BAAF433}"/>
              </a:ext>
            </a:extLst>
          </p:cNvPr>
          <p:cNvCxnSpPr>
            <a:cxnSpLocks/>
          </p:cNvCxnSpPr>
          <p:nvPr>
            <p:custDataLst>
              <p:tags r:id="rId32"/>
            </p:custDataLst>
          </p:nvPr>
        </p:nvCxnSpPr>
        <p:spPr>
          <a:xfrm flipH="1">
            <a:off x="611907" y="3440436"/>
            <a:ext cx="327797" cy="4177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xmlns="" id="{16605512-B414-477D-ABB6-0582D2D65586}"/>
              </a:ext>
            </a:extLst>
          </p:cNvPr>
          <p:cNvSpPr txBox="1"/>
          <p:nvPr>
            <p:custDataLst>
              <p:tags r:id="rId33"/>
            </p:custDataLst>
          </p:nvPr>
        </p:nvSpPr>
        <p:spPr>
          <a:xfrm>
            <a:off x="3776903" y="4940715"/>
            <a:ext cx="2810204" cy="307777"/>
          </a:xfrm>
          <a:prstGeom prst="rect">
            <a:avLst/>
          </a:prstGeom>
          <a:noFill/>
        </p:spPr>
        <p:txBody>
          <a:bodyPr wrap="square" rtlCol="0">
            <a:spAutoFit/>
          </a:bodyPr>
          <a:lstStyle/>
          <a:p>
            <a:r>
              <a:rPr lang="en-US" sz="1400" b="1" dirty="0">
                <a:ln w="19050">
                  <a:noFill/>
                </a:ln>
                <a:solidFill>
                  <a:sysClr val="windowText" lastClr="000000"/>
                </a:solidFill>
                <a:latin typeface="Century Gothic" panose="020B0502020202020204" pitchFamily="34" charset="0"/>
              </a:rPr>
              <a:t>PHILIPPINES</a:t>
            </a:r>
          </a:p>
        </p:txBody>
      </p:sp>
      <p:sp>
        <p:nvSpPr>
          <p:cNvPr id="58" name="TextBox 57">
            <a:extLst>
              <a:ext uri="{FF2B5EF4-FFF2-40B4-BE49-F238E27FC236}">
                <a16:creationId xmlns:a16="http://schemas.microsoft.com/office/drawing/2014/main" xmlns="" id="{D7385703-91E6-4FE3-A246-C287106B9BA4}"/>
              </a:ext>
            </a:extLst>
          </p:cNvPr>
          <p:cNvSpPr txBox="1"/>
          <p:nvPr>
            <p:custDataLst>
              <p:tags r:id="rId34"/>
            </p:custDataLst>
          </p:nvPr>
        </p:nvSpPr>
        <p:spPr>
          <a:xfrm>
            <a:off x="3664780" y="5110884"/>
            <a:ext cx="1455309" cy="276999"/>
          </a:xfrm>
          <a:prstGeom prst="rect">
            <a:avLst/>
          </a:prstGeom>
          <a:noFill/>
        </p:spPr>
        <p:txBody>
          <a:bodyPr wrap="square" rtlCol="0">
            <a:spAutoFit/>
          </a:bodyPr>
          <a:lstStyle/>
          <a:p>
            <a:pPr algn="ctr"/>
            <a:r>
              <a:rPr lang="en-US" sz="1200" b="1" dirty="0">
                <a:latin typeface="Century Gothic" panose="020B0502020202020204" pitchFamily="34" charset="0"/>
              </a:rPr>
              <a:t>(U.S. Territory)</a:t>
            </a:r>
          </a:p>
        </p:txBody>
      </p:sp>
      <p:cxnSp>
        <p:nvCxnSpPr>
          <p:cNvPr id="59" name="Straight Arrow Connector 58">
            <a:extLst>
              <a:ext uri="{FF2B5EF4-FFF2-40B4-BE49-F238E27FC236}">
                <a16:creationId xmlns:a16="http://schemas.microsoft.com/office/drawing/2014/main" xmlns="" id="{A7652A36-6A1C-472B-842E-B13CCF65FB76}"/>
              </a:ext>
            </a:extLst>
          </p:cNvPr>
          <p:cNvCxnSpPr>
            <a:cxnSpLocks/>
          </p:cNvCxnSpPr>
          <p:nvPr>
            <p:custDataLst>
              <p:tags r:id="rId35"/>
            </p:custDataLst>
          </p:nvPr>
        </p:nvCxnSpPr>
        <p:spPr>
          <a:xfrm flipH="1">
            <a:off x="3761596" y="5171008"/>
            <a:ext cx="161501" cy="6455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xmlns="" id="{13E6FB23-1083-426B-A9E9-7CA77200D6A8}"/>
              </a:ext>
            </a:extLst>
          </p:cNvPr>
          <p:cNvSpPr txBox="1"/>
          <p:nvPr>
            <p:custDataLst>
              <p:tags r:id="rId36"/>
            </p:custDataLst>
          </p:nvPr>
        </p:nvSpPr>
        <p:spPr>
          <a:xfrm>
            <a:off x="1218746" y="5093198"/>
            <a:ext cx="1308284"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THAILAND</a:t>
            </a:r>
          </a:p>
        </p:txBody>
      </p:sp>
      <p:cxnSp>
        <p:nvCxnSpPr>
          <p:cNvPr id="60" name="Straight Arrow Connector 59">
            <a:extLst>
              <a:ext uri="{FF2B5EF4-FFF2-40B4-BE49-F238E27FC236}">
                <a16:creationId xmlns:a16="http://schemas.microsoft.com/office/drawing/2014/main" xmlns="" id="{80F36D60-37C5-4E33-8C4B-AADA95402955}"/>
              </a:ext>
            </a:extLst>
          </p:cNvPr>
          <p:cNvCxnSpPr>
            <a:cxnSpLocks/>
          </p:cNvCxnSpPr>
          <p:nvPr>
            <p:custDataLst>
              <p:tags r:id="rId37"/>
            </p:custDataLst>
          </p:nvPr>
        </p:nvCxnSpPr>
        <p:spPr>
          <a:xfrm flipV="1">
            <a:off x="2413657" y="5103118"/>
            <a:ext cx="228791" cy="1516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xmlns="" id="{2FC8B5A2-4D2F-4822-91E4-40E3CD6144D4}"/>
              </a:ext>
            </a:extLst>
          </p:cNvPr>
          <p:cNvSpPr txBox="1"/>
          <p:nvPr>
            <p:custDataLst>
              <p:tags r:id="rId38"/>
            </p:custDataLst>
          </p:nvPr>
        </p:nvSpPr>
        <p:spPr>
          <a:xfrm>
            <a:off x="1563672" y="3922849"/>
            <a:ext cx="729974"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TIBET</a:t>
            </a:r>
          </a:p>
        </p:txBody>
      </p:sp>
      <p:sp>
        <p:nvSpPr>
          <p:cNvPr id="62" name="TextBox 61">
            <a:extLst>
              <a:ext uri="{FF2B5EF4-FFF2-40B4-BE49-F238E27FC236}">
                <a16:creationId xmlns:a16="http://schemas.microsoft.com/office/drawing/2014/main" xmlns="" id="{C36B74E3-5CB1-4B95-92E6-AAEC5D8F5421}"/>
              </a:ext>
            </a:extLst>
          </p:cNvPr>
          <p:cNvSpPr txBox="1"/>
          <p:nvPr>
            <p:custDataLst>
              <p:tags r:id="rId39"/>
            </p:custDataLst>
          </p:nvPr>
        </p:nvSpPr>
        <p:spPr>
          <a:xfrm>
            <a:off x="3383625" y="1446387"/>
            <a:ext cx="785034"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USSR</a:t>
            </a:r>
          </a:p>
        </p:txBody>
      </p:sp>
      <p:sp>
        <p:nvSpPr>
          <p:cNvPr id="69" name="Explosion 1 12">
            <a:extLst>
              <a:ext uri="{FF2B5EF4-FFF2-40B4-BE49-F238E27FC236}">
                <a16:creationId xmlns:a16="http://schemas.microsoft.com/office/drawing/2014/main" xmlns="" id="{DC874168-D50E-4F40-841B-6EFF7FB87A9A}"/>
              </a:ext>
            </a:extLst>
          </p:cNvPr>
          <p:cNvSpPr/>
          <p:nvPr>
            <p:custDataLst>
              <p:tags r:id="rId40"/>
            </p:custDataLst>
          </p:nvPr>
        </p:nvSpPr>
        <p:spPr>
          <a:xfrm>
            <a:off x="8124267" y="4855872"/>
            <a:ext cx="195309" cy="204186"/>
          </a:xfrm>
          <a:prstGeom prst="irregularSeal1">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7" name="Straight Arrow Connector 16">
            <a:extLst>
              <a:ext uri="{FF2B5EF4-FFF2-40B4-BE49-F238E27FC236}">
                <a16:creationId xmlns:a16="http://schemas.microsoft.com/office/drawing/2014/main" xmlns="" id="{A2928880-7758-475F-B054-9F519B82AED7}"/>
              </a:ext>
            </a:extLst>
          </p:cNvPr>
          <p:cNvCxnSpPr>
            <a:cxnSpLocks/>
          </p:cNvCxnSpPr>
          <p:nvPr>
            <p:custDataLst>
              <p:tags r:id="rId41"/>
            </p:custDataLst>
          </p:nvPr>
        </p:nvCxnSpPr>
        <p:spPr>
          <a:xfrm flipV="1">
            <a:off x="3902577" y="4026963"/>
            <a:ext cx="350202" cy="44446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Rectangle 73">
            <a:extLst>
              <a:ext uri="{FF2B5EF4-FFF2-40B4-BE49-F238E27FC236}">
                <a16:creationId xmlns:a16="http://schemas.microsoft.com/office/drawing/2014/main" xmlns="" id="{D65C20D4-E222-4A9C-B922-50AC6627446A}"/>
              </a:ext>
            </a:extLst>
          </p:cNvPr>
          <p:cNvSpPr/>
          <p:nvPr>
            <p:custDataLst>
              <p:tags r:id="rId42"/>
            </p:custDataLst>
          </p:nvPr>
        </p:nvSpPr>
        <p:spPr>
          <a:xfrm>
            <a:off x="6931446" y="4772690"/>
            <a:ext cx="1265090" cy="307777"/>
          </a:xfrm>
          <a:prstGeom prst="rect">
            <a:avLst/>
          </a:prstGeom>
        </p:spPr>
        <p:txBody>
          <a:bodyPr wrap="none">
            <a:spAutoFit/>
          </a:bodyPr>
          <a:lstStyle/>
          <a:p>
            <a:pPr lvl="0"/>
            <a:r>
              <a:rPr lang="en-US" sz="1400" b="1" dirty="0">
                <a:solidFill>
                  <a:prstClr val="black"/>
                </a:solidFill>
                <a:latin typeface="Century Gothic" panose="020B0502020202020204" pitchFamily="34" charset="0"/>
              </a:rPr>
              <a:t>Pearl Harbor</a:t>
            </a:r>
          </a:p>
        </p:txBody>
      </p:sp>
      <p:sp>
        <p:nvSpPr>
          <p:cNvPr id="75" name="Explosion 1 16">
            <a:extLst>
              <a:ext uri="{FF2B5EF4-FFF2-40B4-BE49-F238E27FC236}">
                <a16:creationId xmlns:a16="http://schemas.microsoft.com/office/drawing/2014/main" xmlns="" id="{6E6584A0-6EE9-4A2B-911C-A322542E95C5}"/>
              </a:ext>
            </a:extLst>
          </p:cNvPr>
          <p:cNvSpPr/>
          <p:nvPr>
            <p:custDataLst>
              <p:tags r:id="rId43"/>
            </p:custDataLst>
          </p:nvPr>
        </p:nvSpPr>
        <p:spPr>
          <a:xfrm>
            <a:off x="5976280" y="6896225"/>
            <a:ext cx="195309" cy="204186"/>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xmlns="" id="{71C40BEC-A9AA-4F59-9488-87F57FDAB0F8}"/>
              </a:ext>
            </a:extLst>
          </p:cNvPr>
          <p:cNvSpPr/>
          <p:nvPr>
            <p:custDataLst>
              <p:tags r:id="rId44"/>
            </p:custDataLst>
          </p:nvPr>
        </p:nvSpPr>
        <p:spPr>
          <a:xfrm>
            <a:off x="5550771" y="6660277"/>
            <a:ext cx="1412566" cy="307777"/>
          </a:xfrm>
          <a:prstGeom prst="rect">
            <a:avLst/>
          </a:prstGeom>
        </p:spPr>
        <p:txBody>
          <a:bodyPr wrap="none">
            <a:spAutoFit/>
          </a:bodyPr>
          <a:lstStyle/>
          <a:p>
            <a:pPr lvl="0"/>
            <a:r>
              <a:rPr lang="en-US" sz="1400" b="1" dirty="0">
                <a:solidFill>
                  <a:prstClr val="black"/>
                </a:solidFill>
                <a:latin typeface="Century Gothic" panose="020B0502020202020204" pitchFamily="34" charset="0"/>
              </a:rPr>
              <a:t>Guadalcanal </a:t>
            </a:r>
          </a:p>
        </p:txBody>
      </p:sp>
      <p:sp>
        <p:nvSpPr>
          <p:cNvPr id="77" name="Explosion 1 26">
            <a:extLst>
              <a:ext uri="{FF2B5EF4-FFF2-40B4-BE49-F238E27FC236}">
                <a16:creationId xmlns:a16="http://schemas.microsoft.com/office/drawing/2014/main" xmlns="" id="{A7FFAC0B-37D1-42F6-9F5A-3854C09C1F1A}"/>
              </a:ext>
            </a:extLst>
          </p:cNvPr>
          <p:cNvSpPr/>
          <p:nvPr>
            <p:custDataLst>
              <p:tags r:id="rId45"/>
            </p:custDataLst>
          </p:nvPr>
        </p:nvSpPr>
        <p:spPr>
          <a:xfrm>
            <a:off x="6606972" y="6192382"/>
            <a:ext cx="195309" cy="204186"/>
          </a:xfrm>
          <a:prstGeom prst="irregularSeal1">
            <a:avLst/>
          </a:prstGeom>
          <a:solidFill>
            <a:srgbClr val="FFFF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xmlns="" id="{546C6A6E-5FE6-4691-81C8-DE5A3A863A35}"/>
              </a:ext>
            </a:extLst>
          </p:cNvPr>
          <p:cNvSpPr/>
          <p:nvPr>
            <p:custDataLst>
              <p:tags r:id="rId46"/>
            </p:custDataLst>
          </p:nvPr>
        </p:nvSpPr>
        <p:spPr>
          <a:xfrm>
            <a:off x="5825249" y="5960945"/>
            <a:ext cx="885179" cy="307777"/>
          </a:xfrm>
          <a:prstGeom prst="rect">
            <a:avLst/>
          </a:prstGeom>
        </p:spPr>
        <p:txBody>
          <a:bodyPr wrap="none">
            <a:spAutoFit/>
          </a:bodyPr>
          <a:lstStyle/>
          <a:p>
            <a:r>
              <a:rPr lang="en-US" sz="1400" b="1" dirty="0">
                <a:solidFill>
                  <a:prstClr val="black"/>
                </a:solidFill>
                <a:latin typeface="Century Gothic" panose="020B0502020202020204" pitchFamily="34" charset="0"/>
              </a:rPr>
              <a:t>Tarawa </a:t>
            </a:r>
          </a:p>
        </p:txBody>
      </p:sp>
      <p:sp>
        <p:nvSpPr>
          <p:cNvPr id="79" name="Explosion 1 27">
            <a:extLst>
              <a:ext uri="{FF2B5EF4-FFF2-40B4-BE49-F238E27FC236}">
                <a16:creationId xmlns:a16="http://schemas.microsoft.com/office/drawing/2014/main" xmlns="" id="{A810E37C-9CAE-44DC-A783-6886286D6508}"/>
              </a:ext>
            </a:extLst>
          </p:cNvPr>
          <p:cNvSpPr/>
          <p:nvPr>
            <p:custDataLst>
              <p:tags r:id="rId47"/>
            </p:custDataLst>
          </p:nvPr>
        </p:nvSpPr>
        <p:spPr>
          <a:xfrm>
            <a:off x="4900541" y="5216437"/>
            <a:ext cx="195309" cy="204186"/>
          </a:xfrm>
          <a:prstGeom prst="irregularSeal1">
            <a:avLst/>
          </a:prstGeom>
          <a:solidFill>
            <a:srgbClr val="FFFF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 name="Explosion 1 28">
            <a:extLst>
              <a:ext uri="{FF2B5EF4-FFF2-40B4-BE49-F238E27FC236}">
                <a16:creationId xmlns:a16="http://schemas.microsoft.com/office/drawing/2014/main" xmlns="" id="{BAAD2269-8F9F-4F2D-92E6-9B86BD47872D}"/>
              </a:ext>
            </a:extLst>
          </p:cNvPr>
          <p:cNvSpPr/>
          <p:nvPr>
            <p:custDataLst>
              <p:tags r:id="rId48"/>
            </p:custDataLst>
          </p:nvPr>
        </p:nvSpPr>
        <p:spPr>
          <a:xfrm>
            <a:off x="5065366" y="5080467"/>
            <a:ext cx="195309" cy="204186"/>
          </a:xfrm>
          <a:prstGeom prst="irregularSeal1">
            <a:avLst/>
          </a:prstGeom>
          <a:solidFill>
            <a:srgbClr val="FFFF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xmlns="" id="{4FD8FC97-9869-45FC-8117-BC56423EA2F2}"/>
              </a:ext>
            </a:extLst>
          </p:cNvPr>
          <p:cNvSpPr/>
          <p:nvPr>
            <p:custDataLst>
              <p:tags r:id="rId49"/>
            </p:custDataLst>
          </p:nvPr>
        </p:nvSpPr>
        <p:spPr>
          <a:xfrm>
            <a:off x="5182005" y="4996723"/>
            <a:ext cx="837089" cy="307777"/>
          </a:xfrm>
          <a:prstGeom prst="rect">
            <a:avLst/>
          </a:prstGeom>
        </p:spPr>
        <p:txBody>
          <a:bodyPr wrap="none">
            <a:spAutoFit/>
          </a:bodyPr>
          <a:lstStyle/>
          <a:p>
            <a:r>
              <a:rPr lang="en-US" sz="1400" b="1" dirty="0">
                <a:solidFill>
                  <a:prstClr val="black"/>
                </a:solidFill>
                <a:latin typeface="Century Gothic" panose="020B0502020202020204" pitchFamily="34" charset="0"/>
              </a:rPr>
              <a:t>Saipan </a:t>
            </a:r>
          </a:p>
        </p:txBody>
      </p:sp>
      <p:sp>
        <p:nvSpPr>
          <p:cNvPr id="82" name="Rectangle 81">
            <a:extLst>
              <a:ext uri="{FF2B5EF4-FFF2-40B4-BE49-F238E27FC236}">
                <a16:creationId xmlns:a16="http://schemas.microsoft.com/office/drawing/2014/main" xmlns="" id="{0F176B95-0AB2-426B-909F-17CE0BAA5F8A}"/>
              </a:ext>
            </a:extLst>
          </p:cNvPr>
          <p:cNvSpPr/>
          <p:nvPr>
            <p:custDataLst>
              <p:tags r:id="rId50"/>
            </p:custDataLst>
          </p:nvPr>
        </p:nvSpPr>
        <p:spPr>
          <a:xfrm>
            <a:off x="4998818" y="5258719"/>
            <a:ext cx="792205" cy="307777"/>
          </a:xfrm>
          <a:prstGeom prst="rect">
            <a:avLst/>
          </a:prstGeom>
        </p:spPr>
        <p:txBody>
          <a:bodyPr wrap="none">
            <a:spAutoFit/>
          </a:bodyPr>
          <a:lstStyle/>
          <a:p>
            <a:r>
              <a:rPr lang="en-US" sz="1400" b="1" dirty="0">
                <a:solidFill>
                  <a:prstClr val="black"/>
                </a:solidFill>
                <a:latin typeface="Century Gothic" panose="020B0502020202020204" pitchFamily="34" charset="0"/>
              </a:rPr>
              <a:t>Guam </a:t>
            </a:r>
          </a:p>
        </p:txBody>
      </p:sp>
      <p:sp>
        <p:nvSpPr>
          <p:cNvPr id="84" name="Explosion 1 29">
            <a:extLst>
              <a:ext uri="{FF2B5EF4-FFF2-40B4-BE49-F238E27FC236}">
                <a16:creationId xmlns:a16="http://schemas.microsoft.com/office/drawing/2014/main" xmlns="" id="{F0426E7F-6F71-4262-B2AA-5272CCC7FEBE}"/>
              </a:ext>
            </a:extLst>
          </p:cNvPr>
          <p:cNvSpPr/>
          <p:nvPr>
            <p:custDataLst>
              <p:tags r:id="rId51"/>
            </p:custDataLst>
          </p:nvPr>
        </p:nvSpPr>
        <p:spPr>
          <a:xfrm>
            <a:off x="4034607" y="5529485"/>
            <a:ext cx="195309" cy="204186"/>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xmlns="" id="{B5BD43A2-9D04-4E61-912C-7D19EFAC5F8E}"/>
              </a:ext>
            </a:extLst>
          </p:cNvPr>
          <p:cNvSpPr/>
          <p:nvPr>
            <p:custDataLst>
              <p:tags r:id="rId52"/>
            </p:custDataLst>
          </p:nvPr>
        </p:nvSpPr>
        <p:spPr>
          <a:xfrm>
            <a:off x="4160097" y="5480533"/>
            <a:ext cx="1165704" cy="307777"/>
          </a:xfrm>
          <a:prstGeom prst="rect">
            <a:avLst/>
          </a:prstGeom>
        </p:spPr>
        <p:txBody>
          <a:bodyPr wrap="none">
            <a:spAutoFit/>
          </a:bodyPr>
          <a:lstStyle/>
          <a:p>
            <a:r>
              <a:rPr lang="en-US" sz="1400" b="1" dirty="0">
                <a:solidFill>
                  <a:prstClr val="black"/>
                </a:solidFill>
                <a:latin typeface="Century Gothic" panose="020B0502020202020204" pitchFamily="34" charset="0"/>
              </a:rPr>
              <a:t>Leyte  Gulf </a:t>
            </a:r>
          </a:p>
        </p:txBody>
      </p:sp>
      <p:sp>
        <p:nvSpPr>
          <p:cNvPr id="83" name="Explosion 1 10">
            <a:extLst>
              <a:ext uri="{FF2B5EF4-FFF2-40B4-BE49-F238E27FC236}">
                <a16:creationId xmlns:a16="http://schemas.microsoft.com/office/drawing/2014/main" xmlns="" id="{82A40490-C904-491A-849F-7F0C1819C35C}"/>
              </a:ext>
            </a:extLst>
          </p:cNvPr>
          <p:cNvSpPr/>
          <p:nvPr>
            <p:custDataLst>
              <p:tags r:id="rId53"/>
            </p:custDataLst>
          </p:nvPr>
        </p:nvSpPr>
        <p:spPr>
          <a:xfrm>
            <a:off x="5030674" y="4328493"/>
            <a:ext cx="195309" cy="204186"/>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xmlns="" id="{59BAAA9E-DF81-42B1-80D3-F6A3524D405B}"/>
              </a:ext>
            </a:extLst>
          </p:cNvPr>
          <p:cNvSpPr/>
          <p:nvPr>
            <p:custDataLst>
              <p:tags r:id="rId54"/>
            </p:custDataLst>
          </p:nvPr>
        </p:nvSpPr>
        <p:spPr>
          <a:xfrm>
            <a:off x="5166740" y="4285197"/>
            <a:ext cx="1010213" cy="307777"/>
          </a:xfrm>
          <a:prstGeom prst="rect">
            <a:avLst/>
          </a:prstGeom>
        </p:spPr>
        <p:txBody>
          <a:bodyPr wrap="none">
            <a:spAutoFit/>
          </a:bodyPr>
          <a:lstStyle/>
          <a:p>
            <a:pPr lvl="0"/>
            <a:r>
              <a:rPr lang="en-US" sz="1400" b="1" dirty="0">
                <a:solidFill>
                  <a:prstClr val="black"/>
                </a:solidFill>
                <a:latin typeface="Century Gothic" panose="020B0502020202020204" pitchFamily="34" charset="0"/>
              </a:rPr>
              <a:t>Iwo Jima </a:t>
            </a:r>
          </a:p>
        </p:txBody>
      </p:sp>
      <p:sp>
        <p:nvSpPr>
          <p:cNvPr id="87" name="Explosion 1 10">
            <a:extLst>
              <a:ext uri="{FF2B5EF4-FFF2-40B4-BE49-F238E27FC236}">
                <a16:creationId xmlns:a16="http://schemas.microsoft.com/office/drawing/2014/main" xmlns="" id="{8AFCC7F1-534F-429D-87A2-A323CF2C84F7}"/>
              </a:ext>
            </a:extLst>
          </p:cNvPr>
          <p:cNvSpPr/>
          <p:nvPr>
            <p:custDataLst>
              <p:tags r:id="rId55"/>
            </p:custDataLst>
          </p:nvPr>
        </p:nvSpPr>
        <p:spPr>
          <a:xfrm>
            <a:off x="4157258" y="4322526"/>
            <a:ext cx="195309" cy="204186"/>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xmlns="" id="{71CA72B9-67D6-432E-9610-D8A2F14235FF}"/>
              </a:ext>
            </a:extLst>
          </p:cNvPr>
          <p:cNvSpPr/>
          <p:nvPr>
            <p:custDataLst>
              <p:tags r:id="rId56"/>
            </p:custDataLst>
          </p:nvPr>
        </p:nvSpPr>
        <p:spPr>
          <a:xfrm>
            <a:off x="3916535" y="4403609"/>
            <a:ext cx="1019831" cy="307777"/>
          </a:xfrm>
          <a:prstGeom prst="rect">
            <a:avLst/>
          </a:prstGeom>
        </p:spPr>
        <p:txBody>
          <a:bodyPr wrap="none">
            <a:spAutoFit/>
          </a:bodyPr>
          <a:lstStyle/>
          <a:p>
            <a:pPr lvl="0"/>
            <a:r>
              <a:rPr lang="en-US" sz="1400" b="1" dirty="0">
                <a:solidFill>
                  <a:prstClr val="black"/>
                </a:solidFill>
                <a:latin typeface="Century Gothic" panose="020B0502020202020204" pitchFamily="34" charset="0"/>
              </a:rPr>
              <a:t>Okinawa </a:t>
            </a:r>
          </a:p>
        </p:txBody>
      </p:sp>
      <p:sp>
        <p:nvSpPr>
          <p:cNvPr id="88" name="Explosion 1 13">
            <a:extLst>
              <a:ext uri="{FF2B5EF4-FFF2-40B4-BE49-F238E27FC236}">
                <a16:creationId xmlns:a16="http://schemas.microsoft.com/office/drawing/2014/main" xmlns="" id="{107C3200-034E-4A8D-9551-1E319774EE0D}"/>
              </a:ext>
            </a:extLst>
          </p:cNvPr>
          <p:cNvSpPr/>
          <p:nvPr>
            <p:custDataLst>
              <p:tags r:id="rId57"/>
            </p:custDataLst>
          </p:nvPr>
        </p:nvSpPr>
        <p:spPr>
          <a:xfrm>
            <a:off x="4283256" y="3906259"/>
            <a:ext cx="195309" cy="204186"/>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Explosion 1 14">
            <a:extLst>
              <a:ext uri="{FF2B5EF4-FFF2-40B4-BE49-F238E27FC236}">
                <a16:creationId xmlns:a16="http://schemas.microsoft.com/office/drawing/2014/main" xmlns="" id="{E0851369-4E64-4B74-93A3-F8723CB8E06B}"/>
              </a:ext>
            </a:extLst>
          </p:cNvPr>
          <p:cNvSpPr/>
          <p:nvPr>
            <p:custDataLst>
              <p:tags r:id="rId58"/>
            </p:custDataLst>
          </p:nvPr>
        </p:nvSpPr>
        <p:spPr>
          <a:xfrm>
            <a:off x="4460809" y="3780695"/>
            <a:ext cx="195309" cy="204186"/>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xmlns="" id="{5167C154-811B-4140-B8A5-B82CCAFD9865}"/>
              </a:ext>
            </a:extLst>
          </p:cNvPr>
          <p:cNvSpPr/>
          <p:nvPr>
            <p:custDataLst>
              <p:tags r:id="rId59"/>
            </p:custDataLst>
          </p:nvPr>
        </p:nvSpPr>
        <p:spPr>
          <a:xfrm>
            <a:off x="4850540" y="3796952"/>
            <a:ext cx="1088760" cy="307777"/>
          </a:xfrm>
          <a:prstGeom prst="rect">
            <a:avLst/>
          </a:prstGeom>
        </p:spPr>
        <p:txBody>
          <a:bodyPr wrap="none">
            <a:spAutoFit/>
          </a:bodyPr>
          <a:lstStyle/>
          <a:p>
            <a:pPr lvl="0"/>
            <a:r>
              <a:rPr lang="en-US" sz="1400" b="1" dirty="0">
                <a:solidFill>
                  <a:prstClr val="black"/>
                </a:solidFill>
                <a:latin typeface="Century Gothic" panose="020B0502020202020204" pitchFamily="34" charset="0"/>
              </a:rPr>
              <a:t>Hiroshima </a:t>
            </a:r>
          </a:p>
        </p:txBody>
      </p:sp>
      <p:sp>
        <p:nvSpPr>
          <p:cNvPr id="92" name="Rectangle 91">
            <a:extLst>
              <a:ext uri="{FF2B5EF4-FFF2-40B4-BE49-F238E27FC236}">
                <a16:creationId xmlns:a16="http://schemas.microsoft.com/office/drawing/2014/main" xmlns="" id="{53CA2269-2288-4D11-AAE5-B3B5C73F131B}"/>
              </a:ext>
            </a:extLst>
          </p:cNvPr>
          <p:cNvSpPr/>
          <p:nvPr>
            <p:custDataLst>
              <p:tags r:id="rId60"/>
            </p:custDataLst>
          </p:nvPr>
        </p:nvSpPr>
        <p:spPr>
          <a:xfrm>
            <a:off x="4667692" y="4031266"/>
            <a:ext cx="1067921" cy="307777"/>
          </a:xfrm>
          <a:prstGeom prst="rect">
            <a:avLst/>
          </a:prstGeom>
        </p:spPr>
        <p:txBody>
          <a:bodyPr wrap="none">
            <a:spAutoFit/>
          </a:bodyPr>
          <a:lstStyle/>
          <a:p>
            <a:pPr lvl="0"/>
            <a:r>
              <a:rPr lang="en-US" sz="1400" b="1" dirty="0">
                <a:solidFill>
                  <a:prstClr val="black"/>
                </a:solidFill>
                <a:latin typeface="Century Gothic" panose="020B0502020202020204" pitchFamily="34" charset="0"/>
              </a:rPr>
              <a:t>Nagasaki </a:t>
            </a:r>
          </a:p>
        </p:txBody>
      </p:sp>
      <p:cxnSp>
        <p:nvCxnSpPr>
          <p:cNvPr id="93" name="Straight Arrow Connector 92">
            <a:extLst>
              <a:ext uri="{FF2B5EF4-FFF2-40B4-BE49-F238E27FC236}">
                <a16:creationId xmlns:a16="http://schemas.microsoft.com/office/drawing/2014/main" xmlns="" id="{A4A3A435-9A64-4717-8775-6F90936F2D58}"/>
              </a:ext>
            </a:extLst>
          </p:cNvPr>
          <p:cNvCxnSpPr>
            <a:cxnSpLocks/>
          </p:cNvCxnSpPr>
          <p:nvPr>
            <p:custDataLst>
              <p:tags r:id="rId61"/>
            </p:custDataLst>
          </p:nvPr>
        </p:nvCxnSpPr>
        <p:spPr>
          <a:xfrm flipH="1" flipV="1">
            <a:off x="4648568" y="3929456"/>
            <a:ext cx="251973" cy="727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xmlns="" id="{2D63E2C1-3130-41C5-BCC9-811542E6FEC6}"/>
              </a:ext>
            </a:extLst>
          </p:cNvPr>
          <p:cNvCxnSpPr>
            <a:cxnSpLocks/>
          </p:cNvCxnSpPr>
          <p:nvPr>
            <p:custDataLst>
              <p:tags r:id="rId62"/>
            </p:custDataLst>
          </p:nvPr>
        </p:nvCxnSpPr>
        <p:spPr>
          <a:xfrm flipH="1" flipV="1">
            <a:off x="4462779" y="4104174"/>
            <a:ext cx="235742" cy="671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xmlns="" id="{2A2CEF9E-E6FF-4D13-A93D-A441D62001D4}"/>
              </a:ext>
            </a:extLst>
          </p:cNvPr>
          <p:cNvSpPr txBox="1"/>
          <p:nvPr>
            <p:custDataLst>
              <p:tags r:id="rId63"/>
            </p:custDataLst>
          </p:nvPr>
        </p:nvSpPr>
        <p:spPr>
          <a:xfrm>
            <a:off x="5029200" y="3368226"/>
            <a:ext cx="1030330"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JAPAN</a:t>
            </a:r>
          </a:p>
        </p:txBody>
      </p:sp>
      <p:cxnSp>
        <p:nvCxnSpPr>
          <p:cNvPr id="102" name="Straight Arrow Connector 101">
            <a:extLst>
              <a:ext uri="{FF2B5EF4-FFF2-40B4-BE49-F238E27FC236}">
                <a16:creationId xmlns:a16="http://schemas.microsoft.com/office/drawing/2014/main" xmlns="" id="{A9BDE1A6-D90A-430B-BAE3-618B07BF264C}"/>
              </a:ext>
            </a:extLst>
          </p:cNvPr>
          <p:cNvCxnSpPr>
            <a:cxnSpLocks/>
          </p:cNvCxnSpPr>
          <p:nvPr>
            <p:custDataLst>
              <p:tags r:id="rId64"/>
            </p:custDataLst>
          </p:nvPr>
        </p:nvCxnSpPr>
        <p:spPr>
          <a:xfrm flipH="1">
            <a:off x="4836775" y="3538788"/>
            <a:ext cx="255787" cy="1016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4" name="Explosion 1 15">
            <a:extLst>
              <a:ext uri="{FF2B5EF4-FFF2-40B4-BE49-F238E27FC236}">
                <a16:creationId xmlns:a16="http://schemas.microsoft.com/office/drawing/2014/main" xmlns="" id="{AB859D4E-5505-42FB-A57E-EACC7BB52E8E}"/>
              </a:ext>
            </a:extLst>
          </p:cNvPr>
          <p:cNvSpPr/>
          <p:nvPr>
            <p:custDataLst>
              <p:tags r:id="rId65"/>
            </p:custDataLst>
          </p:nvPr>
        </p:nvSpPr>
        <p:spPr>
          <a:xfrm>
            <a:off x="5410004" y="6813270"/>
            <a:ext cx="195309" cy="204186"/>
          </a:xfrm>
          <a:prstGeom prst="irregularSeal1">
            <a:avLst/>
          </a:prstGeom>
          <a:solidFill>
            <a:srgbClr val="FFFF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TextBox 104">
            <a:extLst>
              <a:ext uri="{FF2B5EF4-FFF2-40B4-BE49-F238E27FC236}">
                <a16:creationId xmlns:a16="http://schemas.microsoft.com/office/drawing/2014/main" xmlns="" id="{7AD45C7E-2642-4BEF-8EF8-9F742C4A24B6}"/>
              </a:ext>
            </a:extLst>
          </p:cNvPr>
          <p:cNvSpPr txBox="1"/>
          <p:nvPr>
            <p:custDataLst>
              <p:tags r:id="rId66"/>
            </p:custDataLst>
          </p:nvPr>
        </p:nvSpPr>
        <p:spPr>
          <a:xfrm>
            <a:off x="4869902" y="6922315"/>
            <a:ext cx="1055650" cy="307777"/>
          </a:xfrm>
          <a:prstGeom prst="rect">
            <a:avLst/>
          </a:prstGeom>
          <a:noFill/>
        </p:spPr>
        <p:txBody>
          <a:bodyPr wrap="square" rtlCol="0">
            <a:spAutoFit/>
          </a:bodyPr>
          <a:lstStyle/>
          <a:p>
            <a:r>
              <a:rPr lang="en-US" sz="1400" b="1" dirty="0">
                <a:solidFill>
                  <a:prstClr val="black"/>
                </a:solidFill>
                <a:latin typeface="Century Gothic" panose="020B0502020202020204" pitchFamily="34" charset="0"/>
              </a:rPr>
              <a:t>Coral Sea</a:t>
            </a:r>
          </a:p>
        </p:txBody>
      </p:sp>
      <p:sp>
        <p:nvSpPr>
          <p:cNvPr id="67" name="Rectangle 66">
            <a:extLst>
              <a:ext uri="{FF2B5EF4-FFF2-40B4-BE49-F238E27FC236}">
                <a16:creationId xmlns:a16="http://schemas.microsoft.com/office/drawing/2014/main" xmlns="" id="{E89F22E5-E84F-4BCE-BE1A-FD17694C453F}"/>
              </a:ext>
            </a:extLst>
          </p:cNvPr>
          <p:cNvSpPr/>
          <p:nvPr>
            <p:custDataLst>
              <p:tags r:id="rId67"/>
            </p:custDataLst>
          </p:nvPr>
        </p:nvSpPr>
        <p:spPr>
          <a:xfrm>
            <a:off x="-39318" y="4432197"/>
            <a:ext cx="10137036" cy="3258198"/>
          </a:xfrm>
          <a:prstGeom prst="rect">
            <a:avLst/>
          </a:prstGeom>
          <a:solidFill>
            <a:sysClr val="windowText" lastClr="000000">
              <a:alpha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TextBox 109">
            <a:extLst>
              <a:ext uri="{FF2B5EF4-FFF2-40B4-BE49-F238E27FC236}">
                <a16:creationId xmlns:a16="http://schemas.microsoft.com/office/drawing/2014/main" xmlns="" id="{B5BF0E8E-C69A-410D-96B1-BCAC98A9BB0C}"/>
              </a:ext>
            </a:extLst>
          </p:cNvPr>
          <p:cNvSpPr txBox="1"/>
          <p:nvPr>
            <p:custDataLst>
              <p:tags r:id="rId68"/>
            </p:custDataLst>
          </p:nvPr>
        </p:nvSpPr>
        <p:spPr>
          <a:xfrm>
            <a:off x="725" y="4430130"/>
            <a:ext cx="10097718" cy="3046988"/>
          </a:xfrm>
          <a:prstGeom prst="rect">
            <a:avLst/>
          </a:prstGeom>
          <a:noFill/>
        </p:spPr>
        <p:txBody>
          <a:bodyPr wrap="square" rtlCol="0">
            <a:spAutoFit/>
          </a:bodyPr>
          <a:lstStyle/>
          <a:p>
            <a:r>
              <a:rPr lang="de-DE" sz="3200" b="1" dirty="0">
                <a:solidFill>
                  <a:prstClr val="white"/>
                </a:solidFill>
                <a:latin typeface="Century Gothic" panose="020B0502020202020204" pitchFamily="34" charset="0"/>
              </a:rPr>
              <a:t>August 6 - 9, 1945</a:t>
            </a:r>
            <a:r>
              <a:rPr lang="en-US" sz="3200" b="1" dirty="0">
                <a:solidFill>
                  <a:prstClr val="white"/>
                </a:solidFill>
                <a:latin typeface="Century Gothic" panose="020B0502020202020204" pitchFamily="34" charset="0"/>
              </a:rPr>
              <a:t> – BOMBING OF HIROSHIMA AND NAGASAKI – </a:t>
            </a:r>
          </a:p>
          <a:p>
            <a:r>
              <a:rPr lang="en-US" sz="3200" b="1" dirty="0">
                <a:solidFill>
                  <a:prstClr val="white"/>
                </a:solidFill>
                <a:latin typeface="Century Gothic" panose="020B0502020202020204" pitchFamily="34" charset="0"/>
              </a:rPr>
              <a:t>The United States dropped an atomic bomb on the Japanese city of Hiroshima on August 6 and another atomic bomb on Nagasaki on August 9. The Japanese surrendered on August 15, 1945.</a:t>
            </a:r>
          </a:p>
        </p:txBody>
      </p:sp>
      <p:sp>
        <p:nvSpPr>
          <p:cNvPr id="106" name="Explosion 1 22">
            <a:extLst>
              <a:ext uri="{FF2B5EF4-FFF2-40B4-BE49-F238E27FC236}">
                <a16:creationId xmlns:a16="http://schemas.microsoft.com/office/drawing/2014/main" xmlns="" id="{5C6FF177-F43C-480F-85AC-439181D2E522}"/>
              </a:ext>
            </a:extLst>
          </p:cNvPr>
          <p:cNvSpPr/>
          <p:nvPr>
            <p:custDataLst>
              <p:tags r:id="rId69"/>
            </p:custDataLst>
          </p:nvPr>
        </p:nvSpPr>
        <p:spPr>
          <a:xfrm>
            <a:off x="6670085" y="2229469"/>
            <a:ext cx="195309" cy="204186"/>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Explosion 1 23">
            <a:extLst>
              <a:ext uri="{FF2B5EF4-FFF2-40B4-BE49-F238E27FC236}">
                <a16:creationId xmlns:a16="http://schemas.microsoft.com/office/drawing/2014/main" xmlns="" id="{A5C9EA0B-27F0-42A2-ACDF-A4B618BB2D98}"/>
              </a:ext>
            </a:extLst>
          </p:cNvPr>
          <p:cNvSpPr/>
          <p:nvPr>
            <p:custDataLst>
              <p:tags r:id="rId70"/>
            </p:custDataLst>
          </p:nvPr>
        </p:nvSpPr>
        <p:spPr>
          <a:xfrm>
            <a:off x="6804728" y="2394344"/>
            <a:ext cx="195309" cy="204186"/>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xmlns="" id="{967B8672-25F8-4981-8F59-C23619D3D0E3}"/>
              </a:ext>
            </a:extLst>
          </p:cNvPr>
          <p:cNvSpPr/>
          <p:nvPr>
            <p:custDataLst>
              <p:tags r:id="rId71"/>
            </p:custDataLst>
          </p:nvPr>
        </p:nvSpPr>
        <p:spPr>
          <a:xfrm>
            <a:off x="6495240" y="1991213"/>
            <a:ext cx="598241" cy="307777"/>
          </a:xfrm>
          <a:prstGeom prst="rect">
            <a:avLst/>
          </a:prstGeom>
        </p:spPr>
        <p:txBody>
          <a:bodyPr wrap="none">
            <a:spAutoFit/>
          </a:bodyPr>
          <a:lstStyle/>
          <a:p>
            <a:pPr lvl="0"/>
            <a:r>
              <a:rPr lang="en-US" sz="1400" b="1" dirty="0">
                <a:solidFill>
                  <a:prstClr val="black"/>
                </a:solidFill>
                <a:latin typeface="Century Gothic" panose="020B0502020202020204" pitchFamily="34" charset="0"/>
              </a:rPr>
              <a:t>Attu </a:t>
            </a:r>
          </a:p>
        </p:txBody>
      </p:sp>
      <p:sp>
        <p:nvSpPr>
          <p:cNvPr id="109" name="Rectangle 108">
            <a:extLst>
              <a:ext uri="{FF2B5EF4-FFF2-40B4-BE49-F238E27FC236}">
                <a16:creationId xmlns:a16="http://schemas.microsoft.com/office/drawing/2014/main" xmlns="" id="{8AF9CFD9-B078-48A5-8919-F8890D2B7BF8}"/>
              </a:ext>
            </a:extLst>
          </p:cNvPr>
          <p:cNvSpPr/>
          <p:nvPr>
            <p:custDataLst>
              <p:tags r:id="rId72"/>
            </p:custDataLst>
          </p:nvPr>
        </p:nvSpPr>
        <p:spPr>
          <a:xfrm>
            <a:off x="6702883" y="2542470"/>
            <a:ext cx="689612" cy="307777"/>
          </a:xfrm>
          <a:prstGeom prst="rect">
            <a:avLst/>
          </a:prstGeom>
        </p:spPr>
        <p:txBody>
          <a:bodyPr wrap="none">
            <a:spAutoFit/>
          </a:bodyPr>
          <a:lstStyle/>
          <a:p>
            <a:pPr lvl="0"/>
            <a:r>
              <a:rPr lang="en-US" sz="1400" b="1" dirty="0">
                <a:solidFill>
                  <a:prstClr val="black"/>
                </a:solidFill>
                <a:latin typeface="Century Gothic" panose="020B0502020202020204" pitchFamily="34" charset="0"/>
              </a:rPr>
              <a:t>Kiska </a:t>
            </a:r>
          </a:p>
        </p:txBody>
      </p:sp>
      <p:sp>
        <p:nvSpPr>
          <p:cNvPr id="97" name="Rectangle 96">
            <a:extLst>
              <a:ext uri="{FF2B5EF4-FFF2-40B4-BE49-F238E27FC236}">
                <a16:creationId xmlns:a16="http://schemas.microsoft.com/office/drawing/2014/main" xmlns="" id="{E84A7B89-281B-4CA8-871F-E907ECC65014}"/>
              </a:ext>
            </a:extLst>
          </p:cNvPr>
          <p:cNvSpPr/>
          <p:nvPr>
            <p:custDataLst>
              <p:tags r:id="rId73"/>
            </p:custDataLst>
          </p:nvPr>
        </p:nvSpPr>
        <p:spPr>
          <a:xfrm>
            <a:off x="8668599" y="7270049"/>
            <a:ext cx="1519647" cy="369332"/>
          </a:xfrm>
          <a:prstGeom prst="rect">
            <a:avLst/>
          </a:prstGeom>
        </p:spPr>
        <p:txBody>
          <a:bodyPr wrap="none">
            <a:spAutoFit/>
          </a:bodyPr>
          <a:lstStyle/>
          <a:p>
            <a:r>
              <a:rPr lang="en-US" dirty="0">
                <a:hlinkClick r:id="rId79"/>
              </a:rPr>
              <a:t>Iconic V-J Kiss </a:t>
            </a:r>
            <a:endParaRPr lang="en-US" dirty="0"/>
          </a:p>
        </p:txBody>
      </p:sp>
      <p:sp>
        <p:nvSpPr>
          <p:cNvPr id="98" name="Rectangle 97">
            <a:extLst>
              <a:ext uri="{FF2B5EF4-FFF2-40B4-BE49-F238E27FC236}">
                <a16:creationId xmlns:a16="http://schemas.microsoft.com/office/drawing/2014/main" xmlns="" id="{3A43D521-4972-4896-8E09-7B1173332CEF}"/>
              </a:ext>
            </a:extLst>
          </p:cNvPr>
          <p:cNvSpPr/>
          <p:nvPr>
            <p:custDataLst>
              <p:tags r:id="rId74"/>
            </p:custDataLst>
          </p:nvPr>
        </p:nvSpPr>
        <p:spPr>
          <a:xfrm>
            <a:off x="5791023" y="7268123"/>
            <a:ext cx="1114601" cy="369332"/>
          </a:xfrm>
          <a:prstGeom prst="rect">
            <a:avLst/>
          </a:prstGeom>
        </p:spPr>
        <p:txBody>
          <a:bodyPr wrap="none">
            <a:spAutoFit/>
          </a:bodyPr>
          <a:lstStyle/>
          <a:p>
            <a:r>
              <a:rPr lang="en-US" dirty="0">
                <a:hlinkClick r:id="rId80"/>
              </a:rPr>
              <a:t>Newsreel </a:t>
            </a:r>
            <a:endParaRPr lang="en-US" dirty="0"/>
          </a:p>
        </p:txBody>
      </p:sp>
      <p:sp>
        <p:nvSpPr>
          <p:cNvPr id="99" name="Rectangle 98">
            <a:extLst>
              <a:ext uri="{FF2B5EF4-FFF2-40B4-BE49-F238E27FC236}">
                <a16:creationId xmlns:a16="http://schemas.microsoft.com/office/drawing/2014/main" xmlns="" id="{17B35CC3-B3BB-4B5E-BEFE-018242846CF1}"/>
              </a:ext>
            </a:extLst>
          </p:cNvPr>
          <p:cNvSpPr/>
          <p:nvPr>
            <p:custDataLst>
              <p:tags r:id="rId75"/>
            </p:custDataLst>
          </p:nvPr>
        </p:nvSpPr>
        <p:spPr>
          <a:xfrm>
            <a:off x="6794920" y="7264731"/>
            <a:ext cx="2163209" cy="369332"/>
          </a:xfrm>
          <a:prstGeom prst="rect">
            <a:avLst/>
          </a:prstGeom>
        </p:spPr>
        <p:txBody>
          <a:bodyPr wrap="square">
            <a:spAutoFit/>
          </a:bodyPr>
          <a:lstStyle/>
          <a:p>
            <a:r>
              <a:rPr lang="en-US" dirty="0">
                <a:hlinkClick r:id="rId81"/>
              </a:rPr>
              <a:t>Dropping the Bomb </a:t>
            </a:r>
            <a:endParaRPr lang="en-US" dirty="0"/>
          </a:p>
        </p:txBody>
      </p:sp>
      <p:sp>
        <p:nvSpPr>
          <p:cNvPr id="100" name="Rectangle 99">
            <a:extLst>
              <a:ext uri="{FF2B5EF4-FFF2-40B4-BE49-F238E27FC236}">
                <a16:creationId xmlns:a16="http://schemas.microsoft.com/office/drawing/2014/main" xmlns="" id="{32F472C2-3A9F-4977-AF10-9DB07CA633CE}"/>
              </a:ext>
            </a:extLst>
          </p:cNvPr>
          <p:cNvSpPr/>
          <p:nvPr>
            <p:custDataLst>
              <p:tags r:id="rId76"/>
            </p:custDataLst>
          </p:nvPr>
        </p:nvSpPr>
        <p:spPr>
          <a:xfrm>
            <a:off x="2295711" y="7264731"/>
            <a:ext cx="3656989" cy="369332"/>
          </a:xfrm>
          <a:prstGeom prst="rect">
            <a:avLst/>
          </a:prstGeom>
        </p:spPr>
        <p:txBody>
          <a:bodyPr wrap="square">
            <a:spAutoFit/>
          </a:bodyPr>
          <a:lstStyle/>
          <a:p>
            <a:r>
              <a:rPr lang="en-US" dirty="0">
                <a:hlinkClick r:id="rId82"/>
              </a:rPr>
              <a:t>Bombing of Hiroshima and Nagasaki </a:t>
            </a:r>
            <a:endParaRPr lang="en-US" dirty="0"/>
          </a:p>
        </p:txBody>
      </p:sp>
    </p:spTree>
    <p:extLst>
      <p:ext uri="{BB962C8B-B14F-4D97-AF65-F5344CB8AC3E}">
        <p14:creationId xmlns:p14="http://schemas.microsoft.com/office/powerpoint/2010/main" val="1927721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0-#ppt_w/2"/>
                                          </p:val>
                                        </p:tav>
                                        <p:tav tm="100000">
                                          <p:val>
                                            <p:strVal val="#ppt_x"/>
                                          </p:val>
                                        </p:tav>
                                      </p:tavLst>
                                    </p:anim>
                                    <p:anim calcmode="lin" valueType="num">
                                      <p:cBhvr additive="base">
                                        <p:cTn id="8" dur="500" fill="hold"/>
                                        <p:tgtEl>
                                          <p:spTgt spid="67"/>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94"/>
                                        </p:tgtEl>
                                        <p:attrNameLst>
                                          <p:attrName>style.visibility</p:attrName>
                                        </p:attrNameLst>
                                      </p:cBhvr>
                                      <p:to>
                                        <p:strVal val="visible"/>
                                      </p:to>
                                    </p:set>
                                    <p:anim calcmode="lin" valueType="num">
                                      <p:cBhvr additive="base">
                                        <p:cTn id="11" dur="500" fill="hold"/>
                                        <p:tgtEl>
                                          <p:spTgt spid="94"/>
                                        </p:tgtEl>
                                        <p:attrNameLst>
                                          <p:attrName>ppt_x</p:attrName>
                                        </p:attrNameLst>
                                      </p:cBhvr>
                                      <p:tavLst>
                                        <p:tav tm="0">
                                          <p:val>
                                            <p:strVal val="0-#ppt_w/2"/>
                                          </p:val>
                                        </p:tav>
                                        <p:tav tm="100000">
                                          <p:val>
                                            <p:strVal val="#ppt_x"/>
                                          </p:val>
                                        </p:tav>
                                      </p:tavLst>
                                    </p:anim>
                                    <p:anim calcmode="lin" valueType="num">
                                      <p:cBhvr additive="base">
                                        <p:cTn id="12" dur="500" fill="hold"/>
                                        <p:tgtEl>
                                          <p:spTgt spid="94"/>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93"/>
                                        </p:tgtEl>
                                        <p:attrNameLst>
                                          <p:attrName>style.visibility</p:attrName>
                                        </p:attrNameLst>
                                      </p:cBhvr>
                                      <p:to>
                                        <p:strVal val="visible"/>
                                      </p:to>
                                    </p:set>
                                    <p:anim calcmode="lin" valueType="num">
                                      <p:cBhvr additive="base">
                                        <p:cTn id="15" dur="500" fill="hold"/>
                                        <p:tgtEl>
                                          <p:spTgt spid="93"/>
                                        </p:tgtEl>
                                        <p:attrNameLst>
                                          <p:attrName>ppt_x</p:attrName>
                                        </p:attrNameLst>
                                      </p:cBhvr>
                                      <p:tavLst>
                                        <p:tav tm="0">
                                          <p:val>
                                            <p:strVal val="0-#ppt_w/2"/>
                                          </p:val>
                                        </p:tav>
                                        <p:tav tm="100000">
                                          <p:val>
                                            <p:strVal val="#ppt_x"/>
                                          </p:val>
                                        </p:tav>
                                      </p:tavLst>
                                    </p:anim>
                                    <p:anim calcmode="lin" valueType="num">
                                      <p:cBhvr additive="base">
                                        <p:cTn id="16" dur="500" fill="hold"/>
                                        <p:tgtEl>
                                          <p:spTgt spid="93"/>
                                        </p:tgtEl>
                                        <p:attrNameLst>
                                          <p:attrName>ppt_y</p:attrName>
                                        </p:attrNameLst>
                                      </p:cBhvr>
                                      <p:tavLst>
                                        <p:tav tm="0">
                                          <p:val>
                                            <p:strVal val="1+#ppt_h/2"/>
                                          </p:val>
                                        </p:tav>
                                        <p:tav tm="100000">
                                          <p:val>
                                            <p:strVal val="#ppt_y"/>
                                          </p:val>
                                        </p:tav>
                                      </p:tavLst>
                                    </p:anim>
                                  </p:childTnLst>
                                </p:cTn>
                              </p:par>
                              <p:par>
                                <p:cTn id="17" presetID="2" presetClass="entr" presetSubtype="12" fill="hold" grpId="0" nodeType="withEffect">
                                  <p:stCondLst>
                                    <p:cond delay="0"/>
                                  </p:stCondLst>
                                  <p:childTnLst>
                                    <p:set>
                                      <p:cBhvr>
                                        <p:cTn id="18" dur="1" fill="hold">
                                          <p:stCondLst>
                                            <p:cond delay="0"/>
                                          </p:stCondLst>
                                        </p:cTn>
                                        <p:tgtEl>
                                          <p:spTgt spid="91"/>
                                        </p:tgtEl>
                                        <p:attrNameLst>
                                          <p:attrName>style.visibility</p:attrName>
                                        </p:attrNameLst>
                                      </p:cBhvr>
                                      <p:to>
                                        <p:strVal val="visible"/>
                                      </p:to>
                                    </p:set>
                                    <p:anim calcmode="lin" valueType="num">
                                      <p:cBhvr additive="base">
                                        <p:cTn id="19" dur="500" fill="hold"/>
                                        <p:tgtEl>
                                          <p:spTgt spid="91"/>
                                        </p:tgtEl>
                                        <p:attrNameLst>
                                          <p:attrName>ppt_x</p:attrName>
                                        </p:attrNameLst>
                                      </p:cBhvr>
                                      <p:tavLst>
                                        <p:tav tm="0">
                                          <p:val>
                                            <p:strVal val="0-#ppt_w/2"/>
                                          </p:val>
                                        </p:tav>
                                        <p:tav tm="100000">
                                          <p:val>
                                            <p:strVal val="#ppt_x"/>
                                          </p:val>
                                        </p:tav>
                                      </p:tavLst>
                                    </p:anim>
                                    <p:anim calcmode="lin" valueType="num">
                                      <p:cBhvr additive="base">
                                        <p:cTn id="20" dur="500" fill="hold"/>
                                        <p:tgtEl>
                                          <p:spTgt spid="91"/>
                                        </p:tgtEl>
                                        <p:attrNameLst>
                                          <p:attrName>ppt_y</p:attrName>
                                        </p:attrNameLst>
                                      </p:cBhvr>
                                      <p:tavLst>
                                        <p:tav tm="0">
                                          <p:val>
                                            <p:strVal val="1+#ppt_h/2"/>
                                          </p:val>
                                        </p:tav>
                                        <p:tav tm="100000">
                                          <p:val>
                                            <p:strVal val="#ppt_y"/>
                                          </p:val>
                                        </p:tav>
                                      </p:tavLst>
                                    </p:anim>
                                  </p:childTnLst>
                                </p:cTn>
                              </p:par>
                              <p:par>
                                <p:cTn id="21" presetID="2" presetClass="entr" presetSubtype="12" fill="hold" grpId="0" nodeType="withEffect">
                                  <p:stCondLst>
                                    <p:cond delay="0"/>
                                  </p:stCondLst>
                                  <p:childTnLst>
                                    <p:set>
                                      <p:cBhvr>
                                        <p:cTn id="22" dur="1" fill="hold">
                                          <p:stCondLst>
                                            <p:cond delay="0"/>
                                          </p:stCondLst>
                                        </p:cTn>
                                        <p:tgtEl>
                                          <p:spTgt spid="92"/>
                                        </p:tgtEl>
                                        <p:attrNameLst>
                                          <p:attrName>style.visibility</p:attrName>
                                        </p:attrNameLst>
                                      </p:cBhvr>
                                      <p:to>
                                        <p:strVal val="visible"/>
                                      </p:to>
                                    </p:set>
                                    <p:anim calcmode="lin" valueType="num">
                                      <p:cBhvr additive="base">
                                        <p:cTn id="23" dur="500" fill="hold"/>
                                        <p:tgtEl>
                                          <p:spTgt spid="92"/>
                                        </p:tgtEl>
                                        <p:attrNameLst>
                                          <p:attrName>ppt_x</p:attrName>
                                        </p:attrNameLst>
                                      </p:cBhvr>
                                      <p:tavLst>
                                        <p:tav tm="0">
                                          <p:val>
                                            <p:strVal val="0-#ppt_w/2"/>
                                          </p:val>
                                        </p:tav>
                                        <p:tav tm="100000">
                                          <p:val>
                                            <p:strVal val="#ppt_x"/>
                                          </p:val>
                                        </p:tav>
                                      </p:tavLst>
                                    </p:anim>
                                    <p:anim calcmode="lin" valueType="num">
                                      <p:cBhvr additive="base">
                                        <p:cTn id="24" dur="500" fill="hold"/>
                                        <p:tgtEl>
                                          <p:spTgt spid="92"/>
                                        </p:tgtEl>
                                        <p:attrNameLst>
                                          <p:attrName>ppt_y</p:attrName>
                                        </p:attrNameLst>
                                      </p:cBhvr>
                                      <p:tavLst>
                                        <p:tav tm="0">
                                          <p:val>
                                            <p:strVal val="1+#ppt_h/2"/>
                                          </p:val>
                                        </p:tav>
                                        <p:tav tm="100000">
                                          <p:val>
                                            <p:strVal val="#ppt_y"/>
                                          </p:val>
                                        </p:tav>
                                      </p:tavLst>
                                    </p:anim>
                                  </p:childTnLst>
                                </p:cTn>
                              </p:par>
                              <p:par>
                                <p:cTn id="25" presetID="2" presetClass="entr" presetSubtype="12" fill="hold" grpId="0" nodeType="withEffect">
                                  <p:stCondLst>
                                    <p:cond delay="0"/>
                                  </p:stCondLst>
                                  <p:childTnLst>
                                    <p:set>
                                      <p:cBhvr>
                                        <p:cTn id="26" dur="1" fill="hold">
                                          <p:stCondLst>
                                            <p:cond delay="0"/>
                                          </p:stCondLst>
                                        </p:cTn>
                                        <p:tgtEl>
                                          <p:spTgt spid="90"/>
                                        </p:tgtEl>
                                        <p:attrNameLst>
                                          <p:attrName>style.visibility</p:attrName>
                                        </p:attrNameLst>
                                      </p:cBhvr>
                                      <p:to>
                                        <p:strVal val="visible"/>
                                      </p:to>
                                    </p:set>
                                    <p:anim calcmode="lin" valueType="num">
                                      <p:cBhvr additive="base">
                                        <p:cTn id="27" dur="500" fill="hold"/>
                                        <p:tgtEl>
                                          <p:spTgt spid="90"/>
                                        </p:tgtEl>
                                        <p:attrNameLst>
                                          <p:attrName>ppt_x</p:attrName>
                                        </p:attrNameLst>
                                      </p:cBhvr>
                                      <p:tavLst>
                                        <p:tav tm="0">
                                          <p:val>
                                            <p:strVal val="0-#ppt_w/2"/>
                                          </p:val>
                                        </p:tav>
                                        <p:tav tm="100000">
                                          <p:val>
                                            <p:strVal val="#ppt_x"/>
                                          </p:val>
                                        </p:tav>
                                      </p:tavLst>
                                    </p:anim>
                                    <p:anim calcmode="lin" valueType="num">
                                      <p:cBhvr additive="base">
                                        <p:cTn id="28" dur="500" fill="hold"/>
                                        <p:tgtEl>
                                          <p:spTgt spid="90"/>
                                        </p:tgtEl>
                                        <p:attrNameLst>
                                          <p:attrName>ppt_y</p:attrName>
                                        </p:attrNameLst>
                                      </p:cBhvr>
                                      <p:tavLst>
                                        <p:tav tm="0">
                                          <p:val>
                                            <p:strVal val="1+#ppt_h/2"/>
                                          </p:val>
                                        </p:tav>
                                        <p:tav tm="100000">
                                          <p:val>
                                            <p:strVal val="#ppt_y"/>
                                          </p:val>
                                        </p:tav>
                                      </p:tavLst>
                                    </p:anim>
                                  </p:childTnLst>
                                </p:cTn>
                              </p:par>
                              <p:par>
                                <p:cTn id="29" presetID="2" presetClass="entr" presetSubtype="12" fill="hold" grpId="0" nodeType="withEffect">
                                  <p:stCondLst>
                                    <p:cond delay="0"/>
                                  </p:stCondLst>
                                  <p:childTnLst>
                                    <p:set>
                                      <p:cBhvr>
                                        <p:cTn id="30" dur="1" fill="hold">
                                          <p:stCondLst>
                                            <p:cond delay="0"/>
                                          </p:stCondLst>
                                        </p:cTn>
                                        <p:tgtEl>
                                          <p:spTgt spid="88"/>
                                        </p:tgtEl>
                                        <p:attrNameLst>
                                          <p:attrName>style.visibility</p:attrName>
                                        </p:attrNameLst>
                                      </p:cBhvr>
                                      <p:to>
                                        <p:strVal val="visible"/>
                                      </p:to>
                                    </p:set>
                                    <p:anim calcmode="lin" valueType="num">
                                      <p:cBhvr additive="base">
                                        <p:cTn id="31" dur="500" fill="hold"/>
                                        <p:tgtEl>
                                          <p:spTgt spid="88"/>
                                        </p:tgtEl>
                                        <p:attrNameLst>
                                          <p:attrName>ppt_x</p:attrName>
                                        </p:attrNameLst>
                                      </p:cBhvr>
                                      <p:tavLst>
                                        <p:tav tm="0">
                                          <p:val>
                                            <p:strVal val="0-#ppt_w/2"/>
                                          </p:val>
                                        </p:tav>
                                        <p:tav tm="100000">
                                          <p:val>
                                            <p:strVal val="#ppt_x"/>
                                          </p:val>
                                        </p:tav>
                                      </p:tavLst>
                                    </p:anim>
                                    <p:anim calcmode="lin" valueType="num">
                                      <p:cBhvr additive="base">
                                        <p:cTn id="32" dur="500" fill="hold"/>
                                        <p:tgtEl>
                                          <p:spTgt spid="88"/>
                                        </p:tgtEl>
                                        <p:attrNameLst>
                                          <p:attrName>ppt_y</p:attrName>
                                        </p:attrNameLst>
                                      </p:cBhvr>
                                      <p:tavLst>
                                        <p:tav tm="0">
                                          <p:val>
                                            <p:strVal val="1+#ppt_h/2"/>
                                          </p:val>
                                        </p:tav>
                                        <p:tav tm="100000">
                                          <p:val>
                                            <p:strVal val="#ppt_y"/>
                                          </p:val>
                                        </p:tav>
                                      </p:tavLst>
                                    </p:anim>
                                  </p:childTnLst>
                                </p:cTn>
                              </p:par>
                              <p:par>
                                <p:cTn id="33" presetID="2" presetClass="entr" presetSubtype="12"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0-#ppt_w/2"/>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12" fill="hold" grpId="0" nodeType="withEffect">
                                  <p:stCondLst>
                                    <p:cond delay="0"/>
                                  </p:stCondLst>
                                  <p:childTnLst>
                                    <p:set>
                                      <p:cBhvr>
                                        <p:cTn id="38" dur="1" fill="hold">
                                          <p:stCondLst>
                                            <p:cond delay="0"/>
                                          </p:stCondLst>
                                        </p:cTn>
                                        <p:tgtEl>
                                          <p:spTgt spid="100"/>
                                        </p:tgtEl>
                                        <p:attrNameLst>
                                          <p:attrName>style.visibility</p:attrName>
                                        </p:attrNameLst>
                                      </p:cBhvr>
                                      <p:to>
                                        <p:strVal val="visible"/>
                                      </p:to>
                                    </p:set>
                                    <p:anim calcmode="lin" valueType="num">
                                      <p:cBhvr additive="base">
                                        <p:cTn id="39" dur="500" fill="hold"/>
                                        <p:tgtEl>
                                          <p:spTgt spid="100"/>
                                        </p:tgtEl>
                                        <p:attrNameLst>
                                          <p:attrName>ppt_x</p:attrName>
                                        </p:attrNameLst>
                                      </p:cBhvr>
                                      <p:tavLst>
                                        <p:tav tm="0">
                                          <p:val>
                                            <p:strVal val="0-#ppt_w/2"/>
                                          </p:val>
                                        </p:tav>
                                        <p:tav tm="100000">
                                          <p:val>
                                            <p:strVal val="#ppt_x"/>
                                          </p:val>
                                        </p:tav>
                                      </p:tavLst>
                                    </p:anim>
                                    <p:anim calcmode="lin" valueType="num">
                                      <p:cBhvr additive="base">
                                        <p:cTn id="40" dur="500" fill="hold"/>
                                        <p:tgtEl>
                                          <p:spTgt spid="100"/>
                                        </p:tgtEl>
                                        <p:attrNameLst>
                                          <p:attrName>ppt_y</p:attrName>
                                        </p:attrNameLst>
                                      </p:cBhvr>
                                      <p:tavLst>
                                        <p:tav tm="0">
                                          <p:val>
                                            <p:strVal val="1+#ppt_h/2"/>
                                          </p:val>
                                        </p:tav>
                                        <p:tav tm="100000">
                                          <p:val>
                                            <p:strVal val="#ppt_y"/>
                                          </p:val>
                                        </p:tav>
                                      </p:tavLst>
                                    </p:anim>
                                  </p:childTnLst>
                                </p:cTn>
                              </p:par>
                              <p:par>
                                <p:cTn id="41" presetID="2" presetClass="entr" presetSubtype="12" fill="hold" grpId="0" nodeType="withEffect">
                                  <p:stCondLst>
                                    <p:cond delay="0"/>
                                  </p:stCondLst>
                                  <p:childTnLst>
                                    <p:set>
                                      <p:cBhvr>
                                        <p:cTn id="42" dur="1" fill="hold">
                                          <p:stCondLst>
                                            <p:cond delay="0"/>
                                          </p:stCondLst>
                                        </p:cTn>
                                        <p:tgtEl>
                                          <p:spTgt spid="98"/>
                                        </p:tgtEl>
                                        <p:attrNameLst>
                                          <p:attrName>style.visibility</p:attrName>
                                        </p:attrNameLst>
                                      </p:cBhvr>
                                      <p:to>
                                        <p:strVal val="visible"/>
                                      </p:to>
                                    </p:set>
                                    <p:anim calcmode="lin" valueType="num">
                                      <p:cBhvr additive="base">
                                        <p:cTn id="43" dur="500" fill="hold"/>
                                        <p:tgtEl>
                                          <p:spTgt spid="98"/>
                                        </p:tgtEl>
                                        <p:attrNameLst>
                                          <p:attrName>ppt_x</p:attrName>
                                        </p:attrNameLst>
                                      </p:cBhvr>
                                      <p:tavLst>
                                        <p:tav tm="0">
                                          <p:val>
                                            <p:strVal val="0-#ppt_w/2"/>
                                          </p:val>
                                        </p:tav>
                                        <p:tav tm="100000">
                                          <p:val>
                                            <p:strVal val="#ppt_x"/>
                                          </p:val>
                                        </p:tav>
                                      </p:tavLst>
                                    </p:anim>
                                    <p:anim calcmode="lin" valueType="num">
                                      <p:cBhvr additive="base">
                                        <p:cTn id="44" dur="500" fill="hold"/>
                                        <p:tgtEl>
                                          <p:spTgt spid="98"/>
                                        </p:tgtEl>
                                        <p:attrNameLst>
                                          <p:attrName>ppt_y</p:attrName>
                                        </p:attrNameLst>
                                      </p:cBhvr>
                                      <p:tavLst>
                                        <p:tav tm="0">
                                          <p:val>
                                            <p:strVal val="1+#ppt_h/2"/>
                                          </p:val>
                                        </p:tav>
                                        <p:tav tm="100000">
                                          <p:val>
                                            <p:strVal val="#ppt_y"/>
                                          </p:val>
                                        </p:tav>
                                      </p:tavLst>
                                    </p:anim>
                                  </p:childTnLst>
                                </p:cTn>
                              </p:par>
                              <p:par>
                                <p:cTn id="45" presetID="2" presetClass="entr" presetSubtype="12" fill="hold" grpId="0" nodeType="withEffect">
                                  <p:stCondLst>
                                    <p:cond delay="0"/>
                                  </p:stCondLst>
                                  <p:childTnLst>
                                    <p:set>
                                      <p:cBhvr>
                                        <p:cTn id="46" dur="1" fill="hold">
                                          <p:stCondLst>
                                            <p:cond delay="0"/>
                                          </p:stCondLst>
                                        </p:cTn>
                                        <p:tgtEl>
                                          <p:spTgt spid="99"/>
                                        </p:tgtEl>
                                        <p:attrNameLst>
                                          <p:attrName>style.visibility</p:attrName>
                                        </p:attrNameLst>
                                      </p:cBhvr>
                                      <p:to>
                                        <p:strVal val="visible"/>
                                      </p:to>
                                    </p:set>
                                    <p:anim calcmode="lin" valueType="num">
                                      <p:cBhvr additive="base">
                                        <p:cTn id="47" dur="500" fill="hold"/>
                                        <p:tgtEl>
                                          <p:spTgt spid="99"/>
                                        </p:tgtEl>
                                        <p:attrNameLst>
                                          <p:attrName>ppt_x</p:attrName>
                                        </p:attrNameLst>
                                      </p:cBhvr>
                                      <p:tavLst>
                                        <p:tav tm="0">
                                          <p:val>
                                            <p:strVal val="0-#ppt_w/2"/>
                                          </p:val>
                                        </p:tav>
                                        <p:tav tm="100000">
                                          <p:val>
                                            <p:strVal val="#ppt_x"/>
                                          </p:val>
                                        </p:tav>
                                      </p:tavLst>
                                    </p:anim>
                                    <p:anim calcmode="lin" valueType="num">
                                      <p:cBhvr additive="base">
                                        <p:cTn id="48" dur="500" fill="hold"/>
                                        <p:tgtEl>
                                          <p:spTgt spid="99"/>
                                        </p:tgtEl>
                                        <p:attrNameLst>
                                          <p:attrName>ppt_y</p:attrName>
                                        </p:attrNameLst>
                                      </p:cBhvr>
                                      <p:tavLst>
                                        <p:tav tm="0">
                                          <p:val>
                                            <p:strVal val="1+#ppt_h/2"/>
                                          </p:val>
                                        </p:tav>
                                        <p:tav tm="100000">
                                          <p:val>
                                            <p:strVal val="#ppt_y"/>
                                          </p:val>
                                        </p:tav>
                                      </p:tavLst>
                                    </p:anim>
                                  </p:childTnLst>
                                </p:cTn>
                              </p:par>
                              <p:par>
                                <p:cTn id="49" presetID="2" presetClass="entr" presetSubtype="12" fill="hold" grpId="0" nodeType="withEffect">
                                  <p:stCondLst>
                                    <p:cond delay="0"/>
                                  </p:stCondLst>
                                  <p:childTnLst>
                                    <p:set>
                                      <p:cBhvr>
                                        <p:cTn id="50" dur="1" fill="hold">
                                          <p:stCondLst>
                                            <p:cond delay="0"/>
                                          </p:stCondLst>
                                        </p:cTn>
                                        <p:tgtEl>
                                          <p:spTgt spid="97"/>
                                        </p:tgtEl>
                                        <p:attrNameLst>
                                          <p:attrName>style.visibility</p:attrName>
                                        </p:attrNameLst>
                                      </p:cBhvr>
                                      <p:to>
                                        <p:strVal val="visible"/>
                                      </p:to>
                                    </p:set>
                                    <p:anim calcmode="lin" valueType="num">
                                      <p:cBhvr additive="base">
                                        <p:cTn id="51" dur="500" fill="hold"/>
                                        <p:tgtEl>
                                          <p:spTgt spid="97"/>
                                        </p:tgtEl>
                                        <p:attrNameLst>
                                          <p:attrName>ppt_x</p:attrName>
                                        </p:attrNameLst>
                                      </p:cBhvr>
                                      <p:tavLst>
                                        <p:tav tm="0">
                                          <p:val>
                                            <p:strVal val="0-#ppt_w/2"/>
                                          </p:val>
                                        </p:tav>
                                        <p:tav tm="100000">
                                          <p:val>
                                            <p:strVal val="#ppt_x"/>
                                          </p:val>
                                        </p:tav>
                                      </p:tavLst>
                                    </p:anim>
                                    <p:anim calcmode="lin" valueType="num">
                                      <p:cBhvr additive="base">
                                        <p:cTn id="52"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10">
                                            <p:txEl>
                                              <p:pRg st="0" end="0"/>
                                            </p:txEl>
                                          </p:spTgt>
                                        </p:tgtEl>
                                        <p:attrNameLst>
                                          <p:attrName>style.visibility</p:attrName>
                                        </p:attrNameLst>
                                      </p:cBhvr>
                                      <p:to>
                                        <p:strVal val="visible"/>
                                      </p:to>
                                    </p:set>
                                    <p:animEffect transition="in" filter="wipe(left)">
                                      <p:cBhvr>
                                        <p:cTn id="57" dur="500"/>
                                        <p:tgtEl>
                                          <p:spTgt spid="11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110">
                                            <p:txEl>
                                              <p:pRg st="1" end="1"/>
                                            </p:txEl>
                                          </p:spTgt>
                                        </p:tgtEl>
                                        <p:attrNameLst>
                                          <p:attrName>style.visibility</p:attrName>
                                        </p:attrNameLst>
                                      </p:cBhvr>
                                      <p:to>
                                        <p:strVal val="visible"/>
                                      </p:to>
                                    </p:set>
                                    <p:animEffect transition="in" filter="randombar(horizontal)">
                                      <p:cBhvr>
                                        <p:cTn id="62" dur="500"/>
                                        <p:tgtEl>
                                          <p:spTgt spid="1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90" grpId="0" animBg="1"/>
      <p:bldP spid="91" grpId="0"/>
      <p:bldP spid="92" grpId="0"/>
      <p:bldP spid="67" grpId="0" animBg="1"/>
      <p:bldP spid="97" grpId="0"/>
      <p:bldP spid="98" grpId="0"/>
      <p:bldP spid="99" grpId="0"/>
      <p:bldP spid="100"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a:blip r:embed="rId71"/>
          <a:stretch>
            <a:fillRect/>
          </a:stretch>
        </a:blip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xmlns="" id="{14FEBBA9-7563-4A80-A83B-C1659C504B80}"/>
              </a:ext>
            </a:extLst>
          </p:cNvPr>
          <p:cNvSpPr txBox="1"/>
          <p:nvPr>
            <p:custDataLst>
              <p:tags r:id="rId1"/>
            </p:custDataLst>
          </p:nvPr>
        </p:nvSpPr>
        <p:spPr>
          <a:xfrm>
            <a:off x="8081208" y="1227820"/>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ALASKA</a:t>
            </a:r>
          </a:p>
        </p:txBody>
      </p:sp>
      <p:sp>
        <p:nvSpPr>
          <p:cNvPr id="13" name="TextBox 12">
            <a:extLst>
              <a:ext uri="{FF2B5EF4-FFF2-40B4-BE49-F238E27FC236}">
                <a16:creationId xmlns:a16="http://schemas.microsoft.com/office/drawing/2014/main" xmlns="" id="{119D2D7C-0904-4137-BEE1-DD7E76EB4B55}"/>
              </a:ext>
            </a:extLst>
          </p:cNvPr>
          <p:cNvSpPr txBox="1"/>
          <p:nvPr>
            <p:custDataLst>
              <p:tags r:id="rId2"/>
            </p:custDataLst>
          </p:nvPr>
        </p:nvSpPr>
        <p:spPr>
          <a:xfrm>
            <a:off x="7984315" y="1431366"/>
            <a:ext cx="1246274"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sp>
        <p:nvSpPr>
          <p:cNvPr id="24" name="TextBox 23">
            <a:extLst>
              <a:ext uri="{FF2B5EF4-FFF2-40B4-BE49-F238E27FC236}">
                <a16:creationId xmlns:a16="http://schemas.microsoft.com/office/drawing/2014/main" xmlns="" id="{A89915E4-6F7B-4398-BF97-9E8ED49EB6FA}"/>
              </a:ext>
            </a:extLst>
          </p:cNvPr>
          <p:cNvSpPr txBox="1"/>
          <p:nvPr>
            <p:custDataLst>
              <p:tags r:id="rId3"/>
            </p:custDataLst>
          </p:nvPr>
        </p:nvSpPr>
        <p:spPr>
          <a:xfrm>
            <a:off x="3738518" y="7426737"/>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AUSTRALIA</a:t>
            </a:r>
          </a:p>
        </p:txBody>
      </p:sp>
      <p:sp>
        <p:nvSpPr>
          <p:cNvPr id="25" name="TextBox 24">
            <a:extLst>
              <a:ext uri="{FF2B5EF4-FFF2-40B4-BE49-F238E27FC236}">
                <a16:creationId xmlns:a16="http://schemas.microsoft.com/office/drawing/2014/main" xmlns="" id="{A721CCAF-A2FF-4E62-AA60-479EA2085999}"/>
              </a:ext>
            </a:extLst>
          </p:cNvPr>
          <p:cNvSpPr txBox="1"/>
          <p:nvPr>
            <p:custDataLst>
              <p:tags r:id="rId4"/>
            </p:custDataLst>
          </p:nvPr>
        </p:nvSpPr>
        <p:spPr>
          <a:xfrm>
            <a:off x="2534378" y="4416733"/>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BURMA</a:t>
            </a:r>
          </a:p>
        </p:txBody>
      </p:sp>
      <p:cxnSp>
        <p:nvCxnSpPr>
          <p:cNvPr id="18" name="Straight Arrow Connector 17">
            <a:extLst>
              <a:ext uri="{FF2B5EF4-FFF2-40B4-BE49-F238E27FC236}">
                <a16:creationId xmlns:a16="http://schemas.microsoft.com/office/drawing/2014/main" xmlns="" id="{DE976860-6C4D-4D80-ABF2-DAAE727F7FDE}"/>
              </a:ext>
            </a:extLst>
          </p:cNvPr>
          <p:cNvCxnSpPr>
            <a:cxnSpLocks/>
            <a:stCxn id="36" idx="1"/>
          </p:cNvCxnSpPr>
          <p:nvPr>
            <p:custDataLst>
              <p:tags r:id="rId5"/>
            </p:custDataLst>
          </p:nvPr>
        </p:nvCxnSpPr>
        <p:spPr>
          <a:xfrm flipH="1" flipV="1">
            <a:off x="3632993" y="5942892"/>
            <a:ext cx="269584" cy="115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xmlns="" id="{F0B2564E-7849-4B62-8094-ADC0124340BC}"/>
              </a:ext>
            </a:extLst>
          </p:cNvPr>
          <p:cNvSpPr txBox="1"/>
          <p:nvPr>
            <p:custDataLst>
              <p:tags r:id="rId6"/>
            </p:custDataLst>
          </p:nvPr>
        </p:nvSpPr>
        <p:spPr>
          <a:xfrm>
            <a:off x="3493842" y="5941675"/>
            <a:ext cx="1455309" cy="276999"/>
          </a:xfrm>
          <a:prstGeom prst="rect">
            <a:avLst/>
          </a:prstGeom>
          <a:noFill/>
        </p:spPr>
        <p:txBody>
          <a:bodyPr wrap="square" rtlCol="0">
            <a:spAutoFit/>
          </a:bodyPr>
          <a:lstStyle/>
          <a:p>
            <a:r>
              <a:rPr lang="en-US" sz="1200" b="1" dirty="0">
                <a:latin typeface="Century Gothic" panose="020B0502020202020204" pitchFamily="34" charset="0"/>
              </a:rPr>
              <a:t>(British Territory)</a:t>
            </a:r>
          </a:p>
        </p:txBody>
      </p:sp>
      <p:sp>
        <p:nvSpPr>
          <p:cNvPr id="29" name="TextBox 28">
            <a:extLst>
              <a:ext uri="{FF2B5EF4-FFF2-40B4-BE49-F238E27FC236}">
                <a16:creationId xmlns:a16="http://schemas.microsoft.com/office/drawing/2014/main" xmlns="" id="{719CBDD6-2A78-4966-BF11-C0201ABA55D0}"/>
              </a:ext>
            </a:extLst>
          </p:cNvPr>
          <p:cNvSpPr txBox="1"/>
          <p:nvPr>
            <p:custDataLst>
              <p:tags r:id="rId7"/>
            </p:custDataLst>
          </p:nvPr>
        </p:nvSpPr>
        <p:spPr>
          <a:xfrm>
            <a:off x="2161166" y="3944101"/>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BHUTON</a:t>
            </a:r>
          </a:p>
        </p:txBody>
      </p:sp>
      <p:cxnSp>
        <p:nvCxnSpPr>
          <p:cNvPr id="30" name="Straight Arrow Connector 29">
            <a:extLst>
              <a:ext uri="{FF2B5EF4-FFF2-40B4-BE49-F238E27FC236}">
                <a16:creationId xmlns:a16="http://schemas.microsoft.com/office/drawing/2014/main" xmlns="" id="{2986C6B5-DD74-411F-978F-E80893658D28}"/>
              </a:ext>
            </a:extLst>
          </p:cNvPr>
          <p:cNvCxnSpPr>
            <a:cxnSpLocks/>
          </p:cNvCxnSpPr>
          <p:nvPr>
            <p:custDataLst>
              <p:tags r:id="rId8"/>
            </p:custDataLst>
          </p:nvPr>
        </p:nvCxnSpPr>
        <p:spPr>
          <a:xfrm flipH="1">
            <a:off x="2104338" y="4201336"/>
            <a:ext cx="113656" cy="1423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4C4B92AA-C020-4D6C-86DE-4EEAF4ED23D8}"/>
              </a:ext>
            </a:extLst>
          </p:cNvPr>
          <p:cNvCxnSpPr>
            <a:cxnSpLocks/>
          </p:cNvCxnSpPr>
          <p:nvPr>
            <p:custDataLst>
              <p:tags r:id="rId9"/>
            </p:custDataLst>
          </p:nvPr>
        </p:nvCxnSpPr>
        <p:spPr>
          <a:xfrm flipH="1">
            <a:off x="2382796" y="4648200"/>
            <a:ext cx="229171" cy="2091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xmlns="" id="{A2A2773F-4906-479F-A1E0-3F353AF496C8}"/>
              </a:ext>
            </a:extLst>
          </p:cNvPr>
          <p:cNvSpPr txBox="1"/>
          <p:nvPr>
            <p:custDataLst>
              <p:tags r:id="rId10"/>
            </p:custDataLst>
          </p:nvPr>
        </p:nvSpPr>
        <p:spPr>
          <a:xfrm>
            <a:off x="3902577" y="5769726"/>
            <a:ext cx="1223062" cy="369332"/>
          </a:xfrm>
          <a:prstGeom prst="rect">
            <a:avLst/>
          </a:prstGeom>
          <a:noFill/>
        </p:spPr>
        <p:txBody>
          <a:bodyPr wrap="square" rtlCol="0">
            <a:spAutoFit/>
          </a:bodyPr>
          <a:lstStyle/>
          <a:p>
            <a:r>
              <a:rPr lang="en-US" b="1" dirty="0">
                <a:ln w="19050">
                  <a:noFill/>
                </a:ln>
                <a:latin typeface="Century Gothic" panose="020B0502020202020204" pitchFamily="34" charset="0"/>
              </a:rPr>
              <a:t>BORNEO</a:t>
            </a:r>
          </a:p>
        </p:txBody>
      </p:sp>
      <p:sp>
        <p:nvSpPr>
          <p:cNvPr id="31" name="TextBox 30">
            <a:extLst>
              <a:ext uri="{FF2B5EF4-FFF2-40B4-BE49-F238E27FC236}">
                <a16:creationId xmlns:a16="http://schemas.microsoft.com/office/drawing/2014/main" xmlns="" id="{C3BBB0A4-8C87-461C-AC49-FF6A14FD598C}"/>
              </a:ext>
            </a:extLst>
          </p:cNvPr>
          <p:cNvSpPr txBox="1"/>
          <p:nvPr>
            <p:custDataLst>
              <p:tags r:id="rId11"/>
            </p:custDataLst>
          </p:nvPr>
        </p:nvSpPr>
        <p:spPr>
          <a:xfrm>
            <a:off x="8270281" y="2287043"/>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CANADA</a:t>
            </a:r>
          </a:p>
        </p:txBody>
      </p:sp>
      <p:cxnSp>
        <p:nvCxnSpPr>
          <p:cNvPr id="32" name="Straight Arrow Connector 31">
            <a:extLst>
              <a:ext uri="{FF2B5EF4-FFF2-40B4-BE49-F238E27FC236}">
                <a16:creationId xmlns:a16="http://schemas.microsoft.com/office/drawing/2014/main" xmlns="" id="{67998C00-B622-4B95-9832-AA94F03E9E78}"/>
              </a:ext>
            </a:extLst>
          </p:cNvPr>
          <p:cNvCxnSpPr>
            <a:cxnSpLocks/>
          </p:cNvCxnSpPr>
          <p:nvPr>
            <p:custDataLst>
              <p:tags r:id="rId12"/>
            </p:custDataLst>
          </p:nvPr>
        </p:nvCxnSpPr>
        <p:spPr>
          <a:xfrm flipV="1">
            <a:off x="9068498" y="1961964"/>
            <a:ext cx="321035" cy="41264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xmlns="" id="{A4CED55A-AD71-4CF0-97EC-330D4143C460}"/>
              </a:ext>
            </a:extLst>
          </p:cNvPr>
          <p:cNvSpPr txBox="1"/>
          <p:nvPr>
            <p:custDataLst>
              <p:tags r:id="rId13"/>
            </p:custDataLst>
          </p:nvPr>
        </p:nvSpPr>
        <p:spPr>
          <a:xfrm>
            <a:off x="2611967" y="3516239"/>
            <a:ext cx="964829" cy="369332"/>
          </a:xfrm>
          <a:prstGeom prst="rect">
            <a:avLst/>
          </a:prstGeom>
          <a:noFill/>
        </p:spPr>
        <p:txBody>
          <a:bodyPr wrap="square" rtlCol="0">
            <a:spAutoFit/>
          </a:bodyPr>
          <a:lstStyle/>
          <a:p>
            <a:r>
              <a:rPr lang="en-US" b="1" dirty="0">
                <a:ln w="19050">
                  <a:noFill/>
                </a:ln>
                <a:latin typeface="Century Gothic" panose="020B0502020202020204" pitchFamily="34" charset="0"/>
              </a:rPr>
              <a:t>CHINA</a:t>
            </a:r>
          </a:p>
        </p:txBody>
      </p:sp>
      <p:sp>
        <p:nvSpPr>
          <p:cNvPr id="35" name="TextBox 34">
            <a:extLst>
              <a:ext uri="{FF2B5EF4-FFF2-40B4-BE49-F238E27FC236}">
                <a16:creationId xmlns:a16="http://schemas.microsoft.com/office/drawing/2014/main" xmlns="" id="{8F3D8801-762D-4AD7-96CE-8D28822970DC}"/>
              </a:ext>
            </a:extLst>
          </p:cNvPr>
          <p:cNvSpPr txBox="1"/>
          <p:nvPr>
            <p:custDataLst>
              <p:tags r:id="rId14"/>
            </p:custDataLst>
          </p:nvPr>
        </p:nvSpPr>
        <p:spPr>
          <a:xfrm>
            <a:off x="1852088" y="6465736"/>
            <a:ext cx="1614255" cy="646331"/>
          </a:xfrm>
          <a:prstGeom prst="rect">
            <a:avLst/>
          </a:prstGeom>
          <a:noFill/>
        </p:spPr>
        <p:txBody>
          <a:bodyPr wrap="square" rtlCol="0">
            <a:spAutoFit/>
          </a:bodyPr>
          <a:lstStyle/>
          <a:p>
            <a:r>
              <a:rPr lang="en-US" b="1" dirty="0">
                <a:ln w="19050">
                  <a:noFill/>
                </a:ln>
                <a:latin typeface="Century Gothic" panose="020B0502020202020204" pitchFamily="34" charset="0"/>
              </a:rPr>
              <a:t>DUTCH </a:t>
            </a:r>
          </a:p>
          <a:p>
            <a:r>
              <a:rPr lang="en-US" b="1" dirty="0">
                <a:ln w="19050">
                  <a:noFill/>
                </a:ln>
                <a:latin typeface="Century Gothic" panose="020B0502020202020204" pitchFamily="34" charset="0"/>
              </a:rPr>
              <a:t>EAST INDIES</a:t>
            </a:r>
          </a:p>
        </p:txBody>
      </p:sp>
      <p:sp>
        <p:nvSpPr>
          <p:cNvPr id="37" name="TextBox 36">
            <a:extLst>
              <a:ext uri="{FF2B5EF4-FFF2-40B4-BE49-F238E27FC236}">
                <a16:creationId xmlns:a16="http://schemas.microsoft.com/office/drawing/2014/main" xmlns="" id="{5FF47C85-AA58-49EA-9948-1CEF7D384CE2}"/>
              </a:ext>
            </a:extLst>
          </p:cNvPr>
          <p:cNvSpPr txBox="1"/>
          <p:nvPr>
            <p:custDataLst>
              <p:tags r:id="rId15"/>
            </p:custDataLst>
          </p:nvPr>
        </p:nvSpPr>
        <p:spPr>
          <a:xfrm>
            <a:off x="3302271" y="4693681"/>
            <a:ext cx="2556757" cy="369332"/>
          </a:xfrm>
          <a:prstGeom prst="rect">
            <a:avLst/>
          </a:prstGeom>
          <a:noFill/>
        </p:spPr>
        <p:txBody>
          <a:bodyPr wrap="square" rtlCol="0">
            <a:spAutoFit/>
          </a:bodyPr>
          <a:lstStyle/>
          <a:p>
            <a:r>
              <a:rPr lang="en-US" b="1" dirty="0">
                <a:ln w="19050">
                  <a:noFill/>
                </a:ln>
                <a:latin typeface="Century Gothic" panose="020B0502020202020204" pitchFamily="34" charset="0"/>
              </a:rPr>
              <a:t>FRENCH INDOCHINA</a:t>
            </a:r>
          </a:p>
        </p:txBody>
      </p:sp>
      <p:cxnSp>
        <p:nvCxnSpPr>
          <p:cNvPr id="38" name="Straight Arrow Connector 37">
            <a:extLst>
              <a:ext uri="{FF2B5EF4-FFF2-40B4-BE49-F238E27FC236}">
                <a16:creationId xmlns:a16="http://schemas.microsoft.com/office/drawing/2014/main" xmlns="" id="{53D26A1C-6258-405D-8F36-960C770B0036}"/>
              </a:ext>
            </a:extLst>
          </p:cNvPr>
          <p:cNvCxnSpPr>
            <a:cxnSpLocks/>
          </p:cNvCxnSpPr>
          <p:nvPr>
            <p:custDataLst>
              <p:tags r:id="rId16"/>
            </p:custDataLst>
          </p:nvPr>
        </p:nvCxnSpPr>
        <p:spPr>
          <a:xfrm flipH="1">
            <a:off x="2879909" y="4993811"/>
            <a:ext cx="608358" cy="3940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xmlns="" id="{F8687DAC-DCE1-47B0-AEC5-E854E45D7A79}"/>
              </a:ext>
            </a:extLst>
          </p:cNvPr>
          <p:cNvSpPr txBox="1"/>
          <p:nvPr>
            <p:custDataLst>
              <p:tags r:id="rId17"/>
            </p:custDataLst>
          </p:nvPr>
        </p:nvSpPr>
        <p:spPr>
          <a:xfrm>
            <a:off x="8396512" y="4216853"/>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HAWAII</a:t>
            </a:r>
          </a:p>
        </p:txBody>
      </p:sp>
      <p:sp>
        <p:nvSpPr>
          <p:cNvPr id="40" name="TextBox 39">
            <a:extLst>
              <a:ext uri="{FF2B5EF4-FFF2-40B4-BE49-F238E27FC236}">
                <a16:creationId xmlns:a16="http://schemas.microsoft.com/office/drawing/2014/main" xmlns="" id="{BD553A8C-84F3-4175-BC13-5D3E5AC9C394}"/>
              </a:ext>
            </a:extLst>
          </p:cNvPr>
          <p:cNvSpPr txBox="1"/>
          <p:nvPr>
            <p:custDataLst>
              <p:tags r:id="rId18"/>
            </p:custDataLst>
          </p:nvPr>
        </p:nvSpPr>
        <p:spPr>
          <a:xfrm>
            <a:off x="8430348" y="4471424"/>
            <a:ext cx="1817781"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cxnSp>
        <p:nvCxnSpPr>
          <p:cNvPr id="41" name="Straight Arrow Connector 40">
            <a:extLst>
              <a:ext uri="{FF2B5EF4-FFF2-40B4-BE49-F238E27FC236}">
                <a16:creationId xmlns:a16="http://schemas.microsoft.com/office/drawing/2014/main" xmlns="" id="{06B7904D-C754-4C9F-B77C-460F9D19526A}"/>
              </a:ext>
            </a:extLst>
          </p:cNvPr>
          <p:cNvCxnSpPr>
            <a:cxnSpLocks/>
          </p:cNvCxnSpPr>
          <p:nvPr>
            <p:custDataLst>
              <p:tags r:id="rId19"/>
            </p:custDataLst>
          </p:nvPr>
        </p:nvCxnSpPr>
        <p:spPr>
          <a:xfrm flipH="1">
            <a:off x="8319576" y="4680827"/>
            <a:ext cx="153873" cy="2532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xmlns="" id="{F79B8E8C-6606-4359-BF9E-795B5D7B319F}"/>
              </a:ext>
            </a:extLst>
          </p:cNvPr>
          <p:cNvSpPr txBox="1"/>
          <p:nvPr>
            <p:custDataLst>
              <p:tags r:id="rId20"/>
            </p:custDataLst>
          </p:nvPr>
        </p:nvSpPr>
        <p:spPr>
          <a:xfrm>
            <a:off x="909668" y="4300545"/>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INDIA</a:t>
            </a:r>
          </a:p>
        </p:txBody>
      </p:sp>
      <p:sp>
        <p:nvSpPr>
          <p:cNvPr id="43" name="TextBox 42">
            <a:extLst>
              <a:ext uri="{FF2B5EF4-FFF2-40B4-BE49-F238E27FC236}">
                <a16:creationId xmlns:a16="http://schemas.microsoft.com/office/drawing/2014/main" xmlns="" id="{3CF05310-A5A3-4E8D-A30A-854A4624EB16}"/>
              </a:ext>
            </a:extLst>
          </p:cNvPr>
          <p:cNvSpPr txBox="1"/>
          <p:nvPr>
            <p:custDataLst>
              <p:tags r:id="rId21"/>
            </p:custDataLst>
          </p:nvPr>
        </p:nvSpPr>
        <p:spPr>
          <a:xfrm>
            <a:off x="786925" y="4534521"/>
            <a:ext cx="2000553" cy="276999"/>
          </a:xfrm>
          <a:prstGeom prst="rect">
            <a:avLst/>
          </a:prstGeom>
          <a:noFill/>
        </p:spPr>
        <p:txBody>
          <a:bodyPr wrap="square" rtlCol="0">
            <a:spAutoFit/>
          </a:bodyPr>
          <a:lstStyle/>
          <a:p>
            <a:r>
              <a:rPr lang="en-US" sz="1200" b="1" dirty="0">
                <a:latin typeface="Century Gothic" panose="020B0502020202020204" pitchFamily="34" charset="0"/>
              </a:rPr>
              <a:t>(British Territory)</a:t>
            </a:r>
          </a:p>
        </p:txBody>
      </p:sp>
      <p:sp>
        <p:nvSpPr>
          <p:cNvPr id="45" name="TextBox 44">
            <a:extLst>
              <a:ext uri="{FF2B5EF4-FFF2-40B4-BE49-F238E27FC236}">
                <a16:creationId xmlns:a16="http://schemas.microsoft.com/office/drawing/2014/main" xmlns="" id="{F790947D-9202-4F98-9B7E-550B673B38E1}"/>
              </a:ext>
            </a:extLst>
          </p:cNvPr>
          <p:cNvSpPr txBox="1"/>
          <p:nvPr>
            <p:custDataLst>
              <p:tags r:id="rId22"/>
            </p:custDataLst>
          </p:nvPr>
        </p:nvSpPr>
        <p:spPr>
          <a:xfrm>
            <a:off x="3654456" y="3480502"/>
            <a:ext cx="964829"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KOREA</a:t>
            </a:r>
          </a:p>
        </p:txBody>
      </p:sp>
      <p:sp>
        <p:nvSpPr>
          <p:cNvPr id="47" name="TextBox 46">
            <a:extLst>
              <a:ext uri="{FF2B5EF4-FFF2-40B4-BE49-F238E27FC236}">
                <a16:creationId xmlns:a16="http://schemas.microsoft.com/office/drawing/2014/main" xmlns="" id="{F8BD14EE-003B-484B-BA28-1199B207E55F}"/>
              </a:ext>
            </a:extLst>
          </p:cNvPr>
          <p:cNvSpPr txBox="1"/>
          <p:nvPr>
            <p:custDataLst>
              <p:tags r:id="rId23"/>
            </p:custDataLst>
          </p:nvPr>
        </p:nvSpPr>
        <p:spPr>
          <a:xfrm>
            <a:off x="1406312" y="5350723"/>
            <a:ext cx="1044695"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MALAYA</a:t>
            </a:r>
          </a:p>
        </p:txBody>
      </p:sp>
      <p:cxnSp>
        <p:nvCxnSpPr>
          <p:cNvPr id="48" name="Straight Arrow Connector 47">
            <a:extLst>
              <a:ext uri="{FF2B5EF4-FFF2-40B4-BE49-F238E27FC236}">
                <a16:creationId xmlns:a16="http://schemas.microsoft.com/office/drawing/2014/main" xmlns="" id="{E2DC9C66-E151-4AC9-9F61-0B4DB6193577}"/>
              </a:ext>
            </a:extLst>
          </p:cNvPr>
          <p:cNvCxnSpPr>
            <a:cxnSpLocks/>
          </p:cNvCxnSpPr>
          <p:nvPr>
            <p:custDataLst>
              <p:tags r:id="rId24"/>
            </p:custDataLst>
          </p:nvPr>
        </p:nvCxnSpPr>
        <p:spPr>
          <a:xfrm>
            <a:off x="2222532" y="5619978"/>
            <a:ext cx="362875" cy="1936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xmlns="" id="{ECF62820-8B64-4001-9546-851A80A049E2}"/>
              </a:ext>
            </a:extLst>
          </p:cNvPr>
          <p:cNvSpPr txBox="1"/>
          <p:nvPr>
            <p:custDataLst>
              <p:tags r:id="rId25"/>
            </p:custDataLst>
          </p:nvPr>
        </p:nvSpPr>
        <p:spPr>
          <a:xfrm rot="1186504">
            <a:off x="3358856" y="2997661"/>
            <a:ext cx="2810204"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MANCHURIA</a:t>
            </a:r>
          </a:p>
        </p:txBody>
      </p:sp>
      <p:sp>
        <p:nvSpPr>
          <p:cNvPr id="49" name="TextBox 48">
            <a:extLst>
              <a:ext uri="{FF2B5EF4-FFF2-40B4-BE49-F238E27FC236}">
                <a16:creationId xmlns:a16="http://schemas.microsoft.com/office/drawing/2014/main" xmlns="" id="{6B1D6FC1-DAAF-45E3-B2BC-0A56EB6A900A}"/>
              </a:ext>
            </a:extLst>
          </p:cNvPr>
          <p:cNvSpPr txBox="1"/>
          <p:nvPr>
            <p:custDataLst>
              <p:tags r:id="rId26"/>
            </p:custDataLst>
          </p:nvPr>
        </p:nvSpPr>
        <p:spPr>
          <a:xfrm>
            <a:off x="2007357" y="2652581"/>
            <a:ext cx="2611928"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MONGOLIA</a:t>
            </a:r>
          </a:p>
        </p:txBody>
      </p:sp>
      <p:sp>
        <p:nvSpPr>
          <p:cNvPr id="51" name="TextBox 50">
            <a:extLst>
              <a:ext uri="{FF2B5EF4-FFF2-40B4-BE49-F238E27FC236}">
                <a16:creationId xmlns:a16="http://schemas.microsoft.com/office/drawing/2014/main" xmlns="" id="{337DCE8E-7A2D-48F4-8DAC-7780C77912B1}"/>
              </a:ext>
            </a:extLst>
          </p:cNvPr>
          <p:cNvSpPr txBox="1"/>
          <p:nvPr>
            <p:custDataLst>
              <p:tags r:id="rId27"/>
            </p:custDataLst>
          </p:nvPr>
        </p:nvSpPr>
        <p:spPr>
          <a:xfrm>
            <a:off x="573901" y="3874683"/>
            <a:ext cx="964829"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NEPAL</a:t>
            </a:r>
          </a:p>
        </p:txBody>
      </p:sp>
      <p:cxnSp>
        <p:nvCxnSpPr>
          <p:cNvPr id="52" name="Straight Arrow Connector 51">
            <a:extLst>
              <a:ext uri="{FF2B5EF4-FFF2-40B4-BE49-F238E27FC236}">
                <a16:creationId xmlns:a16="http://schemas.microsoft.com/office/drawing/2014/main" xmlns="" id="{8261FC8F-6896-4730-B9DF-3DFB2DC5A26F}"/>
              </a:ext>
            </a:extLst>
          </p:cNvPr>
          <p:cNvCxnSpPr>
            <a:cxnSpLocks/>
          </p:cNvCxnSpPr>
          <p:nvPr>
            <p:custDataLst>
              <p:tags r:id="rId28"/>
            </p:custDataLst>
          </p:nvPr>
        </p:nvCxnSpPr>
        <p:spPr>
          <a:xfrm>
            <a:off x="1256505" y="4164646"/>
            <a:ext cx="159805" cy="10499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xmlns="" id="{F4815D3A-BD1E-4EDB-9323-A74A5E788D82}"/>
              </a:ext>
            </a:extLst>
          </p:cNvPr>
          <p:cNvSpPr txBox="1"/>
          <p:nvPr>
            <p:custDataLst>
              <p:tags r:id="rId29"/>
            </p:custDataLst>
          </p:nvPr>
        </p:nvSpPr>
        <p:spPr>
          <a:xfrm>
            <a:off x="4268870" y="6047238"/>
            <a:ext cx="1707410"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NEW GUINEA </a:t>
            </a:r>
          </a:p>
        </p:txBody>
      </p:sp>
      <p:sp>
        <p:nvSpPr>
          <p:cNvPr id="53" name="TextBox 52">
            <a:extLst>
              <a:ext uri="{FF2B5EF4-FFF2-40B4-BE49-F238E27FC236}">
                <a16:creationId xmlns:a16="http://schemas.microsoft.com/office/drawing/2014/main" xmlns="" id="{287B8C18-7B5A-4CAC-A861-D0D5919DE060}"/>
              </a:ext>
            </a:extLst>
          </p:cNvPr>
          <p:cNvSpPr txBox="1"/>
          <p:nvPr>
            <p:custDataLst>
              <p:tags r:id="rId30"/>
            </p:custDataLst>
          </p:nvPr>
        </p:nvSpPr>
        <p:spPr>
          <a:xfrm>
            <a:off x="4677809" y="6250468"/>
            <a:ext cx="2051483" cy="461665"/>
          </a:xfrm>
          <a:prstGeom prst="rect">
            <a:avLst/>
          </a:prstGeom>
          <a:noFill/>
        </p:spPr>
        <p:txBody>
          <a:bodyPr wrap="square" rtlCol="0">
            <a:spAutoFit/>
          </a:bodyPr>
          <a:lstStyle/>
          <a:p>
            <a:pPr algn="ctr"/>
            <a:r>
              <a:rPr lang="en-US" sz="1200" b="1" dirty="0">
                <a:latin typeface="Century Gothic" panose="020B0502020202020204" pitchFamily="34" charset="0"/>
              </a:rPr>
              <a:t>(U.S. and Australian    	  	Territories)</a:t>
            </a:r>
          </a:p>
        </p:txBody>
      </p:sp>
      <p:sp>
        <p:nvSpPr>
          <p:cNvPr id="54" name="TextBox 53">
            <a:extLst>
              <a:ext uri="{FF2B5EF4-FFF2-40B4-BE49-F238E27FC236}">
                <a16:creationId xmlns:a16="http://schemas.microsoft.com/office/drawing/2014/main" xmlns="" id="{01B2CA83-E116-4B4E-BEAB-93450BD54D25}"/>
              </a:ext>
            </a:extLst>
          </p:cNvPr>
          <p:cNvSpPr txBox="1"/>
          <p:nvPr>
            <p:custDataLst>
              <p:tags r:id="rId31"/>
            </p:custDataLst>
          </p:nvPr>
        </p:nvSpPr>
        <p:spPr>
          <a:xfrm>
            <a:off x="398023" y="3109821"/>
            <a:ext cx="1283863"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PAKISTAN</a:t>
            </a:r>
          </a:p>
        </p:txBody>
      </p:sp>
      <p:cxnSp>
        <p:nvCxnSpPr>
          <p:cNvPr id="55" name="Straight Arrow Connector 54">
            <a:extLst>
              <a:ext uri="{FF2B5EF4-FFF2-40B4-BE49-F238E27FC236}">
                <a16:creationId xmlns:a16="http://schemas.microsoft.com/office/drawing/2014/main" xmlns="" id="{38ECE28F-D29F-43F7-AAC6-69BF9BAAF433}"/>
              </a:ext>
            </a:extLst>
          </p:cNvPr>
          <p:cNvCxnSpPr>
            <a:cxnSpLocks/>
          </p:cNvCxnSpPr>
          <p:nvPr>
            <p:custDataLst>
              <p:tags r:id="rId32"/>
            </p:custDataLst>
          </p:nvPr>
        </p:nvCxnSpPr>
        <p:spPr>
          <a:xfrm flipH="1">
            <a:off x="611907" y="3440436"/>
            <a:ext cx="327797" cy="4177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xmlns="" id="{16605512-B414-477D-ABB6-0582D2D65586}"/>
              </a:ext>
            </a:extLst>
          </p:cNvPr>
          <p:cNvSpPr txBox="1"/>
          <p:nvPr>
            <p:custDataLst>
              <p:tags r:id="rId33"/>
            </p:custDataLst>
          </p:nvPr>
        </p:nvSpPr>
        <p:spPr>
          <a:xfrm>
            <a:off x="3776903" y="4940715"/>
            <a:ext cx="2810204" cy="307777"/>
          </a:xfrm>
          <a:prstGeom prst="rect">
            <a:avLst/>
          </a:prstGeom>
          <a:noFill/>
        </p:spPr>
        <p:txBody>
          <a:bodyPr wrap="square" rtlCol="0">
            <a:spAutoFit/>
          </a:bodyPr>
          <a:lstStyle/>
          <a:p>
            <a:r>
              <a:rPr lang="en-US" sz="1400" b="1" dirty="0">
                <a:ln w="19050">
                  <a:noFill/>
                </a:ln>
                <a:solidFill>
                  <a:sysClr val="windowText" lastClr="000000"/>
                </a:solidFill>
                <a:latin typeface="Century Gothic" panose="020B0502020202020204" pitchFamily="34" charset="0"/>
              </a:rPr>
              <a:t>PHILIPPINES</a:t>
            </a:r>
          </a:p>
        </p:txBody>
      </p:sp>
      <p:sp>
        <p:nvSpPr>
          <p:cNvPr id="58" name="TextBox 57">
            <a:extLst>
              <a:ext uri="{FF2B5EF4-FFF2-40B4-BE49-F238E27FC236}">
                <a16:creationId xmlns:a16="http://schemas.microsoft.com/office/drawing/2014/main" xmlns="" id="{D7385703-91E6-4FE3-A246-C287106B9BA4}"/>
              </a:ext>
            </a:extLst>
          </p:cNvPr>
          <p:cNvSpPr txBox="1"/>
          <p:nvPr>
            <p:custDataLst>
              <p:tags r:id="rId34"/>
            </p:custDataLst>
          </p:nvPr>
        </p:nvSpPr>
        <p:spPr>
          <a:xfrm>
            <a:off x="3664780" y="5110884"/>
            <a:ext cx="1455309" cy="276999"/>
          </a:xfrm>
          <a:prstGeom prst="rect">
            <a:avLst/>
          </a:prstGeom>
          <a:noFill/>
        </p:spPr>
        <p:txBody>
          <a:bodyPr wrap="square" rtlCol="0">
            <a:spAutoFit/>
          </a:bodyPr>
          <a:lstStyle/>
          <a:p>
            <a:pPr algn="ctr"/>
            <a:r>
              <a:rPr lang="en-US" sz="1200" b="1" dirty="0">
                <a:latin typeface="Century Gothic" panose="020B0502020202020204" pitchFamily="34" charset="0"/>
              </a:rPr>
              <a:t>(U.S. Territory)</a:t>
            </a:r>
          </a:p>
        </p:txBody>
      </p:sp>
      <p:cxnSp>
        <p:nvCxnSpPr>
          <p:cNvPr id="59" name="Straight Arrow Connector 58">
            <a:extLst>
              <a:ext uri="{FF2B5EF4-FFF2-40B4-BE49-F238E27FC236}">
                <a16:creationId xmlns:a16="http://schemas.microsoft.com/office/drawing/2014/main" xmlns="" id="{A7652A36-6A1C-472B-842E-B13CCF65FB76}"/>
              </a:ext>
            </a:extLst>
          </p:cNvPr>
          <p:cNvCxnSpPr>
            <a:cxnSpLocks/>
          </p:cNvCxnSpPr>
          <p:nvPr>
            <p:custDataLst>
              <p:tags r:id="rId35"/>
            </p:custDataLst>
          </p:nvPr>
        </p:nvCxnSpPr>
        <p:spPr>
          <a:xfrm flipH="1">
            <a:off x="3761596" y="5171008"/>
            <a:ext cx="161501" cy="6455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xmlns="" id="{13E6FB23-1083-426B-A9E9-7CA77200D6A8}"/>
              </a:ext>
            </a:extLst>
          </p:cNvPr>
          <p:cNvSpPr txBox="1"/>
          <p:nvPr>
            <p:custDataLst>
              <p:tags r:id="rId36"/>
            </p:custDataLst>
          </p:nvPr>
        </p:nvSpPr>
        <p:spPr>
          <a:xfrm>
            <a:off x="1218746" y="5093198"/>
            <a:ext cx="1308284"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THAILAND</a:t>
            </a:r>
          </a:p>
        </p:txBody>
      </p:sp>
      <p:cxnSp>
        <p:nvCxnSpPr>
          <p:cNvPr id="60" name="Straight Arrow Connector 59">
            <a:extLst>
              <a:ext uri="{FF2B5EF4-FFF2-40B4-BE49-F238E27FC236}">
                <a16:creationId xmlns:a16="http://schemas.microsoft.com/office/drawing/2014/main" xmlns="" id="{80F36D60-37C5-4E33-8C4B-AADA95402955}"/>
              </a:ext>
            </a:extLst>
          </p:cNvPr>
          <p:cNvCxnSpPr>
            <a:cxnSpLocks/>
          </p:cNvCxnSpPr>
          <p:nvPr>
            <p:custDataLst>
              <p:tags r:id="rId37"/>
            </p:custDataLst>
          </p:nvPr>
        </p:nvCxnSpPr>
        <p:spPr>
          <a:xfrm flipV="1">
            <a:off x="2413657" y="5103118"/>
            <a:ext cx="228791" cy="1516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xmlns="" id="{2FC8B5A2-4D2F-4822-91E4-40E3CD6144D4}"/>
              </a:ext>
            </a:extLst>
          </p:cNvPr>
          <p:cNvSpPr txBox="1"/>
          <p:nvPr>
            <p:custDataLst>
              <p:tags r:id="rId38"/>
            </p:custDataLst>
          </p:nvPr>
        </p:nvSpPr>
        <p:spPr>
          <a:xfrm>
            <a:off x="1563672" y="3922849"/>
            <a:ext cx="729974"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TIBET</a:t>
            </a:r>
          </a:p>
        </p:txBody>
      </p:sp>
      <p:sp>
        <p:nvSpPr>
          <p:cNvPr id="62" name="TextBox 61">
            <a:extLst>
              <a:ext uri="{FF2B5EF4-FFF2-40B4-BE49-F238E27FC236}">
                <a16:creationId xmlns:a16="http://schemas.microsoft.com/office/drawing/2014/main" xmlns="" id="{C36B74E3-5CB1-4B95-92E6-AAEC5D8F5421}"/>
              </a:ext>
            </a:extLst>
          </p:cNvPr>
          <p:cNvSpPr txBox="1"/>
          <p:nvPr>
            <p:custDataLst>
              <p:tags r:id="rId39"/>
            </p:custDataLst>
          </p:nvPr>
        </p:nvSpPr>
        <p:spPr>
          <a:xfrm>
            <a:off x="3383625" y="1446387"/>
            <a:ext cx="785034" cy="369332"/>
          </a:xfrm>
          <a:prstGeom prst="rect">
            <a:avLst/>
          </a:prstGeom>
          <a:noFill/>
        </p:spPr>
        <p:txBody>
          <a:bodyPr wrap="square" rtlCol="0">
            <a:spAutoFit/>
          </a:bodyPr>
          <a:lstStyle/>
          <a:p>
            <a:r>
              <a:rPr lang="en-US" b="1" dirty="0">
                <a:ln w="19050">
                  <a:noFill/>
                </a:ln>
                <a:solidFill>
                  <a:sysClr val="windowText" lastClr="000000"/>
                </a:solidFill>
                <a:latin typeface="Century Gothic" panose="020B0502020202020204" pitchFamily="34" charset="0"/>
              </a:rPr>
              <a:t>USSR</a:t>
            </a:r>
          </a:p>
        </p:txBody>
      </p:sp>
      <p:sp>
        <p:nvSpPr>
          <p:cNvPr id="69" name="Explosion 1 12">
            <a:extLst>
              <a:ext uri="{FF2B5EF4-FFF2-40B4-BE49-F238E27FC236}">
                <a16:creationId xmlns:a16="http://schemas.microsoft.com/office/drawing/2014/main" xmlns="" id="{DC874168-D50E-4F40-841B-6EFF7FB87A9A}"/>
              </a:ext>
            </a:extLst>
          </p:cNvPr>
          <p:cNvSpPr/>
          <p:nvPr>
            <p:custDataLst>
              <p:tags r:id="rId40"/>
            </p:custDataLst>
          </p:nvPr>
        </p:nvSpPr>
        <p:spPr>
          <a:xfrm>
            <a:off x="8124267" y="4855872"/>
            <a:ext cx="195309" cy="204186"/>
          </a:xfrm>
          <a:prstGeom prst="irregularSeal1">
            <a:avLst/>
          </a:prstGeom>
          <a:solidFill>
            <a:srgbClr val="00B05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xmlns="" id="{D65C20D4-E222-4A9C-B922-50AC6627446A}"/>
              </a:ext>
            </a:extLst>
          </p:cNvPr>
          <p:cNvSpPr/>
          <p:nvPr>
            <p:custDataLst>
              <p:tags r:id="rId41"/>
            </p:custDataLst>
          </p:nvPr>
        </p:nvSpPr>
        <p:spPr>
          <a:xfrm>
            <a:off x="6931446" y="4772690"/>
            <a:ext cx="1265090" cy="307777"/>
          </a:xfrm>
          <a:prstGeom prst="rect">
            <a:avLst/>
          </a:prstGeom>
        </p:spPr>
        <p:txBody>
          <a:bodyPr wrap="none">
            <a:spAutoFit/>
          </a:bodyPr>
          <a:lstStyle/>
          <a:p>
            <a:pPr lvl="0"/>
            <a:r>
              <a:rPr lang="en-US" sz="1400" b="1" dirty="0">
                <a:solidFill>
                  <a:prstClr val="black"/>
                </a:solidFill>
                <a:latin typeface="Century Gothic" panose="020B0502020202020204" pitchFamily="34" charset="0"/>
              </a:rPr>
              <a:t>Pearl Harbor</a:t>
            </a:r>
          </a:p>
        </p:txBody>
      </p:sp>
      <p:sp>
        <p:nvSpPr>
          <p:cNvPr id="75" name="Explosion 1 16">
            <a:extLst>
              <a:ext uri="{FF2B5EF4-FFF2-40B4-BE49-F238E27FC236}">
                <a16:creationId xmlns:a16="http://schemas.microsoft.com/office/drawing/2014/main" xmlns="" id="{6E6584A0-6EE9-4A2B-911C-A322542E95C5}"/>
              </a:ext>
            </a:extLst>
          </p:cNvPr>
          <p:cNvSpPr/>
          <p:nvPr>
            <p:custDataLst>
              <p:tags r:id="rId42"/>
            </p:custDataLst>
          </p:nvPr>
        </p:nvSpPr>
        <p:spPr>
          <a:xfrm>
            <a:off x="5976280" y="6896225"/>
            <a:ext cx="195309" cy="204186"/>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xmlns="" id="{71C40BEC-A9AA-4F59-9488-87F57FDAB0F8}"/>
              </a:ext>
            </a:extLst>
          </p:cNvPr>
          <p:cNvSpPr/>
          <p:nvPr>
            <p:custDataLst>
              <p:tags r:id="rId43"/>
            </p:custDataLst>
          </p:nvPr>
        </p:nvSpPr>
        <p:spPr>
          <a:xfrm>
            <a:off x="5550771" y="6660277"/>
            <a:ext cx="1412566" cy="307777"/>
          </a:xfrm>
          <a:prstGeom prst="rect">
            <a:avLst/>
          </a:prstGeom>
        </p:spPr>
        <p:txBody>
          <a:bodyPr wrap="none">
            <a:spAutoFit/>
          </a:bodyPr>
          <a:lstStyle/>
          <a:p>
            <a:pPr lvl="0"/>
            <a:r>
              <a:rPr lang="en-US" sz="1400" b="1" dirty="0">
                <a:solidFill>
                  <a:prstClr val="black"/>
                </a:solidFill>
                <a:latin typeface="Century Gothic" panose="020B0502020202020204" pitchFamily="34" charset="0"/>
              </a:rPr>
              <a:t>Guadalcanal </a:t>
            </a:r>
          </a:p>
        </p:txBody>
      </p:sp>
      <p:sp>
        <p:nvSpPr>
          <p:cNvPr id="77" name="Explosion 1 26">
            <a:extLst>
              <a:ext uri="{FF2B5EF4-FFF2-40B4-BE49-F238E27FC236}">
                <a16:creationId xmlns:a16="http://schemas.microsoft.com/office/drawing/2014/main" xmlns="" id="{A7FFAC0B-37D1-42F6-9F5A-3854C09C1F1A}"/>
              </a:ext>
            </a:extLst>
          </p:cNvPr>
          <p:cNvSpPr/>
          <p:nvPr>
            <p:custDataLst>
              <p:tags r:id="rId44"/>
            </p:custDataLst>
          </p:nvPr>
        </p:nvSpPr>
        <p:spPr>
          <a:xfrm>
            <a:off x="6570953" y="6001062"/>
            <a:ext cx="195309" cy="204186"/>
          </a:xfrm>
          <a:prstGeom prst="irregularSeal1">
            <a:avLst/>
          </a:prstGeom>
          <a:solidFill>
            <a:srgbClr val="FFFF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xmlns="" id="{546C6A6E-5FE6-4691-81C8-DE5A3A863A35}"/>
              </a:ext>
            </a:extLst>
          </p:cNvPr>
          <p:cNvSpPr/>
          <p:nvPr>
            <p:custDataLst>
              <p:tags r:id="rId45"/>
            </p:custDataLst>
          </p:nvPr>
        </p:nvSpPr>
        <p:spPr>
          <a:xfrm>
            <a:off x="5825249" y="5960945"/>
            <a:ext cx="885179" cy="307777"/>
          </a:xfrm>
          <a:prstGeom prst="rect">
            <a:avLst/>
          </a:prstGeom>
        </p:spPr>
        <p:txBody>
          <a:bodyPr wrap="none">
            <a:spAutoFit/>
          </a:bodyPr>
          <a:lstStyle/>
          <a:p>
            <a:r>
              <a:rPr lang="en-US" sz="1400" b="1" dirty="0">
                <a:solidFill>
                  <a:prstClr val="black"/>
                </a:solidFill>
                <a:latin typeface="Century Gothic" panose="020B0502020202020204" pitchFamily="34" charset="0"/>
              </a:rPr>
              <a:t>Tarawa </a:t>
            </a:r>
          </a:p>
        </p:txBody>
      </p:sp>
      <p:sp>
        <p:nvSpPr>
          <p:cNvPr id="79" name="Explosion 1 27">
            <a:extLst>
              <a:ext uri="{FF2B5EF4-FFF2-40B4-BE49-F238E27FC236}">
                <a16:creationId xmlns:a16="http://schemas.microsoft.com/office/drawing/2014/main" xmlns="" id="{A810E37C-9CAE-44DC-A783-6886286D6508}"/>
              </a:ext>
            </a:extLst>
          </p:cNvPr>
          <p:cNvSpPr/>
          <p:nvPr>
            <p:custDataLst>
              <p:tags r:id="rId46"/>
            </p:custDataLst>
          </p:nvPr>
        </p:nvSpPr>
        <p:spPr>
          <a:xfrm>
            <a:off x="4900541" y="5216437"/>
            <a:ext cx="195309" cy="204186"/>
          </a:xfrm>
          <a:prstGeom prst="irregularSeal1">
            <a:avLst/>
          </a:prstGeom>
          <a:solidFill>
            <a:srgbClr val="FFFF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 name="Explosion 1 28">
            <a:extLst>
              <a:ext uri="{FF2B5EF4-FFF2-40B4-BE49-F238E27FC236}">
                <a16:creationId xmlns:a16="http://schemas.microsoft.com/office/drawing/2014/main" xmlns="" id="{BAAD2269-8F9F-4F2D-92E6-9B86BD47872D}"/>
              </a:ext>
            </a:extLst>
          </p:cNvPr>
          <p:cNvSpPr/>
          <p:nvPr>
            <p:custDataLst>
              <p:tags r:id="rId47"/>
            </p:custDataLst>
          </p:nvPr>
        </p:nvSpPr>
        <p:spPr>
          <a:xfrm>
            <a:off x="5065366" y="5080467"/>
            <a:ext cx="195309" cy="204186"/>
          </a:xfrm>
          <a:prstGeom prst="irregularSeal1">
            <a:avLst/>
          </a:prstGeom>
          <a:solidFill>
            <a:srgbClr val="FFFF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xmlns="" id="{4FD8FC97-9869-45FC-8117-BC56423EA2F2}"/>
              </a:ext>
            </a:extLst>
          </p:cNvPr>
          <p:cNvSpPr/>
          <p:nvPr>
            <p:custDataLst>
              <p:tags r:id="rId48"/>
            </p:custDataLst>
          </p:nvPr>
        </p:nvSpPr>
        <p:spPr>
          <a:xfrm>
            <a:off x="5182005" y="4996723"/>
            <a:ext cx="837089" cy="307777"/>
          </a:xfrm>
          <a:prstGeom prst="rect">
            <a:avLst/>
          </a:prstGeom>
        </p:spPr>
        <p:txBody>
          <a:bodyPr wrap="none">
            <a:spAutoFit/>
          </a:bodyPr>
          <a:lstStyle/>
          <a:p>
            <a:r>
              <a:rPr lang="en-US" sz="1400" b="1" dirty="0">
                <a:solidFill>
                  <a:prstClr val="black"/>
                </a:solidFill>
                <a:latin typeface="Century Gothic" panose="020B0502020202020204" pitchFamily="34" charset="0"/>
              </a:rPr>
              <a:t>Saipan </a:t>
            </a:r>
          </a:p>
        </p:txBody>
      </p:sp>
      <p:sp>
        <p:nvSpPr>
          <p:cNvPr id="82" name="Rectangle 81">
            <a:extLst>
              <a:ext uri="{FF2B5EF4-FFF2-40B4-BE49-F238E27FC236}">
                <a16:creationId xmlns:a16="http://schemas.microsoft.com/office/drawing/2014/main" xmlns="" id="{0F176B95-0AB2-426B-909F-17CE0BAA5F8A}"/>
              </a:ext>
            </a:extLst>
          </p:cNvPr>
          <p:cNvSpPr/>
          <p:nvPr>
            <p:custDataLst>
              <p:tags r:id="rId49"/>
            </p:custDataLst>
          </p:nvPr>
        </p:nvSpPr>
        <p:spPr>
          <a:xfrm>
            <a:off x="4998818" y="5258719"/>
            <a:ext cx="792205" cy="307777"/>
          </a:xfrm>
          <a:prstGeom prst="rect">
            <a:avLst/>
          </a:prstGeom>
        </p:spPr>
        <p:txBody>
          <a:bodyPr wrap="none">
            <a:spAutoFit/>
          </a:bodyPr>
          <a:lstStyle/>
          <a:p>
            <a:r>
              <a:rPr lang="en-US" sz="1400" b="1" dirty="0">
                <a:solidFill>
                  <a:prstClr val="black"/>
                </a:solidFill>
                <a:latin typeface="Century Gothic" panose="020B0502020202020204" pitchFamily="34" charset="0"/>
              </a:rPr>
              <a:t>Guam </a:t>
            </a:r>
          </a:p>
        </p:txBody>
      </p:sp>
      <p:sp>
        <p:nvSpPr>
          <p:cNvPr id="84" name="Explosion 1 29">
            <a:extLst>
              <a:ext uri="{FF2B5EF4-FFF2-40B4-BE49-F238E27FC236}">
                <a16:creationId xmlns:a16="http://schemas.microsoft.com/office/drawing/2014/main" xmlns="" id="{F0426E7F-6F71-4262-B2AA-5272CCC7FEBE}"/>
              </a:ext>
            </a:extLst>
          </p:cNvPr>
          <p:cNvSpPr/>
          <p:nvPr>
            <p:custDataLst>
              <p:tags r:id="rId50"/>
            </p:custDataLst>
          </p:nvPr>
        </p:nvSpPr>
        <p:spPr>
          <a:xfrm>
            <a:off x="4034607" y="5529485"/>
            <a:ext cx="195309" cy="204186"/>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xmlns="" id="{B5BD43A2-9D04-4E61-912C-7D19EFAC5F8E}"/>
              </a:ext>
            </a:extLst>
          </p:cNvPr>
          <p:cNvSpPr/>
          <p:nvPr>
            <p:custDataLst>
              <p:tags r:id="rId51"/>
            </p:custDataLst>
          </p:nvPr>
        </p:nvSpPr>
        <p:spPr>
          <a:xfrm>
            <a:off x="4160097" y="5480533"/>
            <a:ext cx="1165704" cy="307777"/>
          </a:xfrm>
          <a:prstGeom prst="rect">
            <a:avLst/>
          </a:prstGeom>
        </p:spPr>
        <p:txBody>
          <a:bodyPr wrap="none">
            <a:spAutoFit/>
          </a:bodyPr>
          <a:lstStyle/>
          <a:p>
            <a:r>
              <a:rPr lang="en-US" sz="1400" b="1" dirty="0">
                <a:solidFill>
                  <a:prstClr val="black"/>
                </a:solidFill>
                <a:latin typeface="Century Gothic" panose="020B0502020202020204" pitchFamily="34" charset="0"/>
              </a:rPr>
              <a:t>Leyte  Gulf </a:t>
            </a:r>
          </a:p>
        </p:txBody>
      </p:sp>
      <p:sp>
        <p:nvSpPr>
          <p:cNvPr id="83" name="Explosion 1 10">
            <a:extLst>
              <a:ext uri="{FF2B5EF4-FFF2-40B4-BE49-F238E27FC236}">
                <a16:creationId xmlns:a16="http://schemas.microsoft.com/office/drawing/2014/main" xmlns="" id="{82A40490-C904-491A-849F-7F0C1819C35C}"/>
              </a:ext>
            </a:extLst>
          </p:cNvPr>
          <p:cNvSpPr/>
          <p:nvPr>
            <p:custDataLst>
              <p:tags r:id="rId52"/>
            </p:custDataLst>
          </p:nvPr>
        </p:nvSpPr>
        <p:spPr>
          <a:xfrm>
            <a:off x="5030674" y="4328493"/>
            <a:ext cx="195309" cy="204186"/>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xmlns="" id="{59BAAA9E-DF81-42B1-80D3-F6A3524D405B}"/>
              </a:ext>
            </a:extLst>
          </p:cNvPr>
          <p:cNvSpPr/>
          <p:nvPr>
            <p:custDataLst>
              <p:tags r:id="rId53"/>
            </p:custDataLst>
          </p:nvPr>
        </p:nvSpPr>
        <p:spPr>
          <a:xfrm>
            <a:off x="5166740" y="4285197"/>
            <a:ext cx="1010213" cy="307777"/>
          </a:xfrm>
          <a:prstGeom prst="rect">
            <a:avLst/>
          </a:prstGeom>
        </p:spPr>
        <p:txBody>
          <a:bodyPr wrap="none">
            <a:spAutoFit/>
          </a:bodyPr>
          <a:lstStyle/>
          <a:p>
            <a:pPr lvl="0"/>
            <a:r>
              <a:rPr lang="en-US" sz="1400" b="1" dirty="0">
                <a:solidFill>
                  <a:prstClr val="black"/>
                </a:solidFill>
                <a:latin typeface="Century Gothic" panose="020B0502020202020204" pitchFamily="34" charset="0"/>
              </a:rPr>
              <a:t>Iwo Jima </a:t>
            </a:r>
          </a:p>
        </p:txBody>
      </p:sp>
      <p:sp>
        <p:nvSpPr>
          <p:cNvPr id="87" name="Explosion 1 10">
            <a:extLst>
              <a:ext uri="{FF2B5EF4-FFF2-40B4-BE49-F238E27FC236}">
                <a16:creationId xmlns:a16="http://schemas.microsoft.com/office/drawing/2014/main" xmlns="" id="{8AFCC7F1-534F-429D-87A2-A323CF2C84F7}"/>
              </a:ext>
            </a:extLst>
          </p:cNvPr>
          <p:cNvSpPr/>
          <p:nvPr>
            <p:custDataLst>
              <p:tags r:id="rId54"/>
            </p:custDataLst>
          </p:nvPr>
        </p:nvSpPr>
        <p:spPr>
          <a:xfrm>
            <a:off x="4157258" y="4322526"/>
            <a:ext cx="195309" cy="204186"/>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xmlns="" id="{71CA72B9-67D6-432E-9610-D8A2F14235FF}"/>
              </a:ext>
            </a:extLst>
          </p:cNvPr>
          <p:cNvSpPr/>
          <p:nvPr>
            <p:custDataLst>
              <p:tags r:id="rId55"/>
            </p:custDataLst>
          </p:nvPr>
        </p:nvSpPr>
        <p:spPr>
          <a:xfrm>
            <a:off x="3916535" y="4403609"/>
            <a:ext cx="1019831" cy="307777"/>
          </a:xfrm>
          <a:prstGeom prst="rect">
            <a:avLst/>
          </a:prstGeom>
        </p:spPr>
        <p:txBody>
          <a:bodyPr wrap="none">
            <a:spAutoFit/>
          </a:bodyPr>
          <a:lstStyle/>
          <a:p>
            <a:pPr lvl="0"/>
            <a:r>
              <a:rPr lang="en-US" sz="1400" b="1" dirty="0">
                <a:solidFill>
                  <a:prstClr val="black"/>
                </a:solidFill>
                <a:latin typeface="Century Gothic" panose="020B0502020202020204" pitchFamily="34" charset="0"/>
              </a:rPr>
              <a:t>Okinawa </a:t>
            </a:r>
          </a:p>
        </p:txBody>
      </p:sp>
      <p:sp>
        <p:nvSpPr>
          <p:cNvPr id="88" name="Explosion 1 13">
            <a:extLst>
              <a:ext uri="{FF2B5EF4-FFF2-40B4-BE49-F238E27FC236}">
                <a16:creationId xmlns:a16="http://schemas.microsoft.com/office/drawing/2014/main" xmlns="" id="{107C3200-034E-4A8D-9551-1E319774EE0D}"/>
              </a:ext>
            </a:extLst>
          </p:cNvPr>
          <p:cNvSpPr/>
          <p:nvPr>
            <p:custDataLst>
              <p:tags r:id="rId56"/>
            </p:custDataLst>
          </p:nvPr>
        </p:nvSpPr>
        <p:spPr>
          <a:xfrm>
            <a:off x="4283256" y="3906259"/>
            <a:ext cx="195309" cy="204186"/>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Explosion 1 14">
            <a:extLst>
              <a:ext uri="{FF2B5EF4-FFF2-40B4-BE49-F238E27FC236}">
                <a16:creationId xmlns:a16="http://schemas.microsoft.com/office/drawing/2014/main" xmlns="" id="{E0851369-4E64-4B74-93A3-F8723CB8E06B}"/>
              </a:ext>
            </a:extLst>
          </p:cNvPr>
          <p:cNvSpPr/>
          <p:nvPr>
            <p:custDataLst>
              <p:tags r:id="rId57"/>
            </p:custDataLst>
          </p:nvPr>
        </p:nvSpPr>
        <p:spPr>
          <a:xfrm>
            <a:off x="4460809" y="3780695"/>
            <a:ext cx="195309" cy="204186"/>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xmlns="" id="{5167C154-811B-4140-B8A5-B82CCAFD9865}"/>
              </a:ext>
            </a:extLst>
          </p:cNvPr>
          <p:cNvSpPr/>
          <p:nvPr>
            <p:custDataLst>
              <p:tags r:id="rId58"/>
            </p:custDataLst>
          </p:nvPr>
        </p:nvSpPr>
        <p:spPr>
          <a:xfrm>
            <a:off x="4850540" y="3796952"/>
            <a:ext cx="1088760" cy="307777"/>
          </a:xfrm>
          <a:prstGeom prst="rect">
            <a:avLst/>
          </a:prstGeom>
        </p:spPr>
        <p:txBody>
          <a:bodyPr wrap="none">
            <a:spAutoFit/>
          </a:bodyPr>
          <a:lstStyle/>
          <a:p>
            <a:pPr lvl="0"/>
            <a:r>
              <a:rPr lang="en-US" sz="1400" b="1" dirty="0">
                <a:solidFill>
                  <a:prstClr val="black"/>
                </a:solidFill>
                <a:latin typeface="Century Gothic" panose="020B0502020202020204" pitchFamily="34" charset="0"/>
              </a:rPr>
              <a:t>Hiroshima </a:t>
            </a:r>
          </a:p>
        </p:txBody>
      </p:sp>
      <p:sp>
        <p:nvSpPr>
          <p:cNvPr id="92" name="Rectangle 91">
            <a:extLst>
              <a:ext uri="{FF2B5EF4-FFF2-40B4-BE49-F238E27FC236}">
                <a16:creationId xmlns:a16="http://schemas.microsoft.com/office/drawing/2014/main" xmlns="" id="{53CA2269-2288-4D11-AAE5-B3B5C73F131B}"/>
              </a:ext>
            </a:extLst>
          </p:cNvPr>
          <p:cNvSpPr/>
          <p:nvPr>
            <p:custDataLst>
              <p:tags r:id="rId59"/>
            </p:custDataLst>
          </p:nvPr>
        </p:nvSpPr>
        <p:spPr>
          <a:xfrm>
            <a:off x="4667692" y="4031266"/>
            <a:ext cx="1067921" cy="307777"/>
          </a:xfrm>
          <a:prstGeom prst="rect">
            <a:avLst/>
          </a:prstGeom>
        </p:spPr>
        <p:txBody>
          <a:bodyPr wrap="none">
            <a:spAutoFit/>
          </a:bodyPr>
          <a:lstStyle/>
          <a:p>
            <a:pPr lvl="0"/>
            <a:r>
              <a:rPr lang="en-US" sz="1400" b="1" dirty="0">
                <a:solidFill>
                  <a:prstClr val="black"/>
                </a:solidFill>
                <a:latin typeface="Century Gothic" panose="020B0502020202020204" pitchFamily="34" charset="0"/>
              </a:rPr>
              <a:t>Nagasaki </a:t>
            </a:r>
          </a:p>
        </p:txBody>
      </p:sp>
      <p:cxnSp>
        <p:nvCxnSpPr>
          <p:cNvPr id="93" name="Straight Arrow Connector 92">
            <a:extLst>
              <a:ext uri="{FF2B5EF4-FFF2-40B4-BE49-F238E27FC236}">
                <a16:creationId xmlns:a16="http://schemas.microsoft.com/office/drawing/2014/main" xmlns="" id="{A4A3A435-9A64-4717-8775-6F90936F2D58}"/>
              </a:ext>
            </a:extLst>
          </p:cNvPr>
          <p:cNvCxnSpPr>
            <a:cxnSpLocks/>
          </p:cNvCxnSpPr>
          <p:nvPr>
            <p:custDataLst>
              <p:tags r:id="rId60"/>
            </p:custDataLst>
          </p:nvPr>
        </p:nvCxnSpPr>
        <p:spPr>
          <a:xfrm flipH="1" flipV="1">
            <a:off x="4648568" y="3929456"/>
            <a:ext cx="251973" cy="727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xmlns="" id="{2D63E2C1-3130-41C5-BCC9-811542E6FEC6}"/>
              </a:ext>
            </a:extLst>
          </p:cNvPr>
          <p:cNvCxnSpPr>
            <a:cxnSpLocks/>
          </p:cNvCxnSpPr>
          <p:nvPr>
            <p:custDataLst>
              <p:tags r:id="rId61"/>
            </p:custDataLst>
          </p:nvPr>
        </p:nvCxnSpPr>
        <p:spPr>
          <a:xfrm flipH="1" flipV="1">
            <a:off x="4462779" y="4104174"/>
            <a:ext cx="235742" cy="671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xmlns="" id="{2A2CEF9E-E6FF-4D13-A93D-A441D62001D4}"/>
              </a:ext>
            </a:extLst>
          </p:cNvPr>
          <p:cNvSpPr txBox="1"/>
          <p:nvPr>
            <p:custDataLst>
              <p:tags r:id="rId62"/>
            </p:custDataLst>
          </p:nvPr>
        </p:nvSpPr>
        <p:spPr>
          <a:xfrm>
            <a:off x="5029200" y="3368226"/>
            <a:ext cx="1030330" cy="338554"/>
          </a:xfrm>
          <a:prstGeom prst="rect">
            <a:avLst/>
          </a:prstGeom>
          <a:noFill/>
        </p:spPr>
        <p:txBody>
          <a:bodyPr wrap="square" rtlCol="0">
            <a:spAutoFit/>
          </a:bodyPr>
          <a:lstStyle/>
          <a:p>
            <a:r>
              <a:rPr lang="en-US" sz="1600" b="1" dirty="0">
                <a:ln w="19050">
                  <a:noFill/>
                </a:ln>
                <a:solidFill>
                  <a:sysClr val="windowText" lastClr="000000"/>
                </a:solidFill>
                <a:latin typeface="Century Gothic" panose="020B0502020202020204" pitchFamily="34" charset="0"/>
              </a:rPr>
              <a:t>JAPAN</a:t>
            </a:r>
          </a:p>
        </p:txBody>
      </p:sp>
      <p:cxnSp>
        <p:nvCxnSpPr>
          <p:cNvPr id="102" name="Straight Arrow Connector 101">
            <a:extLst>
              <a:ext uri="{FF2B5EF4-FFF2-40B4-BE49-F238E27FC236}">
                <a16:creationId xmlns:a16="http://schemas.microsoft.com/office/drawing/2014/main" xmlns="" id="{A9BDE1A6-D90A-430B-BAE3-618B07BF264C}"/>
              </a:ext>
            </a:extLst>
          </p:cNvPr>
          <p:cNvCxnSpPr>
            <a:cxnSpLocks/>
          </p:cNvCxnSpPr>
          <p:nvPr>
            <p:custDataLst>
              <p:tags r:id="rId63"/>
            </p:custDataLst>
          </p:nvPr>
        </p:nvCxnSpPr>
        <p:spPr>
          <a:xfrm flipH="1">
            <a:off x="4836775" y="3538788"/>
            <a:ext cx="255787" cy="1016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4" name="Explosion 1 15">
            <a:extLst>
              <a:ext uri="{FF2B5EF4-FFF2-40B4-BE49-F238E27FC236}">
                <a16:creationId xmlns:a16="http://schemas.microsoft.com/office/drawing/2014/main" xmlns="" id="{AB859D4E-5505-42FB-A57E-EACC7BB52E8E}"/>
              </a:ext>
            </a:extLst>
          </p:cNvPr>
          <p:cNvSpPr/>
          <p:nvPr>
            <p:custDataLst>
              <p:tags r:id="rId64"/>
            </p:custDataLst>
          </p:nvPr>
        </p:nvSpPr>
        <p:spPr>
          <a:xfrm>
            <a:off x="5410004" y="6813270"/>
            <a:ext cx="195309" cy="204186"/>
          </a:xfrm>
          <a:prstGeom prst="irregularSeal1">
            <a:avLst/>
          </a:prstGeom>
          <a:solidFill>
            <a:srgbClr val="FFFF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TextBox 104">
            <a:extLst>
              <a:ext uri="{FF2B5EF4-FFF2-40B4-BE49-F238E27FC236}">
                <a16:creationId xmlns:a16="http://schemas.microsoft.com/office/drawing/2014/main" xmlns="" id="{7AD45C7E-2642-4BEF-8EF8-9F742C4A24B6}"/>
              </a:ext>
            </a:extLst>
          </p:cNvPr>
          <p:cNvSpPr txBox="1"/>
          <p:nvPr>
            <p:custDataLst>
              <p:tags r:id="rId65"/>
            </p:custDataLst>
          </p:nvPr>
        </p:nvSpPr>
        <p:spPr>
          <a:xfrm>
            <a:off x="4869902" y="6922315"/>
            <a:ext cx="1055650" cy="307777"/>
          </a:xfrm>
          <a:prstGeom prst="rect">
            <a:avLst/>
          </a:prstGeom>
          <a:noFill/>
        </p:spPr>
        <p:txBody>
          <a:bodyPr wrap="square" rtlCol="0">
            <a:spAutoFit/>
          </a:bodyPr>
          <a:lstStyle/>
          <a:p>
            <a:r>
              <a:rPr lang="en-US" sz="1400" b="1" dirty="0">
                <a:solidFill>
                  <a:prstClr val="black"/>
                </a:solidFill>
                <a:latin typeface="Century Gothic" panose="020B0502020202020204" pitchFamily="34" charset="0"/>
              </a:rPr>
              <a:t>Coral Sea</a:t>
            </a:r>
          </a:p>
        </p:txBody>
      </p:sp>
      <p:sp>
        <p:nvSpPr>
          <p:cNvPr id="95" name="Explosion 1 22">
            <a:extLst>
              <a:ext uri="{FF2B5EF4-FFF2-40B4-BE49-F238E27FC236}">
                <a16:creationId xmlns:a16="http://schemas.microsoft.com/office/drawing/2014/main" xmlns="" id="{E9CBDE33-0D1E-4307-BBD9-A048258F0E54}"/>
              </a:ext>
            </a:extLst>
          </p:cNvPr>
          <p:cNvSpPr/>
          <p:nvPr>
            <p:custDataLst>
              <p:tags r:id="rId66"/>
            </p:custDataLst>
          </p:nvPr>
        </p:nvSpPr>
        <p:spPr>
          <a:xfrm>
            <a:off x="6670085" y="2229469"/>
            <a:ext cx="195309" cy="204186"/>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Explosion 1 23">
            <a:extLst>
              <a:ext uri="{FF2B5EF4-FFF2-40B4-BE49-F238E27FC236}">
                <a16:creationId xmlns:a16="http://schemas.microsoft.com/office/drawing/2014/main" xmlns="" id="{136FED24-BDDF-4B9A-860A-00B8DFBE6A95}"/>
              </a:ext>
            </a:extLst>
          </p:cNvPr>
          <p:cNvSpPr/>
          <p:nvPr>
            <p:custDataLst>
              <p:tags r:id="rId67"/>
            </p:custDataLst>
          </p:nvPr>
        </p:nvSpPr>
        <p:spPr>
          <a:xfrm>
            <a:off x="6804728" y="2394344"/>
            <a:ext cx="195309" cy="204186"/>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xmlns="" id="{FAA4FE22-2B88-4A64-9798-FEFC3341AC43}"/>
              </a:ext>
            </a:extLst>
          </p:cNvPr>
          <p:cNvSpPr/>
          <p:nvPr>
            <p:custDataLst>
              <p:tags r:id="rId68"/>
            </p:custDataLst>
          </p:nvPr>
        </p:nvSpPr>
        <p:spPr>
          <a:xfrm>
            <a:off x="6495240" y="1991213"/>
            <a:ext cx="598241" cy="307777"/>
          </a:xfrm>
          <a:prstGeom prst="rect">
            <a:avLst/>
          </a:prstGeom>
        </p:spPr>
        <p:txBody>
          <a:bodyPr wrap="none">
            <a:spAutoFit/>
          </a:bodyPr>
          <a:lstStyle/>
          <a:p>
            <a:pPr lvl="0"/>
            <a:r>
              <a:rPr lang="en-US" sz="1400" b="1" dirty="0">
                <a:solidFill>
                  <a:prstClr val="black"/>
                </a:solidFill>
                <a:latin typeface="Century Gothic" panose="020B0502020202020204" pitchFamily="34" charset="0"/>
              </a:rPr>
              <a:t>Attu </a:t>
            </a:r>
          </a:p>
        </p:txBody>
      </p:sp>
      <p:sp>
        <p:nvSpPr>
          <p:cNvPr id="98" name="Rectangle 97">
            <a:extLst>
              <a:ext uri="{FF2B5EF4-FFF2-40B4-BE49-F238E27FC236}">
                <a16:creationId xmlns:a16="http://schemas.microsoft.com/office/drawing/2014/main" xmlns="" id="{CCEE6689-09E0-4EA9-8B41-648882329E04}"/>
              </a:ext>
            </a:extLst>
          </p:cNvPr>
          <p:cNvSpPr/>
          <p:nvPr>
            <p:custDataLst>
              <p:tags r:id="rId69"/>
            </p:custDataLst>
          </p:nvPr>
        </p:nvSpPr>
        <p:spPr>
          <a:xfrm>
            <a:off x="6702883" y="2542470"/>
            <a:ext cx="689612" cy="307777"/>
          </a:xfrm>
          <a:prstGeom prst="rect">
            <a:avLst/>
          </a:prstGeom>
        </p:spPr>
        <p:txBody>
          <a:bodyPr wrap="none">
            <a:spAutoFit/>
          </a:bodyPr>
          <a:lstStyle/>
          <a:p>
            <a:pPr lvl="0"/>
            <a:r>
              <a:rPr lang="en-US" sz="1400" b="1" dirty="0">
                <a:solidFill>
                  <a:prstClr val="black"/>
                </a:solidFill>
                <a:latin typeface="Century Gothic" panose="020B0502020202020204" pitchFamily="34" charset="0"/>
              </a:rPr>
              <a:t>Kiska </a:t>
            </a:r>
          </a:p>
        </p:txBody>
      </p:sp>
    </p:spTree>
    <p:extLst>
      <p:ext uri="{BB962C8B-B14F-4D97-AF65-F5344CB8AC3E}">
        <p14:creationId xmlns:p14="http://schemas.microsoft.com/office/powerpoint/2010/main" val="329016774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a:blip r:embed="rId7"/>
          <a:stretch>
            <a:fillRect/>
          </a:stretch>
        </a:blip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xmlns="" id="{14FEBBA9-7563-4A80-A83B-C1659C504B80}"/>
              </a:ext>
            </a:extLst>
          </p:cNvPr>
          <p:cNvSpPr txBox="1"/>
          <p:nvPr>
            <p:custDataLst>
              <p:tags r:id="rId1"/>
            </p:custDataLst>
          </p:nvPr>
        </p:nvSpPr>
        <p:spPr>
          <a:xfrm>
            <a:off x="7948053" y="1249286"/>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ALASKA</a:t>
            </a:r>
          </a:p>
        </p:txBody>
      </p:sp>
      <p:sp>
        <p:nvSpPr>
          <p:cNvPr id="13" name="TextBox 12">
            <a:extLst>
              <a:ext uri="{FF2B5EF4-FFF2-40B4-BE49-F238E27FC236}">
                <a16:creationId xmlns:a16="http://schemas.microsoft.com/office/drawing/2014/main" xmlns="" id="{119D2D7C-0904-4137-BEE1-DD7E76EB4B55}"/>
              </a:ext>
            </a:extLst>
          </p:cNvPr>
          <p:cNvSpPr txBox="1"/>
          <p:nvPr>
            <p:custDataLst>
              <p:tags r:id="rId2"/>
            </p:custDataLst>
          </p:nvPr>
        </p:nvSpPr>
        <p:spPr>
          <a:xfrm>
            <a:off x="7851160" y="1452832"/>
            <a:ext cx="1246274"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sp>
        <p:nvSpPr>
          <p:cNvPr id="24" name="TextBox 23">
            <a:extLst>
              <a:ext uri="{FF2B5EF4-FFF2-40B4-BE49-F238E27FC236}">
                <a16:creationId xmlns:a16="http://schemas.microsoft.com/office/drawing/2014/main" xmlns="" id="{A89915E4-6F7B-4398-BF97-9E8ED49EB6FA}"/>
              </a:ext>
            </a:extLst>
          </p:cNvPr>
          <p:cNvSpPr txBox="1"/>
          <p:nvPr>
            <p:custDataLst>
              <p:tags r:id="rId3"/>
            </p:custDataLst>
          </p:nvPr>
        </p:nvSpPr>
        <p:spPr>
          <a:xfrm>
            <a:off x="3738519" y="7348176"/>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AUSTRALIA</a:t>
            </a:r>
          </a:p>
        </p:txBody>
      </p:sp>
      <p:sp>
        <p:nvSpPr>
          <p:cNvPr id="25" name="TextBox 24">
            <a:extLst>
              <a:ext uri="{FF2B5EF4-FFF2-40B4-BE49-F238E27FC236}">
                <a16:creationId xmlns:a16="http://schemas.microsoft.com/office/drawing/2014/main" xmlns="" id="{A721CCAF-A2FF-4E62-AA60-479EA2085999}"/>
              </a:ext>
            </a:extLst>
          </p:cNvPr>
          <p:cNvSpPr txBox="1"/>
          <p:nvPr>
            <p:custDataLst>
              <p:tags r:id="rId4"/>
            </p:custDataLst>
          </p:nvPr>
        </p:nvSpPr>
        <p:spPr>
          <a:xfrm>
            <a:off x="1414420" y="3562891"/>
            <a:ext cx="2408281" cy="584775"/>
          </a:xfrm>
          <a:prstGeom prst="rect">
            <a:avLst/>
          </a:prstGeom>
          <a:noFill/>
        </p:spPr>
        <p:txBody>
          <a:bodyPr wrap="square" rtlCol="0">
            <a:spAutoFit/>
          </a:bodyPr>
          <a:lstStyle/>
          <a:p>
            <a:r>
              <a:rPr lang="en-US" sz="3200" b="1" dirty="0">
                <a:ln w="19050">
                  <a:solidFill>
                    <a:sysClr val="windowText" lastClr="000000"/>
                  </a:solidFill>
                </a:ln>
                <a:solidFill>
                  <a:schemeClr val="bg1">
                    <a:lumMod val="75000"/>
                  </a:schemeClr>
                </a:solidFill>
                <a:latin typeface="Century Gothic" panose="020B0502020202020204" pitchFamily="34" charset="0"/>
              </a:rPr>
              <a:t>BHUTAN</a:t>
            </a:r>
          </a:p>
        </p:txBody>
      </p:sp>
      <p:cxnSp>
        <p:nvCxnSpPr>
          <p:cNvPr id="18" name="Straight Arrow Connector 17">
            <a:extLst>
              <a:ext uri="{FF2B5EF4-FFF2-40B4-BE49-F238E27FC236}">
                <a16:creationId xmlns:a16="http://schemas.microsoft.com/office/drawing/2014/main" xmlns="" id="{DE976860-6C4D-4D80-ABF2-DAAE727F7FDE}"/>
              </a:ext>
            </a:extLst>
          </p:cNvPr>
          <p:cNvCxnSpPr>
            <a:cxnSpLocks/>
          </p:cNvCxnSpPr>
          <p:nvPr>
            <p:custDataLst>
              <p:tags r:id="rId5"/>
            </p:custDataLst>
          </p:nvPr>
        </p:nvCxnSpPr>
        <p:spPr>
          <a:xfrm flipH="1">
            <a:off x="2061634" y="3980076"/>
            <a:ext cx="228599" cy="40508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54004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right)">
                                      <p:cBhvr>
                                        <p:cTn id="7" dur="500"/>
                                        <p:tgtEl>
                                          <p:spTgt spid="25"/>
                                        </p:tgtEl>
                                      </p:cBhvr>
                                    </p:animEffect>
                                  </p:childTnLst>
                                </p:cTn>
                              </p:par>
                              <p:par>
                                <p:cTn id="8" presetID="22" presetClass="entr" presetSubtype="2"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right)">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a:blip r:embed="rId10"/>
          <a:stretch>
            <a:fillRect/>
          </a:stretch>
        </a:blip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xmlns="" id="{14FEBBA9-7563-4A80-A83B-C1659C504B80}"/>
              </a:ext>
            </a:extLst>
          </p:cNvPr>
          <p:cNvSpPr txBox="1"/>
          <p:nvPr>
            <p:custDataLst>
              <p:tags r:id="rId1"/>
            </p:custDataLst>
          </p:nvPr>
        </p:nvSpPr>
        <p:spPr>
          <a:xfrm>
            <a:off x="7948053" y="1249286"/>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ALASKA</a:t>
            </a:r>
          </a:p>
        </p:txBody>
      </p:sp>
      <p:sp>
        <p:nvSpPr>
          <p:cNvPr id="13" name="TextBox 12">
            <a:extLst>
              <a:ext uri="{FF2B5EF4-FFF2-40B4-BE49-F238E27FC236}">
                <a16:creationId xmlns:a16="http://schemas.microsoft.com/office/drawing/2014/main" xmlns="" id="{119D2D7C-0904-4137-BEE1-DD7E76EB4B55}"/>
              </a:ext>
            </a:extLst>
          </p:cNvPr>
          <p:cNvSpPr txBox="1"/>
          <p:nvPr>
            <p:custDataLst>
              <p:tags r:id="rId2"/>
            </p:custDataLst>
          </p:nvPr>
        </p:nvSpPr>
        <p:spPr>
          <a:xfrm>
            <a:off x="7851160" y="1452832"/>
            <a:ext cx="1246274"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sp>
        <p:nvSpPr>
          <p:cNvPr id="24" name="TextBox 23">
            <a:extLst>
              <a:ext uri="{FF2B5EF4-FFF2-40B4-BE49-F238E27FC236}">
                <a16:creationId xmlns:a16="http://schemas.microsoft.com/office/drawing/2014/main" xmlns="" id="{A89915E4-6F7B-4398-BF97-9E8ED49EB6FA}"/>
              </a:ext>
            </a:extLst>
          </p:cNvPr>
          <p:cNvSpPr txBox="1"/>
          <p:nvPr>
            <p:custDataLst>
              <p:tags r:id="rId3"/>
            </p:custDataLst>
          </p:nvPr>
        </p:nvSpPr>
        <p:spPr>
          <a:xfrm>
            <a:off x="3738519" y="7348176"/>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AUSTRALIA</a:t>
            </a:r>
          </a:p>
        </p:txBody>
      </p:sp>
      <p:sp>
        <p:nvSpPr>
          <p:cNvPr id="25" name="TextBox 24">
            <a:extLst>
              <a:ext uri="{FF2B5EF4-FFF2-40B4-BE49-F238E27FC236}">
                <a16:creationId xmlns:a16="http://schemas.microsoft.com/office/drawing/2014/main" xmlns="" id="{A721CCAF-A2FF-4E62-AA60-479EA2085999}"/>
              </a:ext>
            </a:extLst>
          </p:cNvPr>
          <p:cNvSpPr txBox="1"/>
          <p:nvPr>
            <p:custDataLst>
              <p:tags r:id="rId4"/>
            </p:custDataLst>
          </p:nvPr>
        </p:nvSpPr>
        <p:spPr>
          <a:xfrm>
            <a:off x="3009747" y="5249778"/>
            <a:ext cx="2408281" cy="584775"/>
          </a:xfrm>
          <a:prstGeom prst="rect">
            <a:avLst/>
          </a:prstGeom>
          <a:noFill/>
        </p:spPr>
        <p:txBody>
          <a:bodyPr wrap="square" rtlCol="0">
            <a:spAutoFit/>
          </a:bodyPr>
          <a:lstStyle/>
          <a:p>
            <a:r>
              <a:rPr lang="en-US" sz="3200" b="1" dirty="0">
                <a:ln w="19050">
                  <a:solidFill>
                    <a:sysClr val="windowText" lastClr="000000"/>
                  </a:solidFill>
                </a:ln>
                <a:solidFill>
                  <a:srgbClr val="00B050"/>
                </a:solidFill>
                <a:latin typeface="Century Gothic" panose="020B0502020202020204" pitchFamily="34" charset="0"/>
              </a:rPr>
              <a:t>BORNEO</a:t>
            </a:r>
          </a:p>
        </p:txBody>
      </p:sp>
      <p:cxnSp>
        <p:nvCxnSpPr>
          <p:cNvPr id="18" name="Straight Arrow Connector 17">
            <a:extLst>
              <a:ext uri="{FF2B5EF4-FFF2-40B4-BE49-F238E27FC236}">
                <a16:creationId xmlns:a16="http://schemas.microsoft.com/office/drawing/2014/main" xmlns="" id="{DE976860-6C4D-4D80-ABF2-DAAE727F7FDE}"/>
              </a:ext>
            </a:extLst>
          </p:cNvPr>
          <p:cNvCxnSpPr>
            <a:cxnSpLocks/>
          </p:cNvCxnSpPr>
          <p:nvPr>
            <p:custDataLst>
              <p:tags r:id="rId5"/>
            </p:custDataLst>
          </p:nvPr>
        </p:nvCxnSpPr>
        <p:spPr>
          <a:xfrm>
            <a:off x="3242733" y="5734865"/>
            <a:ext cx="30005" cy="2847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xmlns="" id="{F0B2564E-7849-4B62-8094-ADC0124340BC}"/>
              </a:ext>
            </a:extLst>
          </p:cNvPr>
          <p:cNvSpPr txBox="1"/>
          <p:nvPr>
            <p:custDataLst>
              <p:tags r:id="rId6"/>
            </p:custDataLst>
          </p:nvPr>
        </p:nvSpPr>
        <p:spPr>
          <a:xfrm>
            <a:off x="3877677" y="5720038"/>
            <a:ext cx="1980414" cy="369332"/>
          </a:xfrm>
          <a:prstGeom prst="rect">
            <a:avLst/>
          </a:prstGeom>
          <a:noFill/>
        </p:spPr>
        <p:txBody>
          <a:bodyPr wrap="square" rtlCol="0">
            <a:spAutoFit/>
          </a:bodyPr>
          <a:lstStyle/>
          <a:p>
            <a:r>
              <a:rPr lang="en-US" b="1" dirty="0">
                <a:ln>
                  <a:solidFill>
                    <a:schemeClr val="bg1"/>
                  </a:solidFill>
                </a:ln>
                <a:latin typeface="Century Gothic" panose="020B0502020202020204" pitchFamily="34" charset="0"/>
              </a:rPr>
              <a:t>(British Territory)</a:t>
            </a:r>
          </a:p>
        </p:txBody>
      </p:sp>
      <p:sp>
        <p:nvSpPr>
          <p:cNvPr id="29" name="TextBox 28">
            <a:extLst>
              <a:ext uri="{FF2B5EF4-FFF2-40B4-BE49-F238E27FC236}">
                <a16:creationId xmlns:a16="http://schemas.microsoft.com/office/drawing/2014/main" xmlns="" id="{719CBDD6-2A78-4966-BF11-C0201ABA55D0}"/>
              </a:ext>
            </a:extLst>
          </p:cNvPr>
          <p:cNvSpPr txBox="1"/>
          <p:nvPr>
            <p:custDataLst>
              <p:tags r:id="rId7"/>
            </p:custDataLst>
          </p:nvPr>
        </p:nvSpPr>
        <p:spPr>
          <a:xfrm>
            <a:off x="2161166" y="3941151"/>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BHUTON</a:t>
            </a:r>
          </a:p>
        </p:txBody>
      </p:sp>
      <p:cxnSp>
        <p:nvCxnSpPr>
          <p:cNvPr id="30" name="Straight Arrow Connector 29">
            <a:extLst>
              <a:ext uri="{FF2B5EF4-FFF2-40B4-BE49-F238E27FC236}">
                <a16:creationId xmlns:a16="http://schemas.microsoft.com/office/drawing/2014/main" xmlns="" id="{2986C6B5-DD74-411F-978F-E80893658D28}"/>
              </a:ext>
            </a:extLst>
          </p:cNvPr>
          <p:cNvCxnSpPr>
            <a:cxnSpLocks/>
          </p:cNvCxnSpPr>
          <p:nvPr>
            <p:custDataLst>
              <p:tags r:id="rId8"/>
            </p:custDataLst>
          </p:nvPr>
        </p:nvCxnSpPr>
        <p:spPr>
          <a:xfrm flipH="1">
            <a:off x="2104338" y="4201336"/>
            <a:ext cx="113656" cy="1423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86439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par>
                                <p:cTn id="11" presetID="22" presetClass="entr" presetSubtype="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up)">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a:blip r:embed="rId12"/>
          <a:stretch>
            <a:fillRect/>
          </a:stretch>
        </a:blip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xmlns="" id="{14FEBBA9-7563-4A80-A83B-C1659C504B80}"/>
              </a:ext>
            </a:extLst>
          </p:cNvPr>
          <p:cNvSpPr txBox="1"/>
          <p:nvPr>
            <p:custDataLst>
              <p:tags r:id="rId1"/>
            </p:custDataLst>
          </p:nvPr>
        </p:nvSpPr>
        <p:spPr>
          <a:xfrm>
            <a:off x="7948053" y="1249286"/>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ALASKA</a:t>
            </a:r>
          </a:p>
        </p:txBody>
      </p:sp>
      <p:sp>
        <p:nvSpPr>
          <p:cNvPr id="13" name="TextBox 12">
            <a:extLst>
              <a:ext uri="{FF2B5EF4-FFF2-40B4-BE49-F238E27FC236}">
                <a16:creationId xmlns:a16="http://schemas.microsoft.com/office/drawing/2014/main" xmlns="" id="{119D2D7C-0904-4137-BEE1-DD7E76EB4B55}"/>
              </a:ext>
            </a:extLst>
          </p:cNvPr>
          <p:cNvSpPr txBox="1"/>
          <p:nvPr>
            <p:custDataLst>
              <p:tags r:id="rId2"/>
            </p:custDataLst>
          </p:nvPr>
        </p:nvSpPr>
        <p:spPr>
          <a:xfrm>
            <a:off x="7851160" y="1452832"/>
            <a:ext cx="1246274"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sp>
        <p:nvSpPr>
          <p:cNvPr id="24" name="TextBox 23">
            <a:extLst>
              <a:ext uri="{FF2B5EF4-FFF2-40B4-BE49-F238E27FC236}">
                <a16:creationId xmlns:a16="http://schemas.microsoft.com/office/drawing/2014/main" xmlns="" id="{A89915E4-6F7B-4398-BF97-9E8ED49EB6FA}"/>
              </a:ext>
            </a:extLst>
          </p:cNvPr>
          <p:cNvSpPr txBox="1"/>
          <p:nvPr>
            <p:custDataLst>
              <p:tags r:id="rId3"/>
            </p:custDataLst>
          </p:nvPr>
        </p:nvSpPr>
        <p:spPr>
          <a:xfrm>
            <a:off x="3738519" y="7348176"/>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AUSTRALIA</a:t>
            </a:r>
          </a:p>
        </p:txBody>
      </p:sp>
      <p:sp>
        <p:nvSpPr>
          <p:cNvPr id="25" name="TextBox 24">
            <a:extLst>
              <a:ext uri="{FF2B5EF4-FFF2-40B4-BE49-F238E27FC236}">
                <a16:creationId xmlns:a16="http://schemas.microsoft.com/office/drawing/2014/main" xmlns="" id="{A721CCAF-A2FF-4E62-AA60-479EA2085999}"/>
              </a:ext>
            </a:extLst>
          </p:cNvPr>
          <p:cNvSpPr txBox="1"/>
          <p:nvPr>
            <p:custDataLst>
              <p:tags r:id="rId4"/>
            </p:custDataLst>
          </p:nvPr>
        </p:nvSpPr>
        <p:spPr>
          <a:xfrm>
            <a:off x="2517592" y="4272531"/>
            <a:ext cx="2408281" cy="584775"/>
          </a:xfrm>
          <a:prstGeom prst="rect">
            <a:avLst/>
          </a:prstGeom>
          <a:noFill/>
        </p:spPr>
        <p:txBody>
          <a:bodyPr wrap="square" rtlCol="0">
            <a:spAutoFit/>
          </a:bodyPr>
          <a:lstStyle/>
          <a:p>
            <a:r>
              <a:rPr lang="en-US" sz="3200" b="1" dirty="0">
                <a:ln w="19050">
                  <a:solidFill>
                    <a:sysClr val="windowText" lastClr="000000"/>
                  </a:solidFill>
                </a:ln>
                <a:solidFill>
                  <a:srgbClr val="00B050"/>
                </a:solidFill>
                <a:latin typeface="Century Gothic" panose="020B0502020202020204" pitchFamily="34" charset="0"/>
              </a:rPr>
              <a:t>BURMA</a:t>
            </a:r>
          </a:p>
        </p:txBody>
      </p:sp>
      <p:cxnSp>
        <p:nvCxnSpPr>
          <p:cNvPr id="18" name="Straight Arrow Connector 17">
            <a:extLst>
              <a:ext uri="{FF2B5EF4-FFF2-40B4-BE49-F238E27FC236}">
                <a16:creationId xmlns:a16="http://schemas.microsoft.com/office/drawing/2014/main" xmlns="" id="{DE976860-6C4D-4D80-ABF2-DAAE727F7FDE}"/>
              </a:ext>
            </a:extLst>
          </p:cNvPr>
          <p:cNvCxnSpPr>
            <a:cxnSpLocks/>
          </p:cNvCxnSpPr>
          <p:nvPr>
            <p:custDataLst>
              <p:tags r:id="rId5"/>
            </p:custDataLst>
          </p:nvPr>
        </p:nvCxnSpPr>
        <p:spPr>
          <a:xfrm flipH="1">
            <a:off x="3544542" y="5994051"/>
            <a:ext cx="316258" cy="1779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xmlns="" id="{F0B2564E-7849-4B62-8094-ADC0124340BC}"/>
              </a:ext>
            </a:extLst>
          </p:cNvPr>
          <p:cNvSpPr txBox="1"/>
          <p:nvPr>
            <p:custDataLst>
              <p:tags r:id="rId6"/>
            </p:custDataLst>
          </p:nvPr>
        </p:nvSpPr>
        <p:spPr>
          <a:xfrm>
            <a:off x="4117052" y="6067664"/>
            <a:ext cx="1455309" cy="276999"/>
          </a:xfrm>
          <a:prstGeom prst="rect">
            <a:avLst/>
          </a:prstGeom>
          <a:noFill/>
        </p:spPr>
        <p:txBody>
          <a:bodyPr wrap="square" rtlCol="0">
            <a:spAutoFit/>
          </a:bodyPr>
          <a:lstStyle/>
          <a:p>
            <a:r>
              <a:rPr lang="en-US" sz="1200" b="1" dirty="0">
                <a:latin typeface="Century Gothic" panose="020B0502020202020204" pitchFamily="34" charset="0"/>
              </a:rPr>
              <a:t>(British Territory)</a:t>
            </a:r>
          </a:p>
        </p:txBody>
      </p:sp>
      <p:sp>
        <p:nvSpPr>
          <p:cNvPr id="29" name="TextBox 28">
            <a:extLst>
              <a:ext uri="{FF2B5EF4-FFF2-40B4-BE49-F238E27FC236}">
                <a16:creationId xmlns:a16="http://schemas.microsoft.com/office/drawing/2014/main" xmlns="" id="{719CBDD6-2A78-4966-BF11-C0201ABA55D0}"/>
              </a:ext>
            </a:extLst>
          </p:cNvPr>
          <p:cNvSpPr txBox="1"/>
          <p:nvPr>
            <p:custDataLst>
              <p:tags r:id="rId7"/>
            </p:custDataLst>
          </p:nvPr>
        </p:nvSpPr>
        <p:spPr>
          <a:xfrm>
            <a:off x="2161166" y="3938429"/>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BHUTON</a:t>
            </a:r>
          </a:p>
        </p:txBody>
      </p:sp>
      <p:cxnSp>
        <p:nvCxnSpPr>
          <p:cNvPr id="30" name="Straight Arrow Connector 29">
            <a:extLst>
              <a:ext uri="{FF2B5EF4-FFF2-40B4-BE49-F238E27FC236}">
                <a16:creationId xmlns:a16="http://schemas.microsoft.com/office/drawing/2014/main" xmlns="" id="{2986C6B5-DD74-411F-978F-E80893658D28}"/>
              </a:ext>
            </a:extLst>
          </p:cNvPr>
          <p:cNvCxnSpPr>
            <a:cxnSpLocks/>
          </p:cNvCxnSpPr>
          <p:nvPr>
            <p:custDataLst>
              <p:tags r:id="rId8"/>
            </p:custDataLst>
          </p:nvPr>
        </p:nvCxnSpPr>
        <p:spPr>
          <a:xfrm flipH="1">
            <a:off x="2104338" y="4201336"/>
            <a:ext cx="113656" cy="1423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4C4B92AA-C020-4D6C-86DE-4EEAF4ED23D8}"/>
              </a:ext>
            </a:extLst>
          </p:cNvPr>
          <p:cNvCxnSpPr>
            <a:cxnSpLocks/>
          </p:cNvCxnSpPr>
          <p:nvPr>
            <p:custDataLst>
              <p:tags r:id="rId9"/>
            </p:custDataLst>
          </p:nvPr>
        </p:nvCxnSpPr>
        <p:spPr>
          <a:xfrm flipH="1">
            <a:off x="2382796" y="4648200"/>
            <a:ext cx="229171" cy="2091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xmlns="" id="{A2A2773F-4906-479F-A1E0-3F353AF496C8}"/>
              </a:ext>
            </a:extLst>
          </p:cNvPr>
          <p:cNvSpPr txBox="1"/>
          <p:nvPr>
            <p:custDataLst>
              <p:tags r:id="rId10"/>
            </p:custDataLst>
          </p:nvPr>
        </p:nvSpPr>
        <p:spPr>
          <a:xfrm>
            <a:off x="3786768" y="5809385"/>
            <a:ext cx="1139106" cy="369332"/>
          </a:xfrm>
          <a:prstGeom prst="rect">
            <a:avLst/>
          </a:prstGeom>
          <a:noFill/>
        </p:spPr>
        <p:txBody>
          <a:bodyPr wrap="square" rtlCol="0">
            <a:spAutoFit/>
          </a:bodyPr>
          <a:lstStyle/>
          <a:p>
            <a:r>
              <a:rPr lang="en-US" b="1" dirty="0">
                <a:ln w="19050">
                  <a:noFill/>
                </a:ln>
                <a:latin typeface="Century Gothic" panose="020B0502020202020204" pitchFamily="34" charset="0"/>
              </a:rPr>
              <a:t>BORNEO</a:t>
            </a:r>
          </a:p>
        </p:txBody>
      </p:sp>
    </p:spTree>
    <p:extLst>
      <p:ext uri="{BB962C8B-B14F-4D97-AF65-F5344CB8AC3E}">
        <p14:creationId xmlns:p14="http://schemas.microsoft.com/office/powerpoint/2010/main" val="28043048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right)">
                                      <p:cBhvr>
                                        <p:cTn id="7" dur="500"/>
                                        <p:tgtEl>
                                          <p:spTgt spid="3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right)">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a:blip r:embed="rId14"/>
          <a:stretch>
            <a:fillRect/>
          </a:stretch>
        </a:blip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xmlns="" id="{14FEBBA9-7563-4A80-A83B-C1659C504B80}"/>
              </a:ext>
            </a:extLst>
          </p:cNvPr>
          <p:cNvSpPr txBox="1"/>
          <p:nvPr>
            <p:custDataLst>
              <p:tags r:id="rId1"/>
            </p:custDataLst>
          </p:nvPr>
        </p:nvSpPr>
        <p:spPr>
          <a:xfrm>
            <a:off x="7948053" y="1249286"/>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ALASKA</a:t>
            </a:r>
          </a:p>
        </p:txBody>
      </p:sp>
      <p:sp>
        <p:nvSpPr>
          <p:cNvPr id="13" name="TextBox 12">
            <a:extLst>
              <a:ext uri="{FF2B5EF4-FFF2-40B4-BE49-F238E27FC236}">
                <a16:creationId xmlns:a16="http://schemas.microsoft.com/office/drawing/2014/main" xmlns="" id="{119D2D7C-0904-4137-BEE1-DD7E76EB4B55}"/>
              </a:ext>
            </a:extLst>
          </p:cNvPr>
          <p:cNvSpPr txBox="1"/>
          <p:nvPr>
            <p:custDataLst>
              <p:tags r:id="rId2"/>
            </p:custDataLst>
          </p:nvPr>
        </p:nvSpPr>
        <p:spPr>
          <a:xfrm>
            <a:off x="7851160" y="1452832"/>
            <a:ext cx="1246274"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sp>
        <p:nvSpPr>
          <p:cNvPr id="24" name="TextBox 23">
            <a:extLst>
              <a:ext uri="{FF2B5EF4-FFF2-40B4-BE49-F238E27FC236}">
                <a16:creationId xmlns:a16="http://schemas.microsoft.com/office/drawing/2014/main" xmlns="" id="{A89915E4-6F7B-4398-BF97-9E8ED49EB6FA}"/>
              </a:ext>
            </a:extLst>
          </p:cNvPr>
          <p:cNvSpPr txBox="1"/>
          <p:nvPr>
            <p:custDataLst>
              <p:tags r:id="rId3"/>
            </p:custDataLst>
          </p:nvPr>
        </p:nvSpPr>
        <p:spPr>
          <a:xfrm>
            <a:off x="3738519" y="7348176"/>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AUSTRALIA</a:t>
            </a:r>
          </a:p>
        </p:txBody>
      </p:sp>
      <p:sp>
        <p:nvSpPr>
          <p:cNvPr id="25" name="TextBox 24">
            <a:extLst>
              <a:ext uri="{FF2B5EF4-FFF2-40B4-BE49-F238E27FC236}">
                <a16:creationId xmlns:a16="http://schemas.microsoft.com/office/drawing/2014/main" xmlns="" id="{A721CCAF-A2FF-4E62-AA60-479EA2085999}"/>
              </a:ext>
            </a:extLst>
          </p:cNvPr>
          <p:cNvSpPr txBox="1"/>
          <p:nvPr>
            <p:custDataLst>
              <p:tags r:id="rId4"/>
            </p:custDataLst>
          </p:nvPr>
        </p:nvSpPr>
        <p:spPr>
          <a:xfrm>
            <a:off x="2534378" y="4416733"/>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BURMA</a:t>
            </a:r>
          </a:p>
        </p:txBody>
      </p:sp>
      <p:cxnSp>
        <p:nvCxnSpPr>
          <p:cNvPr id="18" name="Straight Arrow Connector 17">
            <a:extLst>
              <a:ext uri="{FF2B5EF4-FFF2-40B4-BE49-F238E27FC236}">
                <a16:creationId xmlns:a16="http://schemas.microsoft.com/office/drawing/2014/main" xmlns="" id="{DE976860-6C4D-4D80-ABF2-DAAE727F7FDE}"/>
              </a:ext>
            </a:extLst>
          </p:cNvPr>
          <p:cNvCxnSpPr>
            <a:cxnSpLocks/>
          </p:cNvCxnSpPr>
          <p:nvPr>
            <p:custDataLst>
              <p:tags r:id="rId5"/>
            </p:custDataLst>
          </p:nvPr>
        </p:nvCxnSpPr>
        <p:spPr>
          <a:xfrm flipH="1">
            <a:off x="3544542" y="5994051"/>
            <a:ext cx="316258" cy="1779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xmlns="" id="{F0B2564E-7849-4B62-8094-ADC0124340BC}"/>
              </a:ext>
            </a:extLst>
          </p:cNvPr>
          <p:cNvSpPr txBox="1"/>
          <p:nvPr>
            <p:custDataLst>
              <p:tags r:id="rId6"/>
            </p:custDataLst>
          </p:nvPr>
        </p:nvSpPr>
        <p:spPr>
          <a:xfrm>
            <a:off x="4075784" y="6059617"/>
            <a:ext cx="1455309" cy="276999"/>
          </a:xfrm>
          <a:prstGeom prst="rect">
            <a:avLst/>
          </a:prstGeom>
          <a:noFill/>
        </p:spPr>
        <p:txBody>
          <a:bodyPr wrap="square" rtlCol="0">
            <a:spAutoFit/>
          </a:bodyPr>
          <a:lstStyle/>
          <a:p>
            <a:r>
              <a:rPr lang="en-US" sz="1200" b="1" dirty="0">
                <a:latin typeface="Century Gothic" panose="020B0502020202020204" pitchFamily="34" charset="0"/>
              </a:rPr>
              <a:t>(British Territory)</a:t>
            </a:r>
          </a:p>
        </p:txBody>
      </p:sp>
      <p:sp>
        <p:nvSpPr>
          <p:cNvPr id="29" name="TextBox 28">
            <a:extLst>
              <a:ext uri="{FF2B5EF4-FFF2-40B4-BE49-F238E27FC236}">
                <a16:creationId xmlns:a16="http://schemas.microsoft.com/office/drawing/2014/main" xmlns="" id="{719CBDD6-2A78-4966-BF11-C0201ABA55D0}"/>
              </a:ext>
            </a:extLst>
          </p:cNvPr>
          <p:cNvSpPr txBox="1"/>
          <p:nvPr>
            <p:custDataLst>
              <p:tags r:id="rId7"/>
            </p:custDataLst>
          </p:nvPr>
        </p:nvSpPr>
        <p:spPr>
          <a:xfrm>
            <a:off x="2161166" y="3971883"/>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BHUTON</a:t>
            </a:r>
          </a:p>
        </p:txBody>
      </p:sp>
      <p:cxnSp>
        <p:nvCxnSpPr>
          <p:cNvPr id="30" name="Straight Arrow Connector 29">
            <a:extLst>
              <a:ext uri="{FF2B5EF4-FFF2-40B4-BE49-F238E27FC236}">
                <a16:creationId xmlns:a16="http://schemas.microsoft.com/office/drawing/2014/main" xmlns="" id="{2986C6B5-DD74-411F-978F-E80893658D28}"/>
              </a:ext>
            </a:extLst>
          </p:cNvPr>
          <p:cNvCxnSpPr>
            <a:cxnSpLocks/>
          </p:cNvCxnSpPr>
          <p:nvPr>
            <p:custDataLst>
              <p:tags r:id="rId8"/>
            </p:custDataLst>
          </p:nvPr>
        </p:nvCxnSpPr>
        <p:spPr>
          <a:xfrm flipH="1">
            <a:off x="2104338" y="4201336"/>
            <a:ext cx="113656" cy="1423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4C4B92AA-C020-4D6C-86DE-4EEAF4ED23D8}"/>
              </a:ext>
            </a:extLst>
          </p:cNvPr>
          <p:cNvCxnSpPr>
            <a:cxnSpLocks/>
          </p:cNvCxnSpPr>
          <p:nvPr>
            <p:custDataLst>
              <p:tags r:id="rId9"/>
            </p:custDataLst>
          </p:nvPr>
        </p:nvCxnSpPr>
        <p:spPr>
          <a:xfrm flipH="1">
            <a:off x="2382796" y="4648200"/>
            <a:ext cx="229171" cy="2091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xmlns="" id="{A2A2773F-4906-479F-A1E0-3F353AF496C8}"/>
              </a:ext>
            </a:extLst>
          </p:cNvPr>
          <p:cNvSpPr txBox="1"/>
          <p:nvPr>
            <p:custDataLst>
              <p:tags r:id="rId10"/>
            </p:custDataLst>
          </p:nvPr>
        </p:nvSpPr>
        <p:spPr>
          <a:xfrm>
            <a:off x="3786768" y="5809385"/>
            <a:ext cx="1155892" cy="369332"/>
          </a:xfrm>
          <a:prstGeom prst="rect">
            <a:avLst/>
          </a:prstGeom>
          <a:noFill/>
        </p:spPr>
        <p:txBody>
          <a:bodyPr wrap="square" rtlCol="0">
            <a:spAutoFit/>
          </a:bodyPr>
          <a:lstStyle/>
          <a:p>
            <a:r>
              <a:rPr lang="en-US" b="1" dirty="0">
                <a:ln w="19050">
                  <a:noFill/>
                </a:ln>
                <a:latin typeface="Century Gothic" panose="020B0502020202020204" pitchFamily="34" charset="0"/>
              </a:rPr>
              <a:t>BORNEO</a:t>
            </a:r>
          </a:p>
        </p:txBody>
      </p:sp>
      <p:sp>
        <p:nvSpPr>
          <p:cNvPr id="31" name="TextBox 30">
            <a:extLst>
              <a:ext uri="{FF2B5EF4-FFF2-40B4-BE49-F238E27FC236}">
                <a16:creationId xmlns:a16="http://schemas.microsoft.com/office/drawing/2014/main" xmlns="" id="{C3BBB0A4-8C87-461C-AC49-FF6A14FD598C}"/>
              </a:ext>
            </a:extLst>
          </p:cNvPr>
          <p:cNvSpPr txBox="1"/>
          <p:nvPr>
            <p:custDataLst>
              <p:tags r:id="rId11"/>
            </p:custDataLst>
          </p:nvPr>
        </p:nvSpPr>
        <p:spPr>
          <a:xfrm>
            <a:off x="7640469" y="2392406"/>
            <a:ext cx="2081991" cy="584775"/>
          </a:xfrm>
          <a:prstGeom prst="rect">
            <a:avLst/>
          </a:prstGeom>
          <a:noFill/>
        </p:spPr>
        <p:txBody>
          <a:bodyPr wrap="square" rtlCol="0">
            <a:spAutoFit/>
          </a:bodyPr>
          <a:lstStyle/>
          <a:p>
            <a:r>
              <a:rPr lang="en-US" sz="3200" b="1" dirty="0">
                <a:ln w="19050">
                  <a:solidFill>
                    <a:sysClr val="windowText" lastClr="000000"/>
                  </a:solidFill>
                </a:ln>
                <a:solidFill>
                  <a:srgbClr val="FFC000"/>
                </a:solidFill>
                <a:latin typeface="Century Gothic" panose="020B0502020202020204" pitchFamily="34" charset="0"/>
              </a:rPr>
              <a:t>CANADA</a:t>
            </a:r>
          </a:p>
        </p:txBody>
      </p:sp>
      <p:cxnSp>
        <p:nvCxnSpPr>
          <p:cNvPr id="32" name="Straight Arrow Connector 31">
            <a:extLst>
              <a:ext uri="{FF2B5EF4-FFF2-40B4-BE49-F238E27FC236}">
                <a16:creationId xmlns:a16="http://schemas.microsoft.com/office/drawing/2014/main" xmlns="" id="{67998C00-B622-4B95-9832-AA94F03E9E78}"/>
              </a:ext>
            </a:extLst>
          </p:cNvPr>
          <p:cNvCxnSpPr>
            <a:cxnSpLocks/>
          </p:cNvCxnSpPr>
          <p:nvPr>
            <p:custDataLst>
              <p:tags r:id="rId12"/>
            </p:custDataLst>
          </p:nvPr>
        </p:nvCxnSpPr>
        <p:spPr>
          <a:xfrm flipV="1">
            <a:off x="9068498" y="1961964"/>
            <a:ext cx="321035" cy="41264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58679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par>
                                <p:cTn id="8" presetID="22" presetClass="entr" presetSubtype="4"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down)">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a:blip r:embed="rId17"/>
          <a:stretch>
            <a:fillRect/>
          </a:stretch>
        </a:blip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xmlns="" id="{14FEBBA9-7563-4A80-A83B-C1659C504B80}"/>
              </a:ext>
            </a:extLst>
          </p:cNvPr>
          <p:cNvSpPr txBox="1"/>
          <p:nvPr>
            <p:custDataLst>
              <p:tags r:id="rId1"/>
            </p:custDataLst>
          </p:nvPr>
        </p:nvSpPr>
        <p:spPr>
          <a:xfrm>
            <a:off x="7948053" y="1249286"/>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ALASKA</a:t>
            </a:r>
          </a:p>
        </p:txBody>
      </p:sp>
      <p:sp>
        <p:nvSpPr>
          <p:cNvPr id="13" name="TextBox 12">
            <a:extLst>
              <a:ext uri="{FF2B5EF4-FFF2-40B4-BE49-F238E27FC236}">
                <a16:creationId xmlns:a16="http://schemas.microsoft.com/office/drawing/2014/main" xmlns="" id="{119D2D7C-0904-4137-BEE1-DD7E76EB4B55}"/>
              </a:ext>
            </a:extLst>
          </p:cNvPr>
          <p:cNvSpPr txBox="1"/>
          <p:nvPr>
            <p:custDataLst>
              <p:tags r:id="rId2"/>
            </p:custDataLst>
          </p:nvPr>
        </p:nvSpPr>
        <p:spPr>
          <a:xfrm>
            <a:off x="7851160" y="1452832"/>
            <a:ext cx="1246274"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sp>
        <p:nvSpPr>
          <p:cNvPr id="24" name="TextBox 23">
            <a:extLst>
              <a:ext uri="{FF2B5EF4-FFF2-40B4-BE49-F238E27FC236}">
                <a16:creationId xmlns:a16="http://schemas.microsoft.com/office/drawing/2014/main" xmlns="" id="{A89915E4-6F7B-4398-BF97-9E8ED49EB6FA}"/>
              </a:ext>
            </a:extLst>
          </p:cNvPr>
          <p:cNvSpPr txBox="1"/>
          <p:nvPr>
            <p:custDataLst>
              <p:tags r:id="rId3"/>
            </p:custDataLst>
          </p:nvPr>
        </p:nvSpPr>
        <p:spPr>
          <a:xfrm>
            <a:off x="3738518" y="7403068"/>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AUSTRALIA</a:t>
            </a:r>
          </a:p>
        </p:txBody>
      </p:sp>
      <p:sp>
        <p:nvSpPr>
          <p:cNvPr id="25" name="TextBox 24">
            <a:extLst>
              <a:ext uri="{FF2B5EF4-FFF2-40B4-BE49-F238E27FC236}">
                <a16:creationId xmlns:a16="http://schemas.microsoft.com/office/drawing/2014/main" xmlns="" id="{A721CCAF-A2FF-4E62-AA60-479EA2085999}"/>
              </a:ext>
            </a:extLst>
          </p:cNvPr>
          <p:cNvSpPr txBox="1"/>
          <p:nvPr>
            <p:custDataLst>
              <p:tags r:id="rId4"/>
            </p:custDataLst>
          </p:nvPr>
        </p:nvSpPr>
        <p:spPr>
          <a:xfrm>
            <a:off x="2534378" y="4416733"/>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BURMA</a:t>
            </a:r>
          </a:p>
        </p:txBody>
      </p:sp>
      <p:cxnSp>
        <p:nvCxnSpPr>
          <p:cNvPr id="18" name="Straight Arrow Connector 17">
            <a:extLst>
              <a:ext uri="{FF2B5EF4-FFF2-40B4-BE49-F238E27FC236}">
                <a16:creationId xmlns:a16="http://schemas.microsoft.com/office/drawing/2014/main" xmlns="" id="{DE976860-6C4D-4D80-ABF2-DAAE727F7FDE}"/>
              </a:ext>
            </a:extLst>
          </p:cNvPr>
          <p:cNvCxnSpPr>
            <a:cxnSpLocks/>
          </p:cNvCxnSpPr>
          <p:nvPr>
            <p:custDataLst>
              <p:tags r:id="rId5"/>
            </p:custDataLst>
          </p:nvPr>
        </p:nvCxnSpPr>
        <p:spPr>
          <a:xfrm flipH="1">
            <a:off x="3628112" y="5966213"/>
            <a:ext cx="316258" cy="1779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xmlns="" id="{F0B2564E-7849-4B62-8094-ADC0124340BC}"/>
              </a:ext>
            </a:extLst>
          </p:cNvPr>
          <p:cNvSpPr txBox="1"/>
          <p:nvPr>
            <p:custDataLst>
              <p:tags r:id="rId6"/>
            </p:custDataLst>
          </p:nvPr>
        </p:nvSpPr>
        <p:spPr>
          <a:xfrm>
            <a:off x="4086980" y="6035025"/>
            <a:ext cx="1455309" cy="276999"/>
          </a:xfrm>
          <a:prstGeom prst="rect">
            <a:avLst/>
          </a:prstGeom>
          <a:noFill/>
        </p:spPr>
        <p:txBody>
          <a:bodyPr wrap="square" rtlCol="0">
            <a:spAutoFit/>
          </a:bodyPr>
          <a:lstStyle/>
          <a:p>
            <a:r>
              <a:rPr lang="en-US" sz="1200" b="1" dirty="0">
                <a:latin typeface="Century Gothic" panose="020B0502020202020204" pitchFamily="34" charset="0"/>
              </a:rPr>
              <a:t>(British Territory)</a:t>
            </a:r>
          </a:p>
        </p:txBody>
      </p:sp>
      <p:sp>
        <p:nvSpPr>
          <p:cNvPr id="29" name="TextBox 28">
            <a:extLst>
              <a:ext uri="{FF2B5EF4-FFF2-40B4-BE49-F238E27FC236}">
                <a16:creationId xmlns:a16="http://schemas.microsoft.com/office/drawing/2014/main" xmlns="" id="{719CBDD6-2A78-4966-BF11-C0201ABA55D0}"/>
              </a:ext>
            </a:extLst>
          </p:cNvPr>
          <p:cNvSpPr txBox="1"/>
          <p:nvPr>
            <p:custDataLst>
              <p:tags r:id="rId7"/>
            </p:custDataLst>
          </p:nvPr>
        </p:nvSpPr>
        <p:spPr>
          <a:xfrm>
            <a:off x="2161166" y="3951233"/>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BHUTON</a:t>
            </a:r>
          </a:p>
        </p:txBody>
      </p:sp>
      <p:cxnSp>
        <p:nvCxnSpPr>
          <p:cNvPr id="30" name="Straight Arrow Connector 29">
            <a:extLst>
              <a:ext uri="{FF2B5EF4-FFF2-40B4-BE49-F238E27FC236}">
                <a16:creationId xmlns:a16="http://schemas.microsoft.com/office/drawing/2014/main" xmlns="" id="{2986C6B5-DD74-411F-978F-E80893658D28}"/>
              </a:ext>
            </a:extLst>
          </p:cNvPr>
          <p:cNvCxnSpPr>
            <a:cxnSpLocks/>
          </p:cNvCxnSpPr>
          <p:nvPr>
            <p:custDataLst>
              <p:tags r:id="rId8"/>
            </p:custDataLst>
          </p:nvPr>
        </p:nvCxnSpPr>
        <p:spPr>
          <a:xfrm flipH="1">
            <a:off x="2104338" y="4201336"/>
            <a:ext cx="113656" cy="1423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4C4B92AA-C020-4D6C-86DE-4EEAF4ED23D8}"/>
              </a:ext>
            </a:extLst>
          </p:cNvPr>
          <p:cNvCxnSpPr>
            <a:cxnSpLocks/>
          </p:cNvCxnSpPr>
          <p:nvPr>
            <p:custDataLst>
              <p:tags r:id="rId9"/>
            </p:custDataLst>
          </p:nvPr>
        </p:nvCxnSpPr>
        <p:spPr>
          <a:xfrm flipH="1">
            <a:off x="2382796" y="4648200"/>
            <a:ext cx="229171" cy="2091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xmlns="" id="{A2A2773F-4906-479F-A1E0-3F353AF496C8}"/>
              </a:ext>
            </a:extLst>
          </p:cNvPr>
          <p:cNvSpPr txBox="1"/>
          <p:nvPr>
            <p:custDataLst>
              <p:tags r:id="rId10"/>
            </p:custDataLst>
          </p:nvPr>
        </p:nvSpPr>
        <p:spPr>
          <a:xfrm>
            <a:off x="3871463" y="5796936"/>
            <a:ext cx="1157738" cy="369332"/>
          </a:xfrm>
          <a:prstGeom prst="rect">
            <a:avLst/>
          </a:prstGeom>
          <a:noFill/>
        </p:spPr>
        <p:txBody>
          <a:bodyPr wrap="square" rtlCol="0">
            <a:spAutoFit/>
          </a:bodyPr>
          <a:lstStyle/>
          <a:p>
            <a:r>
              <a:rPr lang="en-US" b="1" dirty="0">
                <a:ln w="19050">
                  <a:noFill/>
                </a:ln>
                <a:latin typeface="Century Gothic" panose="020B0502020202020204" pitchFamily="34" charset="0"/>
              </a:rPr>
              <a:t>BORNEO</a:t>
            </a:r>
          </a:p>
        </p:txBody>
      </p:sp>
      <p:sp>
        <p:nvSpPr>
          <p:cNvPr id="31" name="TextBox 30">
            <a:extLst>
              <a:ext uri="{FF2B5EF4-FFF2-40B4-BE49-F238E27FC236}">
                <a16:creationId xmlns:a16="http://schemas.microsoft.com/office/drawing/2014/main" xmlns="" id="{C3BBB0A4-8C87-461C-AC49-FF6A14FD598C}"/>
              </a:ext>
            </a:extLst>
          </p:cNvPr>
          <p:cNvSpPr txBox="1"/>
          <p:nvPr>
            <p:custDataLst>
              <p:tags r:id="rId11"/>
            </p:custDataLst>
          </p:nvPr>
        </p:nvSpPr>
        <p:spPr>
          <a:xfrm>
            <a:off x="8270281" y="2287043"/>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CANADA</a:t>
            </a:r>
          </a:p>
        </p:txBody>
      </p:sp>
      <p:cxnSp>
        <p:nvCxnSpPr>
          <p:cNvPr id="32" name="Straight Arrow Connector 31">
            <a:extLst>
              <a:ext uri="{FF2B5EF4-FFF2-40B4-BE49-F238E27FC236}">
                <a16:creationId xmlns:a16="http://schemas.microsoft.com/office/drawing/2014/main" xmlns="" id="{67998C00-B622-4B95-9832-AA94F03E9E78}"/>
              </a:ext>
            </a:extLst>
          </p:cNvPr>
          <p:cNvCxnSpPr>
            <a:cxnSpLocks/>
          </p:cNvCxnSpPr>
          <p:nvPr>
            <p:custDataLst>
              <p:tags r:id="rId12"/>
            </p:custDataLst>
          </p:nvPr>
        </p:nvCxnSpPr>
        <p:spPr>
          <a:xfrm flipV="1">
            <a:off x="9068498" y="2053167"/>
            <a:ext cx="278702" cy="32144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xmlns="" id="{BAB994AA-4749-4DC2-A305-E6F0D46F09CA}"/>
              </a:ext>
            </a:extLst>
          </p:cNvPr>
          <p:cNvSpPr txBox="1"/>
          <p:nvPr>
            <p:custDataLst>
              <p:tags r:id="rId13"/>
            </p:custDataLst>
          </p:nvPr>
        </p:nvSpPr>
        <p:spPr>
          <a:xfrm>
            <a:off x="1664071" y="3276917"/>
            <a:ext cx="1553147" cy="584775"/>
          </a:xfrm>
          <a:prstGeom prst="rect">
            <a:avLst/>
          </a:prstGeom>
          <a:noFill/>
        </p:spPr>
        <p:txBody>
          <a:bodyPr wrap="square" rtlCol="0">
            <a:spAutoFit/>
          </a:bodyPr>
          <a:lstStyle/>
          <a:p>
            <a:r>
              <a:rPr lang="en-US" sz="3200" b="1" dirty="0">
                <a:ln w="19050">
                  <a:solidFill>
                    <a:sysClr val="windowText" lastClr="000000"/>
                  </a:solidFill>
                </a:ln>
                <a:solidFill>
                  <a:srgbClr val="FFC000"/>
                </a:solidFill>
                <a:latin typeface="Century Gothic" panose="020B0502020202020204" pitchFamily="34" charset="0"/>
              </a:rPr>
              <a:t>CHINA</a:t>
            </a:r>
          </a:p>
        </p:txBody>
      </p:sp>
      <p:sp>
        <p:nvSpPr>
          <p:cNvPr id="37" name="TextBox 36">
            <a:extLst>
              <a:ext uri="{FF2B5EF4-FFF2-40B4-BE49-F238E27FC236}">
                <a16:creationId xmlns:a16="http://schemas.microsoft.com/office/drawing/2014/main" xmlns="" id="{401178D8-C47C-4823-9F71-E7EE5DF7C683}"/>
              </a:ext>
            </a:extLst>
          </p:cNvPr>
          <p:cNvSpPr txBox="1"/>
          <p:nvPr>
            <p:custDataLst>
              <p:tags r:id="rId14"/>
            </p:custDataLst>
          </p:nvPr>
        </p:nvSpPr>
        <p:spPr>
          <a:xfrm>
            <a:off x="3978318" y="3287646"/>
            <a:ext cx="2854282" cy="1569660"/>
          </a:xfrm>
          <a:prstGeom prst="rect">
            <a:avLst/>
          </a:prstGeom>
          <a:noFill/>
        </p:spPr>
        <p:txBody>
          <a:bodyPr wrap="square" rtlCol="0">
            <a:spAutoFit/>
          </a:bodyPr>
          <a:lstStyle/>
          <a:p>
            <a:r>
              <a:rPr lang="en-US" sz="3200" b="1" dirty="0">
                <a:ln w="19050">
                  <a:solidFill>
                    <a:sysClr val="windowText" lastClr="000000"/>
                  </a:solidFill>
                </a:ln>
                <a:solidFill>
                  <a:srgbClr val="00B050"/>
                </a:solidFill>
                <a:latin typeface="Century Gothic" panose="020B0502020202020204" pitchFamily="34" charset="0"/>
              </a:rPr>
              <a:t>JAPANESE CONTROLLED CHINA</a:t>
            </a:r>
          </a:p>
        </p:txBody>
      </p:sp>
      <p:cxnSp>
        <p:nvCxnSpPr>
          <p:cNvPr id="38" name="Straight Arrow Connector 37">
            <a:extLst>
              <a:ext uri="{FF2B5EF4-FFF2-40B4-BE49-F238E27FC236}">
                <a16:creationId xmlns:a16="http://schemas.microsoft.com/office/drawing/2014/main" xmlns="" id="{75E43C94-5615-405D-A50B-36CD8C986222}"/>
              </a:ext>
            </a:extLst>
          </p:cNvPr>
          <p:cNvCxnSpPr>
            <a:cxnSpLocks/>
            <a:stCxn id="37" idx="1"/>
          </p:cNvCxnSpPr>
          <p:nvPr>
            <p:custDataLst>
              <p:tags r:id="rId15"/>
            </p:custDataLst>
          </p:nvPr>
        </p:nvCxnSpPr>
        <p:spPr>
          <a:xfrm flipH="1" flipV="1">
            <a:off x="3484034" y="3745132"/>
            <a:ext cx="494284" cy="32734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4082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fltVal val="0"/>
                                          </p:val>
                                        </p:tav>
                                        <p:tav tm="100000">
                                          <p:val>
                                            <p:strVal val="#ppt_w"/>
                                          </p:val>
                                        </p:tav>
                                      </p:tavLst>
                                    </p:anim>
                                    <p:anim calcmode="lin" valueType="num">
                                      <p:cBhvr>
                                        <p:cTn id="8" dur="1000" fill="hold"/>
                                        <p:tgtEl>
                                          <p:spTgt spid="35"/>
                                        </p:tgtEl>
                                        <p:attrNameLst>
                                          <p:attrName>ppt_h</p:attrName>
                                        </p:attrNameLst>
                                      </p:cBhvr>
                                      <p:tavLst>
                                        <p:tav tm="0">
                                          <p:val>
                                            <p:fltVal val="0"/>
                                          </p:val>
                                        </p:tav>
                                        <p:tav tm="100000">
                                          <p:val>
                                            <p:strVal val="#ppt_h"/>
                                          </p:val>
                                        </p:tav>
                                      </p:tavLst>
                                    </p:anim>
                                    <p:anim calcmode="lin" valueType="num">
                                      <p:cBhvr>
                                        <p:cTn id="9" dur="1000" fill="hold"/>
                                        <p:tgtEl>
                                          <p:spTgt spid="35"/>
                                        </p:tgtEl>
                                        <p:attrNameLst>
                                          <p:attrName>style.rotation</p:attrName>
                                        </p:attrNameLst>
                                      </p:cBhvr>
                                      <p:tavLst>
                                        <p:tav tm="0">
                                          <p:val>
                                            <p:fltVal val="90"/>
                                          </p:val>
                                        </p:tav>
                                        <p:tav tm="100000">
                                          <p:val>
                                            <p:fltVal val="0"/>
                                          </p:val>
                                        </p:tav>
                                      </p:tavLst>
                                    </p:anim>
                                    <p:animEffect transition="in" filter="fade">
                                      <p:cBhvr>
                                        <p:cTn id="10" dur="10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1+#ppt_w/2"/>
                                          </p:val>
                                        </p:tav>
                                        <p:tav tm="100000">
                                          <p:val>
                                            <p:strVal val="#ppt_x"/>
                                          </p:val>
                                        </p:tav>
                                      </p:tavLst>
                                    </p:anim>
                                    <p:anim calcmode="lin" valueType="num">
                                      <p:cBhvr additive="base">
                                        <p:cTn id="16" dur="500" fill="hold"/>
                                        <p:tgtEl>
                                          <p:spTgt spid="37"/>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1+#ppt_w/2"/>
                                          </p:val>
                                        </p:tav>
                                        <p:tav tm="100000">
                                          <p:val>
                                            <p:strVal val="#ppt_x"/>
                                          </p:val>
                                        </p:tav>
                                      </p:tavLst>
                                    </p:anim>
                                    <p:anim calcmode="lin" valueType="num">
                                      <p:cBhvr additive="base">
                                        <p:cTn id="20"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a:blip r:embed="rId16"/>
          <a:stretch>
            <a:fillRect/>
          </a:stretch>
        </a:blip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xmlns="" id="{14FEBBA9-7563-4A80-A83B-C1659C504B80}"/>
              </a:ext>
            </a:extLst>
          </p:cNvPr>
          <p:cNvSpPr txBox="1"/>
          <p:nvPr>
            <p:custDataLst>
              <p:tags r:id="rId1"/>
            </p:custDataLst>
          </p:nvPr>
        </p:nvSpPr>
        <p:spPr>
          <a:xfrm>
            <a:off x="7996499" y="1240806"/>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ALASKA</a:t>
            </a:r>
          </a:p>
        </p:txBody>
      </p:sp>
      <p:sp>
        <p:nvSpPr>
          <p:cNvPr id="13" name="TextBox 12">
            <a:extLst>
              <a:ext uri="{FF2B5EF4-FFF2-40B4-BE49-F238E27FC236}">
                <a16:creationId xmlns:a16="http://schemas.microsoft.com/office/drawing/2014/main" xmlns="" id="{119D2D7C-0904-4137-BEE1-DD7E76EB4B55}"/>
              </a:ext>
            </a:extLst>
          </p:cNvPr>
          <p:cNvSpPr txBox="1"/>
          <p:nvPr>
            <p:custDataLst>
              <p:tags r:id="rId2"/>
            </p:custDataLst>
          </p:nvPr>
        </p:nvSpPr>
        <p:spPr>
          <a:xfrm>
            <a:off x="7948053" y="1458262"/>
            <a:ext cx="1246274" cy="276999"/>
          </a:xfrm>
          <a:prstGeom prst="rect">
            <a:avLst/>
          </a:prstGeom>
          <a:noFill/>
        </p:spPr>
        <p:txBody>
          <a:bodyPr wrap="square" rtlCol="0">
            <a:spAutoFit/>
          </a:bodyPr>
          <a:lstStyle/>
          <a:p>
            <a:r>
              <a:rPr lang="en-US" sz="1200" b="1" dirty="0">
                <a:latin typeface="Century Gothic" panose="020B0502020202020204" pitchFamily="34" charset="0"/>
              </a:rPr>
              <a:t>(U.S. Territory)</a:t>
            </a:r>
          </a:p>
        </p:txBody>
      </p:sp>
      <p:sp>
        <p:nvSpPr>
          <p:cNvPr id="24" name="TextBox 23">
            <a:extLst>
              <a:ext uri="{FF2B5EF4-FFF2-40B4-BE49-F238E27FC236}">
                <a16:creationId xmlns:a16="http://schemas.microsoft.com/office/drawing/2014/main" xmlns="" id="{A89915E4-6F7B-4398-BF97-9E8ED49EB6FA}"/>
              </a:ext>
            </a:extLst>
          </p:cNvPr>
          <p:cNvSpPr txBox="1"/>
          <p:nvPr>
            <p:custDataLst>
              <p:tags r:id="rId3"/>
            </p:custDataLst>
          </p:nvPr>
        </p:nvSpPr>
        <p:spPr>
          <a:xfrm>
            <a:off x="3738519" y="7348176"/>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AUSTRALIA</a:t>
            </a:r>
          </a:p>
        </p:txBody>
      </p:sp>
      <p:sp>
        <p:nvSpPr>
          <p:cNvPr id="25" name="TextBox 24">
            <a:extLst>
              <a:ext uri="{FF2B5EF4-FFF2-40B4-BE49-F238E27FC236}">
                <a16:creationId xmlns:a16="http://schemas.microsoft.com/office/drawing/2014/main" xmlns="" id="{A721CCAF-A2FF-4E62-AA60-479EA2085999}"/>
              </a:ext>
            </a:extLst>
          </p:cNvPr>
          <p:cNvSpPr txBox="1"/>
          <p:nvPr>
            <p:custDataLst>
              <p:tags r:id="rId4"/>
            </p:custDataLst>
          </p:nvPr>
        </p:nvSpPr>
        <p:spPr>
          <a:xfrm>
            <a:off x="2534378" y="4416733"/>
            <a:ext cx="2408281" cy="369332"/>
          </a:xfrm>
          <a:prstGeom prst="rect">
            <a:avLst/>
          </a:prstGeom>
          <a:noFill/>
        </p:spPr>
        <p:txBody>
          <a:bodyPr wrap="square" rtlCol="0">
            <a:spAutoFit/>
          </a:bodyPr>
          <a:lstStyle/>
          <a:p>
            <a:r>
              <a:rPr lang="en-US" b="1" dirty="0">
                <a:ln w="19050">
                  <a:noFill/>
                </a:ln>
                <a:latin typeface="Century Gothic" panose="020B0502020202020204" pitchFamily="34" charset="0"/>
              </a:rPr>
              <a:t>BURMA</a:t>
            </a:r>
          </a:p>
        </p:txBody>
      </p:sp>
      <p:cxnSp>
        <p:nvCxnSpPr>
          <p:cNvPr id="18" name="Straight Arrow Connector 17">
            <a:extLst>
              <a:ext uri="{FF2B5EF4-FFF2-40B4-BE49-F238E27FC236}">
                <a16:creationId xmlns:a16="http://schemas.microsoft.com/office/drawing/2014/main" xmlns="" id="{DE976860-6C4D-4D80-ABF2-DAAE727F7FDE}"/>
              </a:ext>
            </a:extLst>
          </p:cNvPr>
          <p:cNvCxnSpPr>
            <a:cxnSpLocks/>
          </p:cNvCxnSpPr>
          <p:nvPr>
            <p:custDataLst>
              <p:tags r:id="rId5"/>
            </p:custDataLst>
          </p:nvPr>
        </p:nvCxnSpPr>
        <p:spPr>
          <a:xfrm flipH="1">
            <a:off x="3664602" y="5970996"/>
            <a:ext cx="242224" cy="1779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xmlns="" id="{F0B2564E-7849-4B62-8094-ADC0124340BC}"/>
              </a:ext>
            </a:extLst>
          </p:cNvPr>
          <p:cNvSpPr txBox="1"/>
          <p:nvPr>
            <p:custDataLst>
              <p:tags r:id="rId6"/>
            </p:custDataLst>
          </p:nvPr>
        </p:nvSpPr>
        <p:spPr>
          <a:xfrm>
            <a:off x="4132626" y="6021809"/>
            <a:ext cx="1455309" cy="276999"/>
          </a:xfrm>
          <a:prstGeom prst="rect">
            <a:avLst/>
          </a:prstGeom>
          <a:noFill/>
        </p:spPr>
        <p:txBody>
          <a:bodyPr wrap="square" rtlCol="0">
            <a:spAutoFit/>
          </a:bodyPr>
          <a:lstStyle/>
          <a:p>
            <a:r>
              <a:rPr lang="en-US" sz="1200" b="1" dirty="0">
                <a:latin typeface="Century Gothic" panose="020B0502020202020204" pitchFamily="34" charset="0"/>
              </a:rPr>
              <a:t>(British Territory)</a:t>
            </a:r>
          </a:p>
        </p:txBody>
      </p:sp>
      <p:sp>
        <p:nvSpPr>
          <p:cNvPr id="29" name="TextBox 28">
            <a:extLst>
              <a:ext uri="{FF2B5EF4-FFF2-40B4-BE49-F238E27FC236}">
                <a16:creationId xmlns:a16="http://schemas.microsoft.com/office/drawing/2014/main" xmlns="" id="{719CBDD6-2A78-4966-BF11-C0201ABA55D0}"/>
              </a:ext>
            </a:extLst>
          </p:cNvPr>
          <p:cNvSpPr txBox="1"/>
          <p:nvPr>
            <p:custDataLst>
              <p:tags r:id="rId7"/>
            </p:custDataLst>
          </p:nvPr>
        </p:nvSpPr>
        <p:spPr>
          <a:xfrm>
            <a:off x="2161166" y="3961742"/>
            <a:ext cx="1149382" cy="369332"/>
          </a:xfrm>
          <a:prstGeom prst="rect">
            <a:avLst/>
          </a:prstGeom>
          <a:noFill/>
        </p:spPr>
        <p:txBody>
          <a:bodyPr wrap="square" rtlCol="0">
            <a:spAutoFit/>
          </a:bodyPr>
          <a:lstStyle/>
          <a:p>
            <a:r>
              <a:rPr lang="en-US" b="1" dirty="0">
                <a:ln w="19050">
                  <a:noFill/>
                </a:ln>
                <a:latin typeface="Century Gothic" panose="020B0502020202020204" pitchFamily="34" charset="0"/>
              </a:rPr>
              <a:t>BHUTON</a:t>
            </a:r>
          </a:p>
        </p:txBody>
      </p:sp>
      <p:cxnSp>
        <p:nvCxnSpPr>
          <p:cNvPr id="30" name="Straight Arrow Connector 29">
            <a:extLst>
              <a:ext uri="{FF2B5EF4-FFF2-40B4-BE49-F238E27FC236}">
                <a16:creationId xmlns:a16="http://schemas.microsoft.com/office/drawing/2014/main" xmlns="" id="{2986C6B5-DD74-411F-978F-E80893658D28}"/>
              </a:ext>
            </a:extLst>
          </p:cNvPr>
          <p:cNvCxnSpPr>
            <a:cxnSpLocks/>
          </p:cNvCxnSpPr>
          <p:nvPr>
            <p:custDataLst>
              <p:tags r:id="rId8"/>
            </p:custDataLst>
          </p:nvPr>
        </p:nvCxnSpPr>
        <p:spPr>
          <a:xfrm flipH="1">
            <a:off x="2104338" y="4201336"/>
            <a:ext cx="113656" cy="1423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4C4B92AA-C020-4D6C-86DE-4EEAF4ED23D8}"/>
              </a:ext>
            </a:extLst>
          </p:cNvPr>
          <p:cNvCxnSpPr>
            <a:cxnSpLocks/>
          </p:cNvCxnSpPr>
          <p:nvPr>
            <p:custDataLst>
              <p:tags r:id="rId9"/>
            </p:custDataLst>
          </p:nvPr>
        </p:nvCxnSpPr>
        <p:spPr>
          <a:xfrm flipH="1">
            <a:off x="2382796" y="4648200"/>
            <a:ext cx="229171" cy="2091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xmlns="" id="{A2A2773F-4906-479F-A1E0-3F353AF496C8}"/>
              </a:ext>
            </a:extLst>
          </p:cNvPr>
          <p:cNvSpPr txBox="1"/>
          <p:nvPr>
            <p:custDataLst>
              <p:tags r:id="rId10"/>
            </p:custDataLst>
          </p:nvPr>
        </p:nvSpPr>
        <p:spPr>
          <a:xfrm>
            <a:off x="3854070" y="5773415"/>
            <a:ext cx="1242433" cy="369332"/>
          </a:xfrm>
          <a:prstGeom prst="rect">
            <a:avLst/>
          </a:prstGeom>
          <a:noFill/>
        </p:spPr>
        <p:txBody>
          <a:bodyPr wrap="square" rtlCol="0">
            <a:spAutoFit/>
          </a:bodyPr>
          <a:lstStyle/>
          <a:p>
            <a:r>
              <a:rPr lang="en-US" b="1" dirty="0">
                <a:ln w="19050">
                  <a:noFill/>
                </a:ln>
                <a:latin typeface="Century Gothic" panose="020B0502020202020204" pitchFamily="34" charset="0"/>
              </a:rPr>
              <a:t>BORNEO</a:t>
            </a:r>
          </a:p>
        </p:txBody>
      </p:sp>
      <p:sp>
        <p:nvSpPr>
          <p:cNvPr id="31" name="TextBox 30">
            <a:extLst>
              <a:ext uri="{FF2B5EF4-FFF2-40B4-BE49-F238E27FC236}">
                <a16:creationId xmlns:a16="http://schemas.microsoft.com/office/drawing/2014/main" xmlns="" id="{C3BBB0A4-8C87-461C-AC49-FF6A14FD598C}"/>
              </a:ext>
            </a:extLst>
          </p:cNvPr>
          <p:cNvSpPr txBox="1"/>
          <p:nvPr>
            <p:custDataLst>
              <p:tags r:id="rId11"/>
            </p:custDataLst>
          </p:nvPr>
        </p:nvSpPr>
        <p:spPr>
          <a:xfrm>
            <a:off x="8270281" y="2287043"/>
            <a:ext cx="2081991" cy="369332"/>
          </a:xfrm>
          <a:prstGeom prst="rect">
            <a:avLst/>
          </a:prstGeom>
          <a:noFill/>
        </p:spPr>
        <p:txBody>
          <a:bodyPr wrap="square" rtlCol="0">
            <a:spAutoFit/>
          </a:bodyPr>
          <a:lstStyle/>
          <a:p>
            <a:r>
              <a:rPr lang="en-US" b="1" dirty="0">
                <a:ln w="19050">
                  <a:noFill/>
                </a:ln>
                <a:latin typeface="Century Gothic" panose="020B0502020202020204" pitchFamily="34" charset="0"/>
              </a:rPr>
              <a:t>CANADA</a:t>
            </a:r>
          </a:p>
        </p:txBody>
      </p:sp>
      <p:cxnSp>
        <p:nvCxnSpPr>
          <p:cNvPr id="32" name="Straight Arrow Connector 31">
            <a:extLst>
              <a:ext uri="{FF2B5EF4-FFF2-40B4-BE49-F238E27FC236}">
                <a16:creationId xmlns:a16="http://schemas.microsoft.com/office/drawing/2014/main" xmlns="" id="{67998C00-B622-4B95-9832-AA94F03E9E78}"/>
              </a:ext>
            </a:extLst>
          </p:cNvPr>
          <p:cNvCxnSpPr>
            <a:cxnSpLocks/>
          </p:cNvCxnSpPr>
          <p:nvPr>
            <p:custDataLst>
              <p:tags r:id="rId12"/>
            </p:custDataLst>
          </p:nvPr>
        </p:nvCxnSpPr>
        <p:spPr>
          <a:xfrm flipV="1">
            <a:off x="9068498" y="2044700"/>
            <a:ext cx="308335" cy="32990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xmlns="" id="{A4CED55A-AD71-4CF0-97EC-330D4143C460}"/>
              </a:ext>
            </a:extLst>
          </p:cNvPr>
          <p:cNvSpPr txBox="1"/>
          <p:nvPr>
            <p:custDataLst>
              <p:tags r:id="rId13"/>
            </p:custDataLst>
          </p:nvPr>
        </p:nvSpPr>
        <p:spPr>
          <a:xfrm>
            <a:off x="2611967" y="3516239"/>
            <a:ext cx="964829" cy="369332"/>
          </a:xfrm>
          <a:prstGeom prst="rect">
            <a:avLst/>
          </a:prstGeom>
          <a:noFill/>
        </p:spPr>
        <p:txBody>
          <a:bodyPr wrap="square" rtlCol="0">
            <a:spAutoFit/>
          </a:bodyPr>
          <a:lstStyle/>
          <a:p>
            <a:r>
              <a:rPr lang="en-US" b="1" dirty="0">
                <a:ln w="19050">
                  <a:noFill/>
                </a:ln>
                <a:latin typeface="Century Gothic" panose="020B0502020202020204" pitchFamily="34" charset="0"/>
              </a:rPr>
              <a:t>CHINA</a:t>
            </a:r>
          </a:p>
        </p:txBody>
      </p:sp>
      <p:sp>
        <p:nvSpPr>
          <p:cNvPr id="35" name="TextBox 34">
            <a:extLst>
              <a:ext uri="{FF2B5EF4-FFF2-40B4-BE49-F238E27FC236}">
                <a16:creationId xmlns:a16="http://schemas.microsoft.com/office/drawing/2014/main" xmlns="" id="{8F3D8801-762D-4AD7-96CE-8D28822970DC}"/>
              </a:ext>
            </a:extLst>
          </p:cNvPr>
          <p:cNvSpPr txBox="1"/>
          <p:nvPr>
            <p:custDataLst>
              <p:tags r:id="rId14"/>
            </p:custDataLst>
          </p:nvPr>
        </p:nvSpPr>
        <p:spPr>
          <a:xfrm>
            <a:off x="2340545" y="6076702"/>
            <a:ext cx="2519209" cy="1077218"/>
          </a:xfrm>
          <a:prstGeom prst="rect">
            <a:avLst/>
          </a:prstGeom>
          <a:noFill/>
        </p:spPr>
        <p:txBody>
          <a:bodyPr wrap="square" rtlCol="0">
            <a:spAutoFit/>
          </a:bodyPr>
          <a:lstStyle/>
          <a:p>
            <a:r>
              <a:rPr lang="en-US" sz="3200" b="1" dirty="0">
                <a:ln w="19050">
                  <a:solidFill>
                    <a:sysClr val="windowText" lastClr="000000"/>
                  </a:solidFill>
                </a:ln>
                <a:solidFill>
                  <a:srgbClr val="00B050"/>
                </a:solidFill>
                <a:latin typeface="Century Gothic" panose="020B0502020202020204" pitchFamily="34" charset="0"/>
              </a:rPr>
              <a:t>DUTCH </a:t>
            </a:r>
            <a:br>
              <a:rPr lang="en-US" sz="3200" b="1" dirty="0">
                <a:ln w="19050">
                  <a:solidFill>
                    <a:sysClr val="windowText" lastClr="000000"/>
                  </a:solidFill>
                </a:ln>
                <a:solidFill>
                  <a:srgbClr val="00B050"/>
                </a:solidFill>
                <a:latin typeface="Century Gothic" panose="020B0502020202020204" pitchFamily="34" charset="0"/>
              </a:rPr>
            </a:br>
            <a:r>
              <a:rPr lang="en-US" sz="3200" b="1" dirty="0">
                <a:ln w="19050">
                  <a:solidFill>
                    <a:sysClr val="windowText" lastClr="000000"/>
                  </a:solidFill>
                </a:ln>
                <a:solidFill>
                  <a:srgbClr val="00B050"/>
                </a:solidFill>
                <a:latin typeface="Century Gothic" panose="020B0502020202020204" pitchFamily="34" charset="0"/>
              </a:rPr>
              <a:t>EAST INDIES</a:t>
            </a:r>
          </a:p>
        </p:txBody>
      </p:sp>
    </p:spTree>
    <p:extLst>
      <p:ext uri="{BB962C8B-B14F-4D97-AF65-F5344CB8AC3E}">
        <p14:creationId xmlns:p14="http://schemas.microsoft.com/office/powerpoint/2010/main" val="8367867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fltVal val="0"/>
                                          </p:val>
                                        </p:tav>
                                        <p:tav tm="100000">
                                          <p:val>
                                            <p:strVal val="#ppt_w"/>
                                          </p:val>
                                        </p:tav>
                                      </p:tavLst>
                                    </p:anim>
                                    <p:anim calcmode="lin" valueType="num">
                                      <p:cBhvr>
                                        <p:cTn id="8" dur="1000" fill="hold"/>
                                        <p:tgtEl>
                                          <p:spTgt spid="35"/>
                                        </p:tgtEl>
                                        <p:attrNameLst>
                                          <p:attrName>ppt_h</p:attrName>
                                        </p:attrNameLst>
                                      </p:cBhvr>
                                      <p:tavLst>
                                        <p:tav tm="0">
                                          <p:val>
                                            <p:fltVal val="0"/>
                                          </p:val>
                                        </p:tav>
                                        <p:tav tm="100000">
                                          <p:val>
                                            <p:strVal val="#ppt_h"/>
                                          </p:val>
                                        </p:tav>
                                      </p:tavLst>
                                    </p:anim>
                                    <p:anim calcmode="lin" valueType="num">
                                      <p:cBhvr>
                                        <p:cTn id="9" dur="1000" fill="hold"/>
                                        <p:tgtEl>
                                          <p:spTgt spid="35"/>
                                        </p:tgtEl>
                                        <p:attrNameLst>
                                          <p:attrName>style.rotation</p:attrName>
                                        </p:attrNameLst>
                                      </p:cBhvr>
                                      <p:tavLst>
                                        <p:tav tm="0">
                                          <p:val>
                                            <p:fltVal val="90"/>
                                          </p:val>
                                        </p:tav>
                                        <p:tav tm="100000">
                                          <p:val>
                                            <p:fltVal val="0"/>
                                          </p:val>
                                        </p:tav>
                                      </p:tavLst>
                                    </p:anim>
                                    <p:animEffect transition="in" filter="fade">
                                      <p:cBhvr>
                                        <p:cTn id="10"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tags/tag1.xml><?xml version="1.0" encoding="utf-8"?>
<p:tagLst xmlns:a="http://schemas.openxmlformats.org/drawingml/2006/main" xmlns:r="http://schemas.openxmlformats.org/officeDocument/2006/relationships" xmlns:p="http://schemas.openxmlformats.org/presentationml/2006/main">
  <p:tag name="FLATTEN" val="true"/>
</p:tagLst>
</file>

<file path=ppt/tags/tag10.xml><?xml version="1.0" encoding="utf-8"?>
<p:tagLst xmlns:a="http://schemas.openxmlformats.org/drawingml/2006/main" xmlns:r="http://schemas.openxmlformats.org/officeDocument/2006/relationships" xmlns:p="http://schemas.openxmlformats.org/presentationml/2006/main">
  <p:tag name="FLATTEN" val="true"/>
</p:tagLst>
</file>

<file path=ppt/tags/tag100.xml><?xml version="1.0" encoding="utf-8"?>
<p:tagLst xmlns:a="http://schemas.openxmlformats.org/drawingml/2006/main" xmlns:r="http://schemas.openxmlformats.org/officeDocument/2006/relationships" xmlns:p="http://schemas.openxmlformats.org/presentationml/2006/main">
  <p:tag name="FLATTEN" val="true"/>
</p:tagLst>
</file>

<file path=ppt/tags/tag1000.xml><?xml version="1.0" encoding="utf-8"?>
<p:tagLst xmlns:a="http://schemas.openxmlformats.org/drawingml/2006/main" xmlns:r="http://schemas.openxmlformats.org/officeDocument/2006/relationships" xmlns:p="http://schemas.openxmlformats.org/presentationml/2006/main">
  <p:tag name="FLATTEN" val="true"/>
</p:tagLst>
</file>

<file path=ppt/tags/tag1001.xml><?xml version="1.0" encoding="utf-8"?>
<p:tagLst xmlns:a="http://schemas.openxmlformats.org/drawingml/2006/main" xmlns:r="http://schemas.openxmlformats.org/officeDocument/2006/relationships" xmlns:p="http://schemas.openxmlformats.org/presentationml/2006/main">
  <p:tag name="FLATTEN" val="true"/>
</p:tagLst>
</file>

<file path=ppt/tags/tag1002.xml><?xml version="1.0" encoding="utf-8"?>
<p:tagLst xmlns:a="http://schemas.openxmlformats.org/drawingml/2006/main" xmlns:r="http://schemas.openxmlformats.org/officeDocument/2006/relationships" xmlns:p="http://schemas.openxmlformats.org/presentationml/2006/main">
  <p:tag name="FLATTEN" val="true"/>
</p:tagLst>
</file>

<file path=ppt/tags/tag1003.xml><?xml version="1.0" encoding="utf-8"?>
<p:tagLst xmlns:a="http://schemas.openxmlformats.org/drawingml/2006/main" xmlns:r="http://schemas.openxmlformats.org/officeDocument/2006/relationships" xmlns:p="http://schemas.openxmlformats.org/presentationml/2006/main">
  <p:tag name="FLATTEN" val="true"/>
</p:tagLst>
</file>

<file path=ppt/tags/tag1004.xml><?xml version="1.0" encoding="utf-8"?>
<p:tagLst xmlns:a="http://schemas.openxmlformats.org/drawingml/2006/main" xmlns:r="http://schemas.openxmlformats.org/officeDocument/2006/relationships" xmlns:p="http://schemas.openxmlformats.org/presentationml/2006/main">
  <p:tag name="FLATTEN" val="true"/>
</p:tagLst>
</file>

<file path=ppt/tags/tag1005.xml><?xml version="1.0" encoding="utf-8"?>
<p:tagLst xmlns:a="http://schemas.openxmlformats.org/drawingml/2006/main" xmlns:r="http://schemas.openxmlformats.org/officeDocument/2006/relationships" xmlns:p="http://schemas.openxmlformats.org/presentationml/2006/main">
  <p:tag name="FLATTEN" val="true"/>
</p:tagLst>
</file>

<file path=ppt/tags/tag1006.xml><?xml version="1.0" encoding="utf-8"?>
<p:tagLst xmlns:a="http://schemas.openxmlformats.org/drawingml/2006/main" xmlns:r="http://schemas.openxmlformats.org/officeDocument/2006/relationships" xmlns:p="http://schemas.openxmlformats.org/presentationml/2006/main">
  <p:tag name="FLATTEN" val="true"/>
</p:tagLst>
</file>

<file path=ppt/tags/tag1007.xml><?xml version="1.0" encoding="utf-8"?>
<p:tagLst xmlns:a="http://schemas.openxmlformats.org/drawingml/2006/main" xmlns:r="http://schemas.openxmlformats.org/officeDocument/2006/relationships" xmlns:p="http://schemas.openxmlformats.org/presentationml/2006/main">
  <p:tag name="FLATTEN" val="true"/>
</p:tagLst>
</file>

<file path=ppt/tags/tag1008.xml><?xml version="1.0" encoding="utf-8"?>
<p:tagLst xmlns:a="http://schemas.openxmlformats.org/drawingml/2006/main" xmlns:r="http://schemas.openxmlformats.org/officeDocument/2006/relationships" xmlns:p="http://schemas.openxmlformats.org/presentationml/2006/main">
  <p:tag name="FLATTEN" val="true"/>
</p:tagLst>
</file>

<file path=ppt/tags/tag1009.xml><?xml version="1.0" encoding="utf-8"?>
<p:tagLst xmlns:a="http://schemas.openxmlformats.org/drawingml/2006/main" xmlns:r="http://schemas.openxmlformats.org/officeDocument/2006/relationships" xmlns:p="http://schemas.openxmlformats.org/presentationml/2006/main">
  <p:tag name="FLATTEN" val="true"/>
</p:tagLst>
</file>

<file path=ppt/tags/tag101.xml><?xml version="1.0" encoding="utf-8"?>
<p:tagLst xmlns:a="http://schemas.openxmlformats.org/drawingml/2006/main" xmlns:r="http://schemas.openxmlformats.org/officeDocument/2006/relationships" xmlns:p="http://schemas.openxmlformats.org/presentationml/2006/main">
  <p:tag name="FLATTEN" val="true"/>
</p:tagLst>
</file>

<file path=ppt/tags/tag1010.xml><?xml version="1.0" encoding="utf-8"?>
<p:tagLst xmlns:a="http://schemas.openxmlformats.org/drawingml/2006/main" xmlns:r="http://schemas.openxmlformats.org/officeDocument/2006/relationships" xmlns:p="http://schemas.openxmlformats.org/presentationml/2006/main">
  <p:tag name="FLATTEN" val="true"/>
</p:tagLst>
</file>

<file path=ppt/tags/tag1011.xml><?xml version="1.0" encoding="utf-8"?>
<p:tagLst xmlns:a="http://schemas.openxmlformats.org/drawingml/2006/main" xmlns:r="http://schemas.openxmlformats.org/officeDocument/2006/relationships" xmlns:p="http://schemas.openxmlformats.org/presentationml/2006/main">
  <p:tag name="FLATTEN" val="true"/>
</p:tagLst>
</file>

<file path=ppt/tags/tag1012.xml><?xml version="1.0" encoding="utf-8"?>
<p:tagLst xmlns:a="http://schemas.openxmlformats.org/drawingml/2006/main" xmlns:r="http://schemas.openxmlformats.org/officeDocument/2006/relationships" xmlns:p="http://schemas.openxmlformats.org/presentationml/2006/main">
  <p:tag name="FLATTEN" val="true"/>
</p:tagLst>
</file>

<file path=ppt/tags/tag1013.xml><?xml version="1.0" encoding="utf-8"?>
<p:tagLst xmlns:a="http://schemas.openxmlformats.org/drawingml/2006/main" xmlns:r="http://schemas.openxmlformats.org/officeDocument/2006/relationships" xmlns:p="http://schemas.openxmlformats.org/presentationml/2006/main">
  <p:tag name="FLATTEN" val="true"/>
</p:tagLst>
</file>

<file path=ppt/tags/tag1014.xml><?xml version="1.0" encoding="utf-8"?>
<p:tagLst xmlns:a="http://schemas.openxmlformats.org/drawingml/2006/main" xmlns:r="http://schemas.openxmlformats.org/officeDocument/2006/relationships" xmlns:p="http://schemas.openxmlformats.org/presentationml/2006/main">
  <p:tag name="FLATTEN" val="true"/>
</p:tagLst>
</file>

<file path=ppt/tags/tag1015.xml><?xml version="1.0" encoding="utf-8"?>
<p:tagLst xmlns:a="http://schemas.openxmlformats.org/drawingml/2006/main" xmlns:r="http://schemas.openxmlformats.org/officeDocument/2006/relationships" xmlns:p="http://schemas.openxmlformats.org/presentationml/2006/main">
  <p:tag name="FLATTEN" val="true"/>
</p:tagLst>
</file>

<file path=ppt/tags/tag1016.xml><?xml version="1.0" encoding="utf-8"?>
<p:tagLst xmlns:a="http://schemas.openxmlformats.org/drawingml/2006/main" xmlns:r="http://schemas.openxmlformats.org/officeDocument/2006/relationships" xmlns:p="http://schemas.openxmlformats.org/presentationml/2006/main">
  <p:tag name="FLATTEN" val="true"/>
</p:tagLst>
</file>

<file path=ppt/tags/tag1017.xml><?xml version="1.0" encoding="utf-8"?>
<p:tagLst xmlns:a="http://schemas.openxmlformats.org/drawingml/2006/main" xmlns:r="http://schemas.openxmlformats.org/officeDocument/2006/relationships" xmlns:p="http://schemas.openxmlformats.org/presentationml/2006/main">
  <p:tag name="FLATTEN" val="true"/>
</p:tagLst>
</file>

<file path=ppt/tags/tag1018.xml><?xml version="1.0" encoding="utf-8"?>
<p:tagLst xmlns:a="http://schemas.openxmlformats.org/drawingml/2006/main" xmlns:r="http://schemas.openxmlformats.org/officeDocument/2006/relationships" xmlns:p="http://schemas.openxmlformats.org/presentationml/2006/main">
  <p:tag name="FLATTEN" val="true"/>
</p:tagLst>
</file>

<file path=ppt/tags/tag1019.xml><?xml version="1.0" encoding="utf-8"?>
<p:tagLst xmlns:a="http://schemas.openxmlformats.org/drawingml/2006/main" xmlns:r="http://schemas.openxmlformats.org/officeDocument/2006/relationships" xmlns:p="http://schemas.openxmlformats.org/presentationml/2006/main">
  <p:tag name="FLATTEN" val="true"/>
</p:tagLst>
</file>

<file path=ppt/tags/tag102.xml><?xml version="1.0" encoding="utf-8"?>
<p:tagLst xmlns:a="http://schemas.openxmlformats.org/drawingml/2006/main" xmlns:r="http://schemas.openxmlformats.org/officeDocument/2006/relationships" xmlns:p="http://schemas.openxmlformats.org/presentationml/2006/main">
  <p:tag name="FLATTEN" val="true"/>
</p:tagLst>
</file>

<file path=ppt/tags/tag1020.xml><?xml version="1.0" encoding="utf-8"?>
<p:tagLst xmlns:a="http://schemas.openxmlformats.org/drawingml/2006/main" xmlns:r="http://schemas.openxmlformats.org/officeDocument/2006/relationships" xmlns:p="http://schemas.openxmlformats.org/presentationml/2006/main">
  <p:tag name="FLATTEN" val="true"/>
</p:tagLst>
</file>

<file path=ppt/tags/tag1021.xml><?xml version="1.0" encoding="utf-8"?>
<p:tagLst xmlns:a="http://schemas.openxmlformats.org/drawingml/2006/main" xmlns:r="http://schemas.openxmlformats.org/officeDocument/2006/relationships" xmlns:p="http://schemas.openxmlformats.org/presentationml/2006/main">
  <p:tag name="FLATTEN" val="true"/>
</p:tagLst>
</file>

<file path=ppt/tags/tag1022.xml><?xml version="1.0" encoding="utf-8"?>
<p:tagLst xmlns:a="http://schemas.openxmlformats.org/drawingml/2006/main" xmlns:r="http://schemas.openxmlformats.org/officeDocument/2006/relationships" xmlns:p="http://schemas.openxmlformats.org/presentationml/2006/main">
  <p:tag name="FLATTEN" val="true"/>
</p:tagLst>
</file>

<file path=ppt/tags/tag1023.xml><?xml version="1.0" encoding="utf-8"?>
<p:tagLst xmlns:a="http://schemas.openxmlformats.org/drawingml/2006/main" xmlns:r="http://schemas.openxmlformats.org/officeDocument/2006/relationships" xmlns:p="http://schemas.openxmlformats.org/presentationml/2006/main">
  <p:tag name="FLATTEN" val="true"/>
</p:tagLst>
</file>

<file path=ppt/tags/tag1024.xml><?xml version="1.0" encoding="utf-8"?>
<p:tagLst xmlns:a="http://schemas.openxmlformats.org/drawingml/2006/main" xmlns:r="http://schemas.openxmlformats.org/officeDocument/2006/relationships" xmlns:p="http://schemas.openxmlformats.org/presentationml/2006/main">
  <p:tag name="FLATTEN" val="true"/>
</p:tagLst>
</file>

<file path=ppt/tags/tag1025.xml><?xml version="1.0" encoding="utf-8"?>
<p:tagLst xmlns:a="http://schemas.openxmlformats.org/drawingml/2006/main" xmlns:r="http://schemas.openxmlformats.org/officeDocument/2006/relationships" xmlns:p="http://schemas.openxmlformats.org/presentationml/2006/main">
  <p:tag name="FLATTEN" val="true"/>
</p:tagLst>
</file>

<file path=ppt/tags/tag1026.xml><?xml version="1.0" encoding="utf-8"?>
<p:tagLst xmlns:a="http://schemas.openxmlformats.org/drawingml/2006/main" xmlns:r="http://schemas.openxmlformats.org/officeDocument/2006/relationships" xmlns:p="http://schemas.openxmlformats.org/presentationml/2006/main">
  <p:tag name="FLATTEN" val="true"/>
</p:tagLst>
</file>

<file path=ppt/tags/tag1027.xml><?xml version="1.0" encoding="utf-8"?>
<p:tagLst xmlns:a="http://schemas.openxmlformats.org/drawingml/2006/main" xmlns:r="http://schemas.openxmlformats.org/officeDocument/2006/relationships" xmlns:p="http://schemas.openxmlformats.org/presentationml/2006/main">
  <p:tag name="FLATTEN" val="true"/>
</p:tagLst>
</file>

<file path=ppt/tags/tag1028.xml><?xml version="1.0" encoding="utf-8"?>
<p:tagLst xmlns:a="http://schemas.openxmlformats.org/drawingml/2006/main" xmlns:r="http://schemas.openxmlformats.org/officeDocument/2006/relationships" xmlns:p="http://schemas.openxmlformats.org/presentationml/2006/main">
  <p:tag name="FLATTEN" val="true"/>
</p:tagLst>
</file>

<file path=ppt/tags/tag1029.xml><?xml version="1.0" encoding="utf-8"?>
<p:tagLst xmlns:a="http://schemas.openxmlformats.org/drawingml/2006/main" xmlns:r="http://schemas.openxmlformats.org/officeDocument/2006/relationships" xmlns:p="http://schemas.openxmlformats.org/presentationml/2006/main">
  <p:tag name="FLATTEN" val="true"/>
</p:tagLst>
</file>

<file path=ppt/tags/tag103.xml><?xml version="1.0" encoding="utf-8"?>
<p:tagLst xmlns:a="http://schemas.openxmlformats.org/drawingml/2006/main" xmlns:r="http://schemas.openxmlformats.org/officeDocument/2006/relationships" xmlns:p="http://schemas.openxmlformats.org/presentationml/2006/main">
  <p:tag name="FLATTEN" val="true"/>
</p:tagLst>
</file>

<file path=ppt/tags/tag1030.xml><?xml version="1.0" encoding="utf-8"?>
<p:tagLst xmlns:a="http://schemas.openxmlformats.org/drawingml/2006/main" xmlns:r="http://schemas.openxmlformats.org/officeDocument/2006/relationships" xmlns:p="http://schemas.openxmlformats.org/presentationml/2006/main">
  <p:tag name="FLATTEN" val="true"/>
</p:tagLst>
</file>

<file path=ppt/tags/tag1031.xml><?xml version="1.0" encoding="utf-8"?>
<p:tagLst xmlns:a="http://schemas.openxmlformats.org/drawingml/2006/main" xmlns:r="http://schemas.openxmlformats.org/officeDocument/2006/relationships" xmlns:p="http://schemas.openxmlformats.org/presentationml/2006/main">
  <p:tag name="FLATTEN" val="true"/>
</p:tagLst>
</file>

<file path=ppt/tags/tag1032.xml><?xml version="1.0" encoding="utf-8"?>
<p:tagLst xmlns:a="http://schemas.openxmlformats.org/drawingml/2006/main" xmlns:r="http://schemas.openxmlformats.org/officeDocument/2006/relationships" xmlns:p="http://schemas.openxmlformats.org/presentationml/2006/main">
  <p:tag name="FLATTEN" val="true"/>
</p:tagLst>
</file>

<file path=ppt/tags/tag1033.xml><?xml version="1.0" encoding="utf-8"?>
<p:tagLst xmlns:a="http://schemas.openxmlformats.org/drawingml/2006/main" xmlns:r="http://schemas.openxmlformats.org/officeDocument/2006/relationships" xmlns:p="http://schemas.openxmlformats.org/presentationml/2006/main">
  <p:tag name="FLATTEN" val="true"/>
</p:tagLst>
</file>

<file path=ppt/tags/tag1034.xml><?xml version="1.0" encoding="utf-8"?>
<p:tagLst xmlns:a="http://schemas.openxmlformats.org/drawingml/2006/main" xmlns:r="http://schemas.openxmlformats.org/officeDocument/2006/relationships" xmlns:p="http://schemas.openxmlformats.org/presentationml/2006/main">
  <p:tag name="FLATTEN" val="true"/>
</p:tagLst>
</file>

<file path=ppt/tags/tag1035.xml><?xml version="1.0" encoding="utf-8"?>
<p:tagLst xmlns:a="http://schemas.openxmlformats.org/drawingml/2006/main" xmlns:r="http://schemas.openxmlformats.org/officeDocument/2006/relationships" xmlns:p="http://schemas.openxmlformats.org/presentationml/2006/main">
  <p:tag name="FLATTEN" val="true"/>
</p:tagLst>
</file>

<file path=ppt/tags/tag1036.xml><?xml version="1.0" encoding="utf-8"?>
<p:tagLst xmlns:a="http://schemas.openxmlformats.org/drawingml/2006/main" xmlns:r="http://schemas.openxmlformats.org/officeDocument/2006/relationships" xmlns:p="http://schemas.openxmlformats.org/presentationml/2006/main">
  <p:tag name="FLATTEN" val="true"/>
</p:tagLst>
</file>

<file path=ppt/tags/tag1037.xml><?xml version="1.0" encoding="utf-8"?>
<p:tagLst xmlns:a="http://schemas.openxmlformats.org/drawingml/2006/main" xmlns:r="http://schemas.openxmlformats.org/officeDocument/2006/relationships" xmlns:p="http://schemas.openxmlformats.org/presentationml/2006/main">
  <p:tag name="FLATTEN" val="true"/>
</p:tagLst>
</file>

<file path=ppt/tags/tag1038.xml><?xml version="1.0" encoding="utf-8"?>
<p:tagLst xmlns:a="http://schemas.openxmlformats.org/drawingml/2006/main" xmlns:r="http://schemas.openxmlformats.org/officeDocument/2006/relationships" xmlns:p="http://schemas.openxmlformats.org/presentationml/2006/main">
  <p:tag name="FLATTEN" val="true"/>
</p:tagLst>
</file>

<file path=ppt/tags/tag1039.xml><?xml version="1.0" encoding="utf-8"?>
<p:tagLst xmlns:a="http://schemas.openxmlformats.org/drawingml/2006/main" xmlns:r="http://schemas.openxmlformats.org/officeDocument/2006/relationships" xmlns:p="http://schemas.openxmlformats.org/presentationml/2006/main">
  <p:tag name="FLATTEN" val="true"/>
</p:tagLst>
</file>

<file path=ppt/tags/tag104.xml><?xml version="1.0" encoding="utf-8"?>
<p:tagLst xmlns:a="http://schemas.openxmlformats.org/drawingml/2006/main" xmlns:r="http://schemas.openxmlformats.org/officeDocument/2006/relationships" xmlns:p="http://schemas.openxmlformats.org/presentationml/2006/main">
  <p:tag name="FLATTEN" val="true"/>
</p:tagLst>
</file>

<file path=ppt/tags/tag1040.xml><?xml version="1.0" encoding="utf-8"?>
<p:tagLst xmlns:a="http://schemas.openxmlformats.org/drawingml/2006/main" xmlns:r="http://schemas.openxmlformats.org/officeDocument/2006/relationships" xmlns:p="http://schemas.openxmlformats.org/presentationml/2006/main">
  <p:tag name="FLATTEN" val="true"/>
</p:tagLst>
</file>

<file path=ppt/tags/tag1041.xml><?xml version="1.0" encoding="utf-8"?>
<p:tagLst xmlns:a="http://schemas.openxmlformats.org/drawingml/2006/main" xmlns:r="http://schemas.openxmlformats.org/officeDocument/2006/relationships" xmlns:p="http://schemas.openxmlformats.org/presentationml/2006/main">
  <p:tag name="FLATTEN" val="true"/>
</p:tagLst>
</file>

<file path=ppt/tags/tag1042.xml><?xml version="1.0" encoding="utf-8"?>
<p:tagLst xmlns:a="http://schemas.openxmlformats.org/drawingml/2006/main" xmlns:r="http://schemas.openxmlformats.org/officeDocument/2006/relationships" xmlns:p="http://schemas.openxmlformats.org/presentationml/2006/main">
  <p:tag name="FLATTEN" val="true"/>
</p:tagLst>
</file>

<file path=ppt/tags/tag1043.xml><?xml version="1.0" encoding="utf-8"?>
<p:tagLst xmlns:a="http://schemas.openxmlformats.org/drawingml/2006/main" xmlns:r="http://schemas.openxmlformats.org/officeDocument/2006/relationships" xmlns:p="http://schemas.openxmlformats.org/presentationml/2006/main">
  <p:tag name="FLATTEN" val="true"/>
</p:tagLst>
</file>

<file path=ppt/tags/tag1044.xml><?xml version="1.0" encoding="utf-8"?>
<p:tagLst xmlns:a="http://schemas.openxmlformats.org/drawingml/2006/main" xmlns:r="http://schemas.openxmlformats.org/officeDocument/2006/relationships" xmlns:p="http://schemas.openxmlformats.org/presentationml/2006/main">
  <p:tag name="FLATTEN" val="true"/>
</p:tagLst>
</file>

<file path=ppt/tags/tag1045.xml><?xml version="1.0" encoding="utf-8"?>
<p:tagLst xmlns:a="http://schemas.openxmlformats.org/drawingml/2006/main" xmlns:r="http://schemas.openxmlformats.org/officeDocument/2006/relationships" xmlns:p="http://schemas.openxmlformats.org/presentationml/2006/main">
  <p:tag name="FLATTEN" val="true"/>
</p:tagLst>
</file>

<file path=ppt/tags/tag1046.xml><?xml version="1.0" encoding="utf-8"?>
<p:tagLst xmlns:a="http://schemas.openxmlformats.org/drawingml/2006/main" xmlns:r="http://schemas.openxmlformats.org/officeDocument/2006/relationships" xmlns:p="http://schemas.openxmlformats.org/presentationml/2006/main">
  <p:tag name="FLATTEN" val="true"/>
</p:tagLst>
</file>

<file path=ppt/tags/tag1047.xml><?xml version="1.0" encoding="utf-8"?>
<p:tagLst xmlns:a="http://schemas.openxmlformats.org/drawingml/2006/main" xmlns:r="http://schemas.openxmlformats.org/officeDocument/2006/relationships" xmlns:p="http://schemas.openxmlformats.org/presentationml/2006/main">
  <p:tag name="FLATTEN" val="true"/>
</p:tagLst>
</file>

<file path=ppt/tags/tag1048.xml><?xml version="1.0" encoding="utf-8"?>
<p:tagLst xmlns:a="http://schemas.openxmlformats.org/drawingml/2006/main" xmlns:r="http://schemas.openxmlformats.org/officeDocument/2006/relationships" xmlns:p="http://schemas.openxmlformats.org/presentationml/2006/main">
  <p:tag name="FLATTEN" val="true"/>
</p:tagLst>
</file>

<file path=ppt/tags/tag1049.xml><?xml version="1.0" encoding="utf-8"?>
<p:tagLst xmlns:a="http://schemas.openxmlformats.org/drawingml/2006/main" xmlns:r="http://schemas.openxmlformats.org/officeDocument/2006/relationships" xmlns:p="http://schemas.openxmlformats.org/presentationml/2006/main">
  <p:tag name="FLATTEN" val="true"/>
</p:tagLst>
</file>

<file path=ppt/tags/tag105.xml><?xml version="1.0" encoding="utf-8"?>
<p:tagLst xmlns:a="http://schemas.openxmlformats.org/drawingml/2006/main" xmlns:r="http://schemas.openxmlformats.org/officeDocument/2006/relationships" xmlns:p="http://schemas.openxmlformats.org/presentationml/2006/main">
  <p:tag name="FLATTEN" val="true"/>
</p:tagLst>
</file>

<file path=ppt/tags/tag1050.xml><?xml version="1.0" encoding="utf-8"?>
<p:tagLst xmlns:a="http://schemas.openxmlformats.org/drawingml/2006/main" xmlns:r="http://schemas.openxmlformats.org/officeDocument/2006/relationships" xmlns:p="http://schemas.openxmlformats.org/presentationml/2006/main">
  <p:tag name="FLATTEN" val="true"/>
</p:tagLst>
</file>

<file path=ppt/tags/tag1051.xml><?xml version="1.0" encoding="utf-8"?>
<p:tagLst xmlns:a="http://schemas.openxmlformats.org/drawingml/2006/main" xmlns:r="http://schemas.openxmlformats.org/officeDocument/2006/relationships" xmlns:p="http://schemas.openxmlformats.org/presentationml/2006/main">
  <p:tag name="FLATTEN" val="true"/>
</p:tagLst>
</file>

<file path=ppt/tags/tag1052.xml><?xml version="1.0" encoding="utf-8"?>
<p:tagLst xmlns:a="http://schemas.openxmlformats.org/drawingml/2006/main" xmlns:r="http://schemas.openxmlformats.org/officeDocument/2006/relationships" xmlns:p="http://schemas.openxmlformats.org/presentationml/2006/main">
  <p:tag name="FLATTEN" val="true"/>
</p:tagLst>
</file>

<file path=ppt/tags/tag1053.xml><?xml version="1.0" encoding="utf-8"?>
<p:tagLst xmlns:a="http://schemas.openxmlformats.org/drawingml/2006/main" xmlns:r="http://schemas.openxmlformats.org/officeDocument/2006/relationships" xmlns:p="http://schemas.openxmlformats.org/presentationml/2006/main">
  <p:tag name="FLATTEN" val="true"/>
</p:tagLst>
</file>

<file path=ppt/tags/tag1054.xml><?xml version="1.0" encoding="utf-8"?>
<p:tagLst xmlns:a="http://schemas.openxmlformats.org/drawingml/2006/main" xmlns:r="http://schemas.openxmlformats.org/officeDocument/2006/relationships" xmlns:p="http://schemas.openxmlformats.org/presentationml/2006/main">
  <p:tag name="FLATTEN" val="true"/>
</p:tagLst>
</file>

<file path=ppt/tags/tag1055.xml><?xml version="1.0" encoding="utf-8"?>
<p:tagLst xmlns:a="http://schemas.openxmlformats.org/drawingml/2006/main" xmlns:r="http://schemas.openxmlformats.org/officeDocument/2006/relationships" xmlns:p="http://schemas.openxmlformats.org/presentationml/2006/main">
  <p:tag name="FLATTEN" val="true"/>
</p:tagLst>
</file>

<file path=ppt/tags/tag1056.xml><?xml version="1.0" encoding="utf-8"?>
<p:tagLst xmlns:a="http://schemas.openxmlformats.org/drawingml/2006/main" xmlns:r="http://schemas.openxmlformats.org/officeDocument/2006/relationships" xmlns:p="http://schemas.openxmlformats.org/presentationml/2006/main">
  <p:tag name="FLATTEN" val="true"/>
</p:tagLst>
</file>

<file path=ppt/tags/tag1057.xml><?xml version="1.0" encoding="utf-8"?>
<p:tagLst xmlns:a="http://schemas.openxmlformats.org/drawingml/2006/main" xmlns:r="http://schemas.openxmlformats.org/officeDocument/2006/relationships" xmlns:p="http://schemas.openxmlformats.org/presentationml/2006/main">
  <p:tag name="FLATTEN" val="true"/>
</p:tagLst>
</file>

<file path=ppt/tags/tag1058.xml><?xml version="1.0" encoding="utf-8"?>
<p:tagLst xmlns:a="http://schemas.openxmlformats.org/drawingml/2006/main" xmlns:r="http://schemas.openxmlformats.org/officeDocument/2006/relationships" xmlns:p="http://schemas.openxmlformats.org/presentationml/2006/main">
  <p:tag name="FLATTEN" val="true"/>
</p:tagLst>
</file>

<file path=ppt/tags/tag1059.xml><?xml version="1.0" encoding="utf-8"?>
<p:tagLst xmlns:a="http://schemas.openxmlformats.org/drawingml/2006/main" xmlns:r="http://schemas.openxmlformats.org/officeDocument/2006/relationships" xmlns:p="http://schemas.openxmlformats.org/presentationml/2006/main">
  <p:tag name="FLATTEN" val="true"/>
</p:tagLst>
</file>

<file path=ppt/tags/tag106.xml><?xml version="1.0" encoding="utf-8"?>
<p:tagLst xmlns:a="http://schemas.openxmlformats.org/drawingml/2006/main" xmlns:r="http://schemas.openxmlformats.org/officeDocument/2006/relationships" xmlns:p="http://schemas.openxmlformats.org/presentationml/2006/main">
  <p:tag name="FLATTEN" val="true"/>
</p:tagLst>
</file>

<file path=ppt/tags/tag1060.xml><?xml version="1.0" encoding="utf-8"?>
<p:tagLst xmlns:a="http://schemas.openxmlformats.org/drawingml/2006/main" xmlns:r="http://schemas.openxmlformats.org/officeDocument/2006/relationships" xmlns:p="http://schemas.openxmlformats.org/presentationml/2006/main">
  <p:tag name="FLATTEN" val="true"/>
</p:tagLst>
</file>

<file path=ppt/tags/tag1061.xml><?xml version="1.0" encoding="utf-8"?>
<p:tagLst xmlns:a="http://schemas.openxmlformats.org/drawingml/2006/main" xmlns:r="http://schemas.openxmlformats.org/officeDocument/2006/relationships" xmlns:p="http://schemas.openxmlformats.org/presentationml/2006/main">
  <p:tag name="FLATTEN" val="true"/>
</p:tagLst>
</file>

<file path=ppt/tags/tag1062.xml><?xml version="1.0" encoding="utf-8"?>
<p:tagLst xmlns:a="http://schemas.openxmlformats.org/drawingml/2006/main" xmlns:r="http://schemas.openxmlformats.org/officeDocument/2006/relationships" xmlns:p="http://schemas.openxmlformats.org/presentationml/2006/main">
  <p:tag name="FLATTEN" val="true"/>
</p:tagLst>
</file>

<file path=ppt/tags/tag1063.xml><?xml version="1.0" encoding="utf-8"?>
<p:tagLst xmlns:a="http://schemas.openxmlformats.org/drawingml/2006/main" xmlns:r="http://schemas.openxmlformats.org/officeDocument/2006/relationships" xmlns:p="http://schemas.openxmlformats.org/presentationml/2006/main">
  <p:tag name="FLATTEN" val="true"/>
</p:tagLst>
</file>

<file path=ppt/tags/tag1064.xml><?xml version="1.0" encoding="utf-8"?>
<p:tagLst xmlns:a="http://schemas.openxmlformats.org/drawingml/2006/main" xmlns:r="http://schemas.openxmlformats.org/officeDocument/2006/relationships" xmlns:p="http://schemas.openxmlformats.org/presentationml/2006/main">
  <p:tag name="FLATTEN" val="true"/>
</p:tagLst>
</file>

<file path=ppt/tags/tag1065.xml><?xml version="1.0" encoding="utf-8"?>
<p:tagLst xmlns:a="http://schemas.openxmlformats.org/drawingml/2006/main" xmlns:r="http://schemas.openxmlformats.org/officeDocument/2006/relationships" xmlns:p="http://schemas.openxmlformats.org/presentationml/2006/main">
  <p:tag name="FLATTEN" val="true"/>
</p:tagLst>
</file>

<file path=ppt/tags/tag1066.xml><?xml version="1.0" encoding="utf-8"?>
<p:tagLst xmlns:a="http://schemas.openxmlformats.org/drawingml/2006/main" xmlns:r="http://schemas.openxmlformats.org/officeDocument/2006/relationships" xmlns:p="http://schemas.openxmlformats.org/presentationml/2006/main">
  <p:tag name="FLATTEN" val="true"/>
</p:tagLst>
</file>

<file path=ppt/tags/tag1067.xml><?xml version="1.0" encoding="utf-8"?>
<p:tagLst xmlns:a="http://schemas.openxmlformats.org/drawingml/2006/main" xmlns:r="http://schemas.openxmlformats.org/officeDocument/2006/relationships" xmlns:p="http://schemas.openxmlformats.org/presentationml/2006/main">
  <p:tag name="FLATTEN" val="true"/>
</p:tagLst>
</file>

<file path=ppt/tags/tag1068.xml><?xml version="1.0" encoding="utf-8"?>
<p:tagLst xmlns:a="http://schemas.openxmlformats.org/drawingml/2006/main" xmlns:r="http://schemas.openxmlformats.org/officeDocument/2006/relationships" xmlns:p="http://schemas.openxmlformats.org/presentationml/2006/main">
  <p:tag name="FLATTEN" val="true"/>
</p:tagLst>
</file>

<file path=ppt/tags/tag1069.xml><?xml version="1.0" encoding="utf-8"?>
<p:tagLst xmlns:a="http://schemas.openxmlformats.org/drawingml/2006/main" xmlns:r="http://schemas.openxmlformats.org/officeDocument/2006/relationships" xmlns:p="http://schemas.openxmlformats.org/presentationml/2006/main">
  <p:tag name="FLATTEN" val="true"/>
</p:tagLst>
</file>

<file path=ppt/tags/tag107.xml><?xml version="1.0" encoding="utf-8"?>
<p:tagLst xmlns:a="http://schemas.openxmlformats.org/drawingml/2006/main" xmlns:r="http://schemas.openxmlformats.org/officeDocument/2006/relationships" xmlns:p="http://schemas.openxmlformats.org/presentationml/2006/main">
  <p:tag name="FLATTEN" val="true"/>
</p:tagLst>
</file>

<file path=ppt/tags/tag1070.xml><?xml version="1.0" encoding="utf-8"?>
<p:tagLst xmlns:a="http://schemas.openxmlformats.org/drawingml/2006/main" xmlns:r="http://schemas.openxmlformats.org/officeDocument/2006/relationships" xmlns:p="http://schemas.openxmlformats.org/presentationml/2006/main">
  <p:tag name="FLATTEN" val="true"/>
</p:tagLst>
</file>

<file path=ppt/tags/tag1071.xml><?xml version="1.0" encoding="utf-8"?>
<p:tagLst xmlns:a="http://schemas.openxmlformats.org/drawingml/2006/main" xmlns:r="http://schemas.openxmlformats.org/officeDocument/2006/relationships" xmlns:p="http://schemas.openxmlformats.org/presentationml/2006/main">
  <p:tag name="FLATTEN" val="true"/>
</p:tagLst>
</file>

<file path=ppt/tags/tag1072.xml><?xml version="1.0" encoding="utf-8"?>
<p:tagLst xmlns:a="http://schemas.openxmlformats.org/drawingml/2006/main" xmlns:r="http://schemas.openxmlformats.org/officeDocument/2006/relationships" xmlns:p="http://schemas.openxmlformats.org/presentationml/2006/main">
  <p:tag name="FLATTEN" val="true"/>
</p:tagLst>
</file>

<file path=ppt/tags/tag1073.xml><?xml version="1.0" encoding="utf-8"?>
<p:tagLst xmlns:a="http://schemas.openxmlformats.org/drawingml/2006/main" xmlns:r="http://schemas.openxmlformats.org/officeDocument/2006/relationships" xmlns:p="http://schemas.openxmlformats.org/presentationml/2006/main">
  <p:tag name="FLATTEN" val="true"/>
</p:tagLst>
</file>

<file path=ppt/tags/tag1074.xml><?xml version="1.0" encoding="utf-8"?>
<p:tagLst xmlns:a="http://schemas.openxmlformats.org/drawingml/2006/main" xmlns:r="http://schemas.openxmlformats.org/officeDocument/2006/relationships" xmlns:p="http://schemas.openxmlformats.org/presentationml/2006/main">
  <p:tag name="FLATTEN" val="true"/>
</p:tagLst>
</file>

<file path=ppt/tags/tag1075.xml><?xml version="1.0" encoding="utf-8"?>
<p:tagLst xmlns:a="http://schemas.openxmlformats.org/drawingml/2006/main" xmlns:r="http://schemas.openxmlformats.org/officeDocument/2006/relationships" xmlns:p="http://schemas.openxmlformats.org/presentationml/2006/main">
  <p:tag name="FLATTEN" val="true"/>
</p:tagLst>
</file>

<file path=ppt/tags/tag1076.xml><?xml version="1.0" encoding="utf-8"?>
<p:tagLst xmlns:a="http://schemas.openxmlformats.org/drawingml/2006/main" xmlns:r="http://schemas.openxmlformats.org/officeDocument/2006/relationships" xmlns:p="http://schemas.openxmlformats.org/presentationml/2006/main">
  <p:tag name="FLATTEN" val="true"/>
</p:tagLst>
</file>

<file path=ppt/tags/tag1077.xml><?xml version="1.0" encoding="utf-8"?>
<p:tagLst xmlns:a="http://schemas.openxmlformats.org/drawingml/2006/main" xmlns:r="http://schemas.openxmlformats.org/officeDocument/2006/relationships" xmlns:p="http://schemas.openxmlformats.org/presentationml/2006/main">
  <p:tag name="FLATTEN" val="true"/>
</p:tagLst>
</file>

<file path=ppt/tags/tag1078.xml><?xml version="1.0" encoding="utf-8"?>
<p:tagLst xmlns:a="http://schemas.openxmlformats.org/drawingml/2006/main" xmlns:r="http://schemas.openxmlformats.org/officeDocument/2006/relationships" xmlns:p="http://schemas.openxmlformats.org/presentationml/2006/main">
  <p:tag name="FLATTEN" val="true"/>
</p:tagLst>
</file>

<file path=ppt/tags/tag1079.xml><?xml version="1.0" encoding="utf-8"?>
<p:tagLst xmlns:a="http://schemas.openxmlformats.org/drawingml/2006/main" xmlns:r="http://schemas.openxmlformats.org/officeDocument/2006/relationships" xmlns:p="http://schemas.openxmlformats.org/presentationml/2006/main">
  <p:tag name="FLATTEN" val="true"/>
</p:tagLst>
</file>

<file path=ppt/tags/tag108.xml><?xml version="1.0" encoding="utf-8"?>
<p:tagLst xmlns:a="http://schemas.openxmlformats.org/drawingml/2006/main" xmlns:r="http://schemas.openxmlformats.org/officeDocument/2006/relationships" xmlns:p="http://schemas.openxmlformats.org/presentationml/2006/main">
  <p:tag name="FLATTEN" val="true"/>
</p:tagLst>
</file>

<file path=ppt/tags/tag1080.xml><?xml version="1.0" encoding="utf-8"?>
<p:tagLst xmlns:a="http://schemas.openxmlformats.org/drawingml/2006/main" xmlns:r="http://schemas.openxmlformats.org/officeDocument/2006/relationships" xmlns:p="http://schemas.openxmlformats.org/presentationml/2006/main">
  <p:tag name="FLATTEN" val="true"/>
</p:tagLst>
</file>

<file path=ppt/tags/tag1081.xml><?xml version="1.0" encoding="utf-8"?>
<p:tagLst xmlns:a="http://schemas.openxmlformats.org/drawingml/2006/main" xmlns:r="http://schemas.openxmlformats.org/officeDocument/2006/relationships" xmlns:p="http://schemas.openxmlformats.org/presentationml/2006/main">
  <p:tag name="FLATTEN" val="true"/>
</p:tagLst>
</file>

<file path=ppt/tags/tag1082.xml><?xml version="1.0" encoding="utf-8"?>
<p:tagLst xmlns:a="http://schemas.openxmlformats.org/drawingml/2006/main" xmlns:r="http://schemas.openxmlformats.org/officeDocument/2006/relationships" xmlns:p="http://schemas.openxmlformats.org/presentationml/2006/main">
  <p:tag name="FLATTEN" val="true"/>
</p:tagLst>
</file>

<file path=ppt/tags/tag1083.xml><?xml version="1.0" encoding="utf-8"?>
<p:tagLst xmlns:a="http://schemas.openxmlformats.org/drawingml/2006/main" xmlns:r="http://schemas.openxmlformats.org/officeDocument/2006/relationships" xmlns:p="http://schemas.openxmlformats.org/presentationml/2006/main">
  <p:tag name="FLATTEN" val="true"/>
</p:tagLst>
</file>

<file path=ppt/tags/tag1084.xml><?xml version="1.0" encoding="utf-8"?>
<p:tagLst xmlns:a="http://schemas.openxmlformats.org/drawingml/2006/main" xmlns:r="http://schemas.openxmlformats.org/officeDocument/2006/relationships" xmlns:p="http://schemas.openxmlformats.org/presentationml/2006/main">
  <p:tag name="FLATTEN" val="true"/>
</p:tagLst>
</file>

<file path=ppt/tags/tag1085.xml><?xml version="1.0" encoding="utf-8"?>
<p:tagLst xmlns:a="http://schemas.openxmlformats.org/drawingml/2006/main" xmlns:r="http://schemas.openxmlformats.org/officeDocument/2006/relationships" xmlns:p="http://schemas.openxmlformats.org/presentationml/2006/main">
  <p:tag name="FLATTEN" val="true"/>
</p:tagLst>
</file>

<file path=ppt/tags/tag1086.xml><?xml version="1.0" encoding="utf-8"?>
<p:tagLst xmlns:a="http://schemas.openxmlformats.org/drawingml/2006/main" xmlns:r="http://schemas.openxmlformats.org/officeDocument/2006/relationships" xmlns:p="http://schemas.openxmlformats.org/presentationml/2006/main">
  <p:tag name="FLATTEN" val="true"/>
</p:tagLst>
</file>

<file path=ppt/tags/tag1087.xml><?xml version="1.0" encoding="utf-8"?>
<p:tagLst xmlns:a="http://schemas.openxmlformats.org/drawingml/2006/main" xmlns:r="http://schemas.openxmlformats.org/officeDocument/2006/relationships" xmlns:p="http://schemas.openxmlformats.org/presentationml/2006/main">
  <p:tag name="FLATTEN" val="true"/>
</p:tagLst>
</file>

<file path=ppt/tags/tag1088.xml><?xml version="1.0" encoding="utf-8"?>
<p:tagLst xmlns:a="http://schemas.openxmlformats.org/drawingml/2006/main" xmlns:r="http://schemas.openxmlformats.org/officeDocument/2006/relationships" xmlns:p="http://schemas.openxmlformats.org/presentationml/2006/main">
  <p:tag name="FLATTEN" val="true"/>
</p:tagLst>
</file>

<file path=ppt/tags/tag1089.xml><?xml version="1.0" encoding="utf-8"?>
<p:tagLst xmlns:a="http://schemas.openxmlformats.org/drawingml/2006/main" xmlns:r="http://schemas.openxmlformats.org/officeDocument/2006/relationships" xmlns:p="http://schemas.openxmlformats.org/presentationml/2006/main">
  <p:tag name="FLATTEN" val="true"/>
</p:tagLst>
</file>

<file path=ppt/tags/tag109.xml><?xml version="1.0" encoding="utf-8"?>
<p:tagLst xmlns:a="http://schemas.openxmlformats.org/drawingml/2006/main" xmlns:r="http://schemas.openxmlformats.org/officeDocument/2006/relationships" xmlns:p="http://schemas.openxmlformats.org/presentationml/2006/main">
  <p:tag name="FLATTEN" val="true"/>
</p:tagLst>
</file>

<file path=ppt/tags/tag1090.xml><?xml version="1.0" encoding="utf-8"?>
<p:tagLst xmlns:a="http://schemas.openxmlformats.org/drawingml/2006/main" xmlns:r="http://schemas.openxmlformats.org/officeDocument/2006/relationships" xmlns:p="http://schemas.openxmlformats.org/presentationml/2006/main">
  <p:tag name="FLATTEN" val="true"/>
</p:tagLst>
</file>

<file path=ppt/tags/tag1091.xml><?xml version="1.0" encoding="utf-8"?>
<p:tagLst xmlns:a="http://schemas.openxmlformats.org/drawingml/2006/main" xmlns:r="http://schemas.openxmlformats.org/officeDocument/2006/relationships" xmlns:p="http://schemas.openxmlformats.org/presentationml/2006/main">
  <p:tag name="FLATTEN" val="true"/>
</p:tagLst>
</file>

<file path=ppt/tags/tag1092.xml><?xml version="1.0" encoding="utf-8"?>
<p:tagLst xmlns:a="http://schemas.openxmlformats.org/drawingml/2006/main" xmlns:r="http://schemas.openxmlformats.org/officeDocument/2006/relationships" xmlns:p="http://schemas.openxmlformats.org/presentationml/2006/main">
  <p:tag name="FLATTEN" val="true"/>
</p:tagLst>
</file>

<file path=ppt/tags/tag1093.xml><?xml version="1.0" encoding="utf-8"?>
<p:tagLst xmlns:a="http://schemas.openxmlformats.org/drawingml/2006/main" xmlns:r="http://schemas.openxmlformats.org/officeDocument/2006/relationships" xmlns:p="http://schemas.openxmlformats.org/presentationml/2006/main">
  <p:tag name="FLATTEN" val="true"/>
</p:tagLst>
</file>

<file path=ppt/tags/tag1094.xml><?xml version="1.0" encoding="utf-8"?>
<p:tagLst xmlns:a="http://schemas.openxmlformats.org/drawingml/2006/main" xmlns:r="http://schemas.openxmlformats.org/officeDocument/2006/relationships" xmlns:p="http://schemas.openxmlformats.org/presentationml/2006/main">
  <p:tag name="FLATTEN" val="true"/>
</p:tagLst>
</file>

<file path=ppt/tags/tag1095.xml><?xml version="1.0" encoding="utf-8"?>
<p:tagLst xmlns:a="http://schemas.openxmlformats.org/drawingml/2006/main" xmlns:r="http://schemas.openxmlformats.org/officeDocument/2006/relationships" xmlns:p="http://schemas.openxmlformats.org/presentationml/2006/main">
  <p:tag name="FLATTEN" val="true"/>
</p:tagLst>
</file>

<file path=ppt/tags/tag1096.xml><?xml version="1.0" encoding="utf-8"?>
<p:tagLst xmlns:a="http://schemas.openxmlformats.org/drawingml/2006/main" xmlns:r="http://schemas.openxmlformats.org/officeDocument/2006/relationships" xmlns:p="http://schemas.openxmlformats.org/presentationml/2006/main">
  <p:tag name="FLATTEN" val="true"/>
</p:tagLst>
</file>

<file path=ppt/tags/tag1097.xml><?xml version="1.0" encoding="utf-8"?>
<p:tagLst xmlns:a="http://schemas.openxmlformats.org/drawingml/2006/main" xmlns:r="http://schemas.openxmlformats.org/officeDocument/2006/relationships" xmlns:p="http://schemas.openxmlformats.org/presentationml/2006/main">
  <p:tag name="FLATTEN" val="true"/>
</p:tagLst>
</file>

<file path=ppt/tags/tag1098.xml><?xml version="1.0" encoding="utf-8"?>
<p:tagLst xmlns:a="http://schemas.openxmlformats.org/drawingml/2006/main" xmlns:r="http://schemas.openxmlformats.org/officeDocument/2006/relationships" xmlns:p="http://schemas.openxmlformats.org/presentationml/2006/main">
  <p:tag name="FLATTEN" val="true"/>
</p:tagLst>
</file>

<file path=ppt/tags/tag1099.xml><?xml version="1.0" encoding="utf-8"?>
<p:tagLst xmlns:a="http://schemas.openxmlformats.org/drawingml/2006/main" xmlns:r="http://schemas.openxmlformats.org/officeDocument/2006/relationships" xmlns:p="http://schemas.openxmlformats.org/presentationml/2006/main">
  <p:tag name="FLATTEN" val="true"/>
</p:tagLst>
</file>

<file path=ppt/tags/tag11.xml><?xml version="1.0" encoding="utf-8"?>
<p:tagLst xmlns:a="http://schemas.openxmlformats.org/drawingml/2006/main" xmlns:r="http://schemas.openxmlformats.org/officeDocument/2006/relationships" xmlns:p="http://schemas.openxmlformats.org/presentationml/2006/main">
  <p:tag name="FLATTEN" val="true"/>
</p:tagLst>
</file>

<file path=ppt/tags/tag110.xml><?xml version="1.0" encoding="utf-8"?>
<p:tagLst xmlns:a="http://schemas.openxmlformats.org/drawingml/2006/main" xmlns:r="http://schemas.openxmlformats.org/officeDocument/2006/relationships" xmlns:p="http://schemas.openxmlformats.org/presentationml/2006/main">
  <p:tag name="FLATTEN" val="true"/>
</p:tagLst>
</file>

<file path=ppt/tags/tag1100.xml><?xml version="1.0" encoding="utf-8"?>
<p:tagLst xmlns:a="http://schemas.openxmlformats.org/drawingml/2006/main" xmlns:r="http://schemas.openxmlformats.org/officeDocument/2006/relationships" xmlns:p="http://schemas.openxmlformats.org/presentationml/2006/main">
  <p:tag name="FLATTEN" val="true"/>
</p:tagLst>
</file>

<file path=ppt/tags/tag1101.xml><?xml version="1.0" encoding="utf-8"?>
<p:tagLst xmlns:a="http://schemas.openxmlformats.org/drawingml/2006/main" xmlns:r="http://schemas.openxmlformats.org/officeDocument/2006/relationships" xmlns:p="http://schemas.openxmlformats.org/presentationml/2006/main">
  <p:tag name="FLATTEN" val="true"/>
</p:tagLst>
</file>

<file path=ppt/tags/tag1102.xml><?xml version="1.0" encoding="utf-8"?>
<p:tagLst xmlns:a="http://schemas.openxmlformats.org/drawingml/2006/main" xmlns:r="http://schemas.openxmlformats.org/officeDocument/2006/relationships" xmlns:p="http://schemas.openxmlformats.org/presentationml/2006/main">
  <p:tag name="FLATTEN" val="true"/>
</p:tagLst>
</file>

<file path=ppt/tags/tag1103.xml><?xml version="1.0" encoding="utf-8"?>
<p:tagLst xmlns:a="http://schemas.openxmlformats.org/drawingml/2006/main" xmlns:r="http://schemas.openxmlformats.org/officeDocument/2006/relationships" xmlns:p="http://schemas.openxmlformats.org/presentationml/2006/main">
  <p:tag name="FLATTEN" val="true"/>
</p:tagLst>
</file>

<file path=ppt/tags/tag1104.xml><?xml version="1.0" encoding="utf-8"?>
<p:tagLst xmlns:a="http://schemas.openxmlformats.org/drawingml/2006/main" xmlns:r="http://schemas.openxmlformats.org/officeDocument/2006/relationships" xmlns:p="http://schemas.openxmlformats.org/presentationml/2006/main">
  <p:tag name="FLATTEN" val="true"/>
</p:tagLst>
</file>

<file path=ppt/tags/tag1105.xml><?xml version="1.0" encoding="utf-8"?>
<p:tagLst xmlns:a="http://schemas.openxmlformats.org/drawingml/2006/main" xmlns:r="http://schemas.openxmlformats.org/officeDocument/2006/relationships" xmlns:p="http://schemas.openxmlformats.org/presentationml/2006/main">
  <p:tag name="FLATTEN" val="true"/>
</p:tagLst>
</file>

<file path=ppt/tags/tag1106.xml><?xml version="1.0" encoding="utf-8"?>
<p:tagLst xmlns:a="http://schemas.openxmlformats.org/drawingml/2006/main" xmlns:r="http://schemas.openxmlformats.org/officeDocument/2006/relationships" xmlns:p="http://schemas.openxmlformats.org/presentationml/2006/main">
  <p:tag name="FLATTEN" val="true"/>
</p:tagLst>
</file>

<file path=ppt/tags/tag1107.xml><?xml version="1.0" encoding="utf-8"?>
<p:tagLst xmlns:a="http://schemas.openxmlformats.org/drawingml/2006/main" xmlns:r="http://schemas.openxmlformats.org/officeDocument/2006/relationships" xmlns:p="http://schemas.openxmlformats.org/presentationml/2006/main">
  <p:tag name="FLATTEN" val="true"/>
</p:tagLst>
</file>

<file path=ppt/tags/tag1108.xml><?xml version="1.0" encoding="utf-8"?>
<p:tagLst xmlns:a="http://schemas.openxmlformats.org/drawingml/2006/main" xmlns:r="http://schemas.openxmlformats.org/officeDocument/2006/relationships" xmlns:p="http://schemas.openxmlformats.org/presentationml/2006/main">
  <p:tag name="FLATTEN" val="true"/>
</p:tagLst>
</file>

<file path=ppt/tags/tag1109.xml><?xml version="1.0" encoding="utf-8"?>
<p:tagLst xmlns:a="http://schemas.openxmlformats.org/drawingml/2006/main" xmlns:r="http://schemas.openxmlformats.org/officeDocument/2006/relationships" xmlns:p="http://schemas.openxmlformats.org/presentationml/2006/main">
  <p:tag name="FLATTEN" val="true"/>
</p:tagLst>
</file>

<file path=ppt/tags/tag111.xml><?xml version="1.0" encoding="utf-8"?>
<p:tagLst xmlns:a="http://schemas.openxmlformats.org/drawingml/2006/main" xmlns:r="http://schemas.openxmlformats.org/officeDocument/2006/relationships" xmlns:p="http://schemas.openxmlformats.org/presentationml/2006/main">
  <p:tag name="FLATTEN" val="true"/>
</p:tagLst>
</file>

<file path=ppt/tags/tag1110.xml><?xml version="1.0" encoding="utf-8"?>
<p:tagLst xmlns:a="http://schemas.openxmlformats.org/drawingml/2006/main" xmlns:r="http://schemas.openxmlformats.org/officeDocument/2006/relationships" xmlns:p="http://schemas.openxmlformats.org/presentationml/2006/main">
  <p:tag name="FLATTEN" val="true"/>
</p:tagLst>
</file>

<file path=ppt/tags/tag1111.xml><?xml version="1.0" encoding="utf-8"?>
<p:tagLst xmlns:a="http://schemas.openxmlformats.org/drawingml/2006/main" xmlns:r="http://schemas.openxmlformats.org/officeDocument/2006/relationships" xmlns:p="http://schemas.openxmlformats.org/presentationml/2006/main">
  <p:tag name="FLATTEN" val="true"/>
</p:tagLst>
</file>

<file path=ppt/tags/tag1112.xml><?xml version="1.0" encoding="utf-8"?>
<p:tagLst xmlns:a="http://schemas.openxmlformats.org/drawingml/2006/main" xmlns:r="http://schemas.openxmlformats.org/officeDocument/2006/relationships" xmlns:p="http://schemas.openxmlformats.org/presentationml/2006/main">
  <p:tag name="FLATTEN" val="true"/>
</p:tagLst>
</file>

<file path=ppt/tags/tag1113.xml><?xml version="1.0" encoding="utf-8"?>
<p:tagLst xmlns:a="http://schemas.openxmlformats.org/drawingml/2006/main" xmlns:r="http://schemas.openxmlformats.org/officeDocument/2006/relationships" xmlns:p="http://schemas.openxmlformats.org/presentationml/2006/main">
  <p:tag name="FLATTEN" val="true"/>
</p:tagLst>
</file>

<file path=ppt/tags/tag1114.xml><?xml version="1.0" encoding="utf-8"?>
<p:tagLst xmlns:a="http://schemas.openxmlformats.org/drawingml/2006/main" xmlns:r="http://schemas.openxmlformats.org/officeDocument/2006/relationships" xmlns:p="http://schemas.openxmlformats.org/presentationml/2006/main">
  <p:tag name="FLATTEN" val="true"/>
</p:tagLst>
</file>

<file path=ppt/tags/tag1115.xml><?xml version="1.0" encoding="utf-8"?>
<p:tagLst xmlns:a="http://schemas.openxmlformats.org/drawingml/2006/main" xmlns:r="http://schemas.openxmlformats.org/officeDocument/2006/relationships" xmlns:p="http://schemas.openxmlformats.org/presentationml/2006/main">
  <p:tag name="FLATTEN" val="true"/>
</p:tagLst>
</file>

<file path=ppt/tags/tag1116.xml><?xml version="1.0" encoding="utf-8"?>
<p:tagLst xmlns:a="http://schemas.openxmlformats.org/drawingml/2006/main" xmlns:r="http://schemas.openxmlformats.org/officeDocument/2006/relationships" xmlns:p="http://schemas.openxmlformats.org/presentationml/2006/main">
  <p:tag name="FLATTEN" val="true"/>
</p:tagLst>
</file>

<file path=ppt/tags/tag1117.xml><?xml version="1.0" encoding="utf-8"?>
<p:tagLst xmlns:a="http://schemas.openxmlformats.org/drawingml/2006/main" xmlns:r="http://schemas.openxmlformats.org/officeDocument/2006/relationships" xmlns:p="http://schemas.openxmlformats.org/presentationml/2006/main">
  <p:tag name="FLATTEN" val="true"/>
</p:tagLst>
</file>

<file path=ppt/tags/tag1118.xml><?xml version="1.0" encoding="utf-8"?>
<p:tagLst xmlns:a="http://schemas.openxmlformats.org/drawingml/2006/main" xmlns:r="http://schemas.openxmlformats.org/officeDocument/2006/relationships" xmlns:p="http://schemas.openxmlformats.org/presentationml/2006/main">
  <p:tag name="FLATTEN" val="true"/>
</p:tagLst>
</file>

<file path=ppt/tags/tag1119.xml><?xml version="1.0" encoding="utf-8"?>
<p:tagLst xmlns:a="http://schemas.openxmlformats.org/drawingml/2006/main" xmlns:r="http://schemas.openxmlformats.org/officeDocument/2006/relationships" xmlns:p="http://schemas.openxmlformats.org/presentationml/2006/main">
  <p:tag name="FLATTEN" val="true"/>
</p:tagLst>
</file>

<file path=ppt/tags/tag112.xml><?xml version="1.0" encoding="utf-8"?>
<p:tagLst xmlns:a="http://schemas.openxmlformats.org/drawingml/2006/main" xmlns:r="http://schemas.openxmlformats.org/officeDocument/2006/relationships" xmlns:p="http://schemas.openxmlformats.org/presentationml/2006/main">
  <p:tag name="FLATTEN" val="true"/>
</p:tagLst>
</file>

<file path=ppt/tags/tag1120.xml><?xml version="1.0" encoding="utf-8"?>
<p:tagLst xmlns:a="http://schemas.openxmlformats.org/drawingml/2006/main" xmlns:r="http://schemas.openxmlformats.org/officeDocument/2006/relationships" xmlns:p="http://schemas.openxmlformats.org/presentationml/2006/main">
  <p:tag name="FLATTEN" val="true"/>
</p:tagLst>
</file>

<file path=ppt/tags/tag1121.xml><?xml version="1.0" encoding="utf-8"?>
<p:tagLst xmlns:a="http://schemas.openxmlformats.org/drawingml/2006/main" xmlns:r="http://schemas.openxmlformats.org/officeDocument/2006/relationships" xmlns:p="http://schemas.openxmlformats.org/presentationml/2006/main">
  <p:tag name="FLATTEN" val="true"/>
</p:tagLst>
</file>

<file path=ppt/tags/tag1122.xml><?xml version="1.0" encoding="utf-8"?>
<p:tagLst xmlns:a="http://schemas.openxmlformats.org/drawingml/2006/main" xmlns:r="http://schemas.openxmlformats.org/officeDocument/2006/relationships" xmlns:p="http://schemas.openxmlformats.org/presentationml/2006/main">
  <p:tag name="FLATTEN" val="true"/>
</p:tagLst>
</file>

<file path=ppt/tags/tag1123.xml><?xml version="1.0" encoding="utf-8"?>
<p:tagLst xmlns:a="http://schemas.openxmlformats.org/drawingml/2006/main" xmlns:r="http://schemas.openxmlformats.org/officeDocument/2006/relationships" xmlns:p="http://schemas.openxmlformats.org/presentationml/2006/main">
  <p:tag name="FLATTEN" val="true"/>
</p:tagLst>
</file>

<file path=ppt/tags/tag1124.xml><?xml version="1.0" encoding="utf-8"?>
<p:tagLst xmlns:a="http://schemas.openxmlformats.org/drawingml/2006/main" xmlns:r="http://schemas.openxmlformats.org/officeDocument/2006/relationships" xmlns:p="http://schemas.openxmlformats.org/presentationml/2006/main">
  <p:tag name="FLATTEN" val="true"/>
</p:tagLst>
</file>

<file path=ppt/tags/tag1125.xml><?xml version="1.0" encoding="utf-8"?>
<p:tagLst xmlns:a="http://schemas.openxmlformats.org/drawingml/2006/main" xmlns:r="http://schemas.openxmlformats.org/officeDocument/2006/relationships" xmlns:p="http://schemas.openxmlformats.org/presentationml/2006/main">
  <p:tag name="FLATTEN" val="true"/>
</p:tagLst>
</file>

<file path=ppt/tags/tag1126.xml><?xml version="1.0" encoding="utf-8"?>
<p:tagLst xmlns:a="http://schemas.openxmlformats.org/drawingml/2006/main" xmlns:r="http://schemas.openxmlformats.org/officeDocument/2006/relationships" xmlns:p="http://schemas.openxmlformats.org/presentationml/2006/main">
  <p:tag name="FLATTEN" val="true"/>
</p:tagLst>
</file>

<file path=ppt/tags/tag1127.xml><?xml version="1.0" encoding="utf-8"?>
<p:tagLst xmlns:a="http://schemas.openxmlformats.org/drawingml/2006/main" xmlns:r="http://schemas.openxmlformats.org/officeDocument/2006/relationships" xmlns:p="http://schemas.openxmlformats.org/presentationml/2006/main">
  <p:tag name="FLATTEN" val="true"/>
</p:tagLst>
</file>

<file path=ppt/tags/tag1128.xml><?xml version="1.0" encoding="utf-8"?>
<p:tagLst xmlns:a="http://schemas.openxmlformats.org/drawingml/2006/main" xmlns:r="http://schemas.openxmlformats.org/officeDocument/2006/relationships" xmlns:p="http://schemas.openxmlformats.org/presentationml/2006/main">
  <p:tag name="FLATTEN" val="true"/>
</p:tagLst>
</file>

<file path=ppt/tags/tag1129.xml><?xml version="1.0" encoding="utf-8"?>
<p:tagLst xmlns:a="http://schemas.openxmlformats.org/drawingml/2006/main" xmlns:r="http://schemas.openxmlformats.org/officeDocument/2006/relationships" xmlns:p="http://schemas.openxmlformats.org/presentationml/2006/main">
  <p:tag name="FLATTEN" val="true"/>
</p:tagLst>
</file>

<file path=ppt/tags/tag113.xml><?xml version="1.0" encoding="utf-8"?>
<p:tagLst xmlns:a="http://schemas.openxmlformats.org/drawingml/2006/main" xmlns:r="http://schemas.openxmlformats.org/officeDocument/2006/relationships" xmlns:p="http://schemas.openxmlformats.org/presentationml/2006/main">
  <p:tag name="FLATTEN" val="true"/>
</p:tagLst>
</file>

<file path=ppt/tags/tag1130.xml><?xml version="1.0" encoding="utf-8"?>
<p:tagLst xmlns:a="http://schemas.openxmlformats.org/drawingml/2006/main" xmlns:r="http://schemas.openxmlformats.org/officeDocument/2006/relationships" xmlns:p="http://schemas.openxmlformats.org/presentationml/2006/main">
  <p:tag name="FLATTEN" val="true"/>
</p:tagLst>
</file>

<file path=ppt/tags/tag1131.xml><?xml version="1.0" encoding="utf-8"?>
<p:tagLst xmlns:a="http://schemas.openxmlformats.org/drawingml/2006/main" xmlns:r="http://schemas.openxmlformats.org/officeDocument/2006/relationships" xmlns:p="http://schemas.openxmlformats.org/presentationml/2006/main">
  <p:tag name="FLATTEN" val="true"/>
</p:tagLst>
</file>

<file path=ppt/tags/tag1132.xml><?xml version="1.0" encoding="utf-8"?>
<p:tagLst xmlns:a="http://schemas.openxmlformats.org/drawingml/2006/main" xmlns:r="http://schemas.openxmlformats.org/officeDocument/2006/relationships" xmlns:p="http://schemas.openxmlformats.org/presentationml/2006/main">
  <p:tag name="FLATTEN" val="true"/>
</p:tagLst>
</file>

<file path=ppt/tags/tag1133.xml><?xml version="1.0" encoding="utf-8"?>
<p:tagLst xmlns:a="http://schemas.openxmlformats.org/drawingml/2006/main" xmlns:r="http://schemas.openxmlformats.org/officeDocument/2006/relationships" xmlns:p="http://schemas.openxmlformats.org/presentationml/2006/main">
  <p:tag name="FLATTEN" val="true"/>
</p:tagLst>
</file>

<file path=ppt/tags/tag1134.xml><?xml version="1.0" encoding="utf-8"?>
<p:tagLst xmlns:a="http://schemas.openxmlformats.org/drawingml/2006/main" xmlns:r="http://schemas.openxmlformats.org/officeDocument/2006/relationships" xmlns:p="http://schemas.openxmlformats.org/presentationml/2006/main">
  <p:tag name="FLATTEN" val="true"/>
</p:tagLst>
</file>

<file path=ppt/tags/tag1135.xml><?xml version="1.0" encoding="utf-8"?>
<p:tagLst xmlns:a="http://schemas.openxmlformats.org/drawingml/2006/main" xmlns:r="http://schemas.openxmlformats.org/officeDocument/2006/relationships" xmlns:p="http://schemas.openxmlformats.org/presentationml/2006/main">
  <p:tag name="FLATTEN" val="true"/>
</p:tagLst>
</file>

<file path=ppt/tags/tag1136.xml><?xml version="1.0" encoding="utf-8"?>
<p:tagLst xmlns:a="http://schemas.openxmlformats.org/drawingml/2006/main" xmlns:r="http://schemas.openxmlformats.org/officeDocument/2006/relationships" xmlns:p="http://schemas.openxmlformats.org/presentationml/2006/main">
  <p:tag name="FLATTEN" val="true"/>
</p:tagLst>
</file>

<file path=ppt/tags/tag1137.xml><?xml version="1.0" encoding="utf-8"?>
<p:tagLst xmlns:a="http://schemas.openxmlformats.org/drawingml/2006/main" xmlns:r="http://schemas.openxmlformats.org/officeDocument/2006/relationships" xmlns:p="http://schemas.openxmlformats.org/presentationml/2006/main">
  <p:tag name="FLATTEN" val="true"/>
</p:tagLst>
</file>

<file path=ppt/tags/tag1138.xml><?xml version="1.0" encoding="utf-8"?>
<p:tagLst xmlns:a="http://schemas.openxmlformats.org/drawingml/2006/main" xmlns:r="http://schemas.openxmlformats.org/officeDocument/2006/relationships" xmlns:p="http://schemas.openxmlformats.org/presentationml/2006/main">
  <p:tag name="FLATTEN" val="true"/>
</p:tagLst>
</file>

<file path=ppt/tags/tag1139.xml><?xml version="1.0" encoding="utf-8"?>
<p:tagLst xmlns:a="http://schemas.openxmlformats.org/drawingml/2006/main" xmlns:r="http://schemas.openxmlformats.org/officeDocument/2006/relationships" xmlns:p="http://schemas.openxmlformats.org/presentationml/2006/main">
  <p:tag name="FLATTEN" val="true"/>
</p:tagLst>
</file>

<file path=ppt/tags/tag114.xml><?xml version="1.0" encoding="utf-8"?>
<p:tagLst xmlns:a="http://schemas.openxmlformats.org/drawingml/2006/main" xmlns:r="http://schemas.openxmlformats.org/officeDocument/2006/relationships" xmlns:p="http://schemas.openxmlformats.org/presentationml/2006/main">
  <p:tag name="FLATTEN" val="true"/>
</p:tagLst>
</file>

<file path=ppt/tags/tag1140.xml><?xml version="1.0" encoding="utf-8"?>
<p:tagLst xmlns:a="http://schemas.openxmlformats.org/drawingml/2006/main" xmlns:r="http://schemas.openxmlformats.org/officeDocument/2006/relationships" xmlns:p="http://schemas.openxmlformats.org/presentationml/2006/main">
  <p:tag name="FLATTEN" val="true"/>
</p:tagLst>
</file>

<file path=ppt/tags/tag1141.xml><?xml version="1.0" encoding="utf-8"?>
<p:tagLst xmlns:a="http://schemas.openxmlformats.org/drawingml/2006/main" xmlns:r="http://schemas.openxmlformats.org/officeDocument/2006/relationships" xmlns:p="http://schemas.openxmlformats.org/presentationml/2006/main">
  <p:tag name="FLATTEN" val="true"/>
</p:tagLst>
</file>

<file path=ppt/tags/tag1142.xml><?xml version="1.0" encoding="utf-8"?>
<p:tagLst xmlns:a="http://schemas.openxmlformats.org/drawingml/2006/main" xmlns:r="http://schemas.openxmlformats.org/officeDocument/2006/relationships" xmlns:p="http://schemas.openxmlformats.org/presentationml/2006/main">
  <p:tag name="FLATTEN" val="true"/>
</p:tagLst>
</file>

<file path=ppt/tags/tag1143.xml><?xml version="1.0" encoding="utf-8"?>
<p:tagLst xmlns:a="http://schemas.openxmlformats.org/drawingml/2006/main" xmlns:r="http://schemas.openxmlformats.org/officeDocument/2006/relationships" xmlns:p="http://schemas.openxmlformats.org/presentationml/2006/main">
  <p:tag name="FLATTEN" val="true"/>
</p:tagLst>
</file>

<file path=ppt/tags/tag1144.xml><?xml version="1.0" encoding="utf-8"?>
<p:tagLst xmlns:a="http://schemas.openxmlformats.org/drawingml/2006/main" xmlns:r="http://schemas.openxmlformats.org/officeDocument/2006/relationships" xmlns:p="http://schemas.openxmlformats.org/presentationml/2006/main">
  <p:tag name="FLATTEN" val="true"/>
</p:tagLst>
</file>

<file path=ppt/tags/tag1145.xml><?xml version="1.0" encoding="utf-8"?>
<p:tagLst xmlns:a="http://schemas.openxmlformats.org/drawingml/2006/main" xmlns:r="http://schemas.openxmlformats.org/officeDocument/2006/relationships" xmlns:p="http://schemas.openxmlformats.org/presentationml/2006/main">
  <p:tag name="FLATTEN" val="true"/>
</p:tagLst>
</file>

<file path=ppt/tags/tag1146.xml><?xml version="1.0" encoding="utf-8"?>
<p:tagLst xmlns:a="http://schemas.openxmlformats.org/drawingml/2006/main" xmlns:r="http://schemas.openxmlformats.org/officeDocument/2006/relationships" xmlns:p="http://schemas.openxmlformats.org/presentationml/2006/main">
  <p:tag name="FLATTEN" val="true"/>
</p:tagLst>
</file>

<file path=ppt/tags/tag1147.xml><?xml version="1.0" encoding="utf-8"?>
<p:tagLst xmlns:a="http://schemas.openxmlformats.org/drawingml/2006/main" xmlns:r="http://schemas.openxmlformats.org/officeDocument/2006/relationships" xmlns:p="http://schemas.openxmlformats.org/presentationml/2006/main">
  <p:tag name="FLATTEN" val="true"/>
</p:tagLst>
</file>

<file path=ppt/tags/tag1148.xml><?xml version="1.0" encoding="utf-8"?>
<p:tagLst xmlns:a="http://schemas.openxmlformats.org/drawingml/2006/main" xmlns:r="http://schemas.openxmlformats.org/officeDocument/2006/relationships" xmlns:p="http://schemas.openxmlformats.org/presentationml/2006/main">
  <p:tag name="FLATTEN" val="true"/>
</p:tagLst>
</file>

<file path=ppt/tags/tag1149.xml><?xml version="1.0" encoding="utf-8"?>
<p:tagLst xmlns:a="http://schemas.openxmlformats.org/drawingml/2006/main" xmlns:r="http://schemas.openxmlformats.org/officeDocument/2006/relationships" xmlns:p="http://schemas.openxmlformats.org/presentationml/2006/main">
  <p:tag name="FLATTEN" val="true"/>
</p:tagLst>
</file>

<file path=ppt/tags/tag115.xml><?xml version="1.0" encoding="utf-8"?>
<p:tagLst xmlns:a="http://schemas.openxmlformats.org/drawingml/2006/main" xmlns:r="http://schemas.openxmlformats.org/officeDocument/2006/relationships" xmlns:p="http://schemas.openxmlformats.org/presentationml/2006/main">
  <p:tag name="FLATTEN" val="true"/>
</p:tagLst>
</file>

<file path=ppt/tags/tag1150.xml><?xml version="1.0" encoding="utf-8"?>
<p:tagLst xmlns:a="http://schemas.openxmlformats.org/drawingml/2006/main" xmlns:r="http://schemas.openxmlformats.org/officeDocument/2006/relationships" xmlns:p="http://schemas.openxmlformats.org/presentationml/2006/main">
  <p:tag name="FLATTEN" val="true"/>
</p:tagLst>
</file>

<file path=ppt/tags/tag1151.xml><?xml version="1.0" encoding="utf-8"?>
<p:tagLst xmlns:a="http://schemas.openxmlformats.org/drawingml/2006/main" xmlns:r="http://schemas.openxmlformats.org/officeDocument/2006/relationships" xmlns:p="http://schemas.openxmlformats.org/presentationml/2006/main">
  <p:tag name="FLATTEN" val="true"/>
</p:tagLst>
</file>

<file path=ppt/tags/tag1152.xml><?xml version="1.0" encoding="utf-8"?>
<p:tagLst xmlns:a="http://schemas.openxmlformats.org/drawingml/2006/main" xmlns:r="http://schemas.openxmlformats.org/officeDocument/2006/relationships" xmlns:p="http://schemas.openxmlformats.org/presentationml/2006/main">
  <p:tag name="FLATTEN" val="true"/>
</p:tagLst>
</file>

<file path=ppt/tags/tag1153.xml><?xml version="1.0" encoding="utf-8"?>
<p:tagLst xmlns:a="http://schemas.openxmlformats.org/drawingml/2006/main" xmlns:r="http://schemas.openxmlformats.org/officeDocument/2006/relationships" xmlns:p="http://schemas.openxmlformats.org/presentationml/2006/main">
  <p:tag name="FLATTEN" val="true"/>
</p:tagLst>
</file>

<file path=ppt/tags/tag1154.xml><?xml version="1.0" encoding="utf-8"?>
<p:tagLst xmlns:a="http://schemas.openxmlformats.org/drawingml/2006/main" xmlns:r="http://schemas.openxmlformats.org/officeDocument/2006/relationships" xmlns:p="http://schemas.openxmlformats.org/presentationml/2006/main">
  <p:tag name="FLATTEN" val="true"/>
</p:tagLst>
</file>

<file path=ppt/tags/tag1155.xml><?xml version="1.0" encoding="utf-8"?>
<p:tagLst xmlns:a="http://schemas.openxmlformats.org/drawingml/2006/main" xmlns:r="http://schemas.openxmlformats.org/officeDocument/2006/relationships" xmlns:p="http://schemas.openxmlformats.org/presentationml/2006/main">
  <p:tag name="FLATTEN" val="true"/>
</p:tagLst>
</file>

<file path=ppt/tags/tag1156.xml><?xml version="1.0" encoding="utf-8"?>
<p:tagLst xmlns:a="http://schemas.openxmlformats.org/drawingml/2006/main" xmlns:r="http://schemas.openxmlformats.org/officeDocument/2006/relationships" xmlns:p="http://schemas.openxmlformats.org/presentationml/2006/main">
  <p:tag name="FLATTEN" val="true"/>
</p:tagLst>
</file>

<file path=ppt/tags/tag1157.xml><?xml version="1.0" encoding="utf-8"?>
<p:tagLst xmlns:a="http://schemas.openxmlformats.org/drawingml/2006/main" xmlns:r="http://schemas.openxmlformats.org/officeDocument/2006/relationships" xmlns:p="http://schemas.openxmlformats.org/presentationml/2006/main">
  <p:tag name="FLATTEN" val="true"/>
</p:tagLst>
</file>

<file path=ppt/tags/tag1158.xml><?xml version="1.0" encoding="utf-8"?>
<p:tagLst xmlns:a="http://schemas.openxmlformats.org/drawingml/2006/main" xmlns:r="http://schemas.openxmlformats.org/officeDocument/2006/relationships" xmlns:p="http://schemas.openxmlformats.org/presentationml/2006/main">
  <p:tag name="FLATTEN" val="true"/>
</p:tagLst>
</file>

<file path=ppt/tags/tag1159.xml><?xml version="1.0" encoding="utf-8"?>
<p:tagLst xmlns:a="http://schemas.openxmlformats.org/drawingml/2006/main" xmlns:r="http://schemas.openxmlformats.org/officeDocument/2006/relationships" xmlns:p="http://schemas.openxmlformats.org/presentationml/2006/main">
  <p:tag name="FLATTEN" val="true"/>
</p:tagLst>
</file>

<file path=ppt/tags/tag116.xml><?xml version="1.0" encoding="utf-8"?>
<p:tagLst xmlns:a="http://schemas.openxmlformats.org/drawingml/2006/main" xmlns:r="http://schemas.openxmlformats.org/officeDocument/2006/relationships" xmlns:p="http://schemas.openxmlformats.org/presentationml/2006/main">
  <p:tag name="FLATTEN" val="true"/>
</p:tagLst>
</file>

<file path=ppt/tags/tag1160.xml><?xml version="1.0" encoding="utf-8"?>
<p:tagLst xmlns:a="http://schemas.openxmlformats.org/drawingml/2006/main" xmlns:r="http://schemas.openxmlformats.org/officeDocument/2006/relationships" xmlns:p="http://schemas.openxmlformats.org/presentationml/2006/main">
  <p:tag name="FLATTEN" val="true"/>
</p:tagLst>
</file>

<file path=ppt/tags/tag1161.xml><?xml version="1.0" encoding="utf-8"?>
<p:tagLst xmlns:a="http://schemas.openxmlformats.org/drawingml/2006/main" xmlns:r="http://schemas.openxmlformats.org/officeDocument/2006/relationships" xmlns:p="http://schemas.openxmlformats.org/presentationml/2006/main">
  <p:tag name="FLATTEN" val="true"/>
</p:tagLst>
</file>

<file path=ppt/tags/tag1162.xml><?xml version="1.0" encoding="utf-8"?>
<p:tagLst xmlns:a="http://schemas.openxmlformats.org/drawingml/2006/main" xmlns:r="http://schemas.openxmlformats.org/officeDocument/2006/relationships" xmlns:p="http://schemas.openxmlformats.org/presentationml/2006/main">
  <p:tag name="FLATTEN" val="true"/>
</p:tagLst>
</file>

<file path=ppt/tags/tag1163.xml><?xml version="1.0" encoding="utf-8"?>
<p:tagLst xmlns:a="http://schemas.openxmlformats.org/drawingml/2006/main" xmlns:r="http://schemas.openxmlformats.org/officeDocument/2006/relationships" xmlns:p="http://schemas.openxmlformats.org/presentationml/2006/main">
  <p:tag name="FLATTEN" val="true"/>
</p:tagLst>
</file>

<file path=ppt/tags/tag1164.xml><?xml version="1.0" encoding="utf-8"?>
<p:tagLst xmlns:a="http://schemas.openxmlformats.org/drawingml/2006/main" xmlns:r="http://schemas.openxmlformats.org/officeDocument/2006/relationships" xmlns:p="http://schemas.openxmlformats.org/presentationml/2006/main">
  <p:tag name="FLATTEN" val="true"/>
</p:tagLst>
</file>

<file path=ppt/tags/tag1165.xml><?xml version="1.0" encoding="utf-8"?>
<p:tagLst xmlns:a="http://schemas.openxmlformats.org/drawingml/2006/main" xmlns:r="http://schemas.openxmlformats.org/officeDocument/2006/relationships" xmlns:p="http://schemas.openxmlformats.org/presentationml/2006/main">
  <p:tag name="FLATTEN" val="true"/>
</p:tagLst>
</file>

<file path=ppt/tags/tag1166.xml><?xml version="1.0" encoding="utf-8"?>
<p:tagLst xmlns:a="http://schemas.openxmlformats.org/drawingml/2006/main" xmlns:r="http://schemas.openxmlformats.org/officeDocument/2006/relationships" xmlns:p="http://schemas.openxmlformats.org/presentationml/2006/main">
  <p:tag name="FLATTEN" val="true"/>
</p:tagLst>
</file>

<file path=ppt/tags/tag1167.xml><?xml version="1.0" encoding="utf-8"?>
<p:tagLst xmlns:a="http://schemas.openxmlformats.org/drawingml/2006/main" xmlns:r="http://schemas.openxmlformats.org/officeDocument/2006/relationships" xmlns:p="http://schemas.openxmlformats.org/presentationml/2006/main">
  <p:tag name="FLATTEN" val="true"/>
</p:tagLst>
</file>

<file path=ppt/tags/tag1168.xml><?xml version="1.0" encoding="utf-8"?>
<p:tagLst xmlns:a="http://schemas.openxmlformats.org/drawingml/2006/main" xmlns:r="http://schemas.openxmlformats.org/officeDocument/2006/relationships" xmlns:p="http://schemas.openxmlformats.org/presentationml/2006/main">
  <p:tag name="FLATTEN" val="true"/>
</p:tagLst>
</file>

<file path=ppt/tags/tag1169.xml><?xml version="1.0" encoding="utf-8"?>
<p:tagLst xmlns:a="http://schemas.openxmlformats.org/drawingml/2006/main" xmlns:r="http://schemas.openxmlformats.org/officeDocument/2006/relationships" xmlns:p="http://schemas.openxmlformats.org/presentationml/2006/main">
  <p:tag name="FLATTEN" val="true"/>
</p:tagLst>
</file>

<file path=ppt/tags/tag117.xml><?xml version="1.0" encoding="utf-8"?>
<p:tagLst xmlns:a="http://schemas.openxmlformats.org/drawingml/2006/main" xmlns:r="http://schemas.openxmlformats.org/officeDocument/2006/relationships" xmlns:p="http://schemas.openxmlformats.org/presentationml/2006/main">
  <p:tag name="FLATTEN" val="true"/>
</p:tagLst>
</file>

<file path=ppt/tags/tag1170.xml><?xml version="1.0" encoding="utf-8"?>
<p:tagLst xmlns:a="http://schemas.openxmlformats.org/drawingml/2006/main" xmlns:r="http://schemas.openxmlformats.org/officeDocument/2006/relationships" xmlns:p="http://schemas.openxmlformats.org/presentationml/2006/main">
  <p:tag name="FLATTEN" val="true"/>
</p:tagLst>
</file>

<file path=ppt/tags/tag1171.xml><?xml version="1.0" encoding="utf-8"?>
<p:tagLst xmlns:a="http://schemas.openxmlformats.org/drawingml/2006/main" xmlns:r="http://schemas.openxmlformats.org/officeDocument/2006/relationships" xmlns:p="http://schemas.openxmlformats.org/presentationml/2006/main">
  <p:tag name="FLATTEN" val="true"/>
</p:tagLst>
</file>

<file path=ppt/tags/tag1172.xml><?xml version="1.0" encoding="utf-8"?>
<p:tagLst xmlns:a="http://schemas.openxmlformats.org/drawingml/2006/main" xmlns:r="http://schemas.openxmlformats.org/officeDocument/2006/relationships" xmlns:p="http://schemas.openxmlformats.org/presentationml/2006/main">
  <p:tag name="FLATTEN" val="true"/>
</p:tagLst>
</file>

<file path=ppt/tags/tag1173.xml><?xml version="1.0" encoding="utf-8"?>
<p:tagLst xmlns:a="http://schemas.openxmlformats.org/drawingml/2006/main" xmlns:r="http://schemas.openxmlformats.org/officeDocument/2006/relationships" xmlns:p="http://schemas.openxmlformats.org/presentationml/2006/main">
  <p:tag name="FLATTEN" val="true"/>
</p:tagLst>
</file>

<file path=ppt/tags/tag1174.xml><?xml version="1.0" encoding="utf-8"?>
<p:tagLst xmlns:a="http://schemas.openxmlformats.org/drawingml/2006/main" xmlns:r="http://schemas.openxmlformats.org/officeDocument/2006/relationships" xmlns:p="http://schemas.openxmlformats.org/presentationml/2006/main">
  <p:tag name="FLATTEN" val="true"/>
</p:tagLst>
</file>

<file path=ppt/tags/tag1175.xml><?xml version="1.0" encoding="utf-8"?>
<p:tagLst xmlns:a="http://schemas.openxmlformats.org/drawingml/2006/main" xmlns:r="http://schemas.openxmlformats.org/officeDocument/2006/relationships" xmlns:p="http://schemas.openxmlformats.org/presentationml/2006/main">
  <p:tag name="FLATTEN" val="true"/>
</p:tagLst>
</file>

<file path=ppt/tags/tag1176.xml><?xml version="1.0" encoding="utf-8"?>
<p:tagLst xmlns:a="http://schemas.openxmlformats.org/drawingml/2006/main" xmlns:r="http://schemas.openxmlformats.org/officeDocument/2006/relationships" xmlns:p="http://schemas.openxmlformats.org/presentationml/2006/main">
  <p:tag name="FLATTEN" val="true"/>
</p:tagLst>
</file>

<file path=ppt/tags/tag1177.xml><?xml version="1.0" encoding="utf-8"?>
<p:tagLst xmlns:a="http://schemas.openxmlformats.org/drawingml/2006/main" xmlns:r="http://schemas.openxmlformats.org/officeDocument/2006/relationships" xmlns:p="http://schemas.openxmlformats.org/presentationml/2006/main">
  <p:tag name="FLATTEN" val="true"/>
</p:tagLst>
</file>

<file path=ppt/tags/tag1178.xml><?xml version="1.0" encoding="utf-8"?>
<p:tagLst xmlns:a="http://schemas.openxmlformats.org/drawingml/2006/main" xmlns:r="http://schemas.openxmlformats.org/officeDocument/2006/relationships" xmlns:p="http://schemas.openxmlformats.org/presentationml/2006/main">
  <p:tag name="FLATTEN" val="true"/>
</p:tagLst>
</file>

<file path=ppt/tags/tag1179.xml><?xml version="1.0" encoding="utf-8"?>
<p:tagLst xmlns:a="http://schemas.openxmlformats.org/drawingml/2006/main" xmlns:r="http://schemas.openxmlformats.org/officeDocument/2006/relationships" xmlns:p="http://schemas.openxmlformats.org/presentationml/2006/main">
  <p:tag name="FLATTEN" val="true"/>
</p:tagLst>
</file>

<file path=ppt/tags/tag118.xml><?xml version="1.0" encoding="utf-8"?>
<p:tagLst xmlns:a="http://schemas.openxmlformats.org/drawingml/2006/main" xmlns:r="http://schemas.openxmlformats.org/officeDocument/2006/relationships" xmlns:p="http://schemas.openxmlformats.org/presentationml/2006/main">
  <p:tag name="FLATTEN" val="true"/>
</p:tagLst>
</file>

<file path=ppt/tags/tag1180.xml><?xml version="1.0" encoding="utf-8"?>
<p:tagLst xmlns:a="http://schemas.openxmlformats.org/drawingml/2006/main" xmlns:r="http://schemas.openxmlformats.org/officeDocument/2006/relationships" xmlns:p="http://schemas.openxmlformats.org/presentationml/2006/main">
  <p:tag name="FLATTEN" val="true"/>
</p:tagLst>
</file>

<file path=ppt/tags/tag1181.xml><?xml version="1.0" encoding="utf-8"?>
<p:tagLst xmlns:a="http://schemas.openxmlformats.org/drawingml/2006/main" xmlns:r="http://schemas.openxmlformats.org/officeDocument/2006/relationships" xmlns:p="http://schemas.openxmlformats.org/presentationml/2006/main">
  <p:tag name="FLATTEN" val="true"/>
</p:tagLst>
</file>

<file path=ppt/tags/tag1182.xml><?xml version="1.0" encoding="utf-8"?>
<p:tagLst xmlns:a="http://schemas.openxmlformats.org/drawingml/2006/main" xmlns:r="http://schemas.openxmlformats.org/officeDocument/2006/relationships" xmlns:p="http://schemas.openxmlformats.org/presentationml/2006/main">
  <p:tag name="FLATTEN" val="true"/>
</p:tagLst>
</file>

<file path=ppt/tags/tag1183.xml><?xml version="1.0" encoding="utf-8"?>
<p:tagLst xmlns:a="http://schemas.openxmlformats.org/drawingml/2006/main" xmlns:r="http://schemas.openxmlformats.org/officeDocument/2006/relationships" xmlns:p="http://schemas.openxmlformats.org/presentationml/2006/main">
  <p:tag name="FLATTEN" val="true"/>
</p:tagLst>
</file>

<file path=ppt/tags/tag1184.xml><?xml version="1.0" encoding="utf-8"?>
<p:tagLst xmlns:a="http://schemas.openxmlformats.org/drawingml/2006/main" xmlns:r="http://schemas.openxmlformats.org/officeDocument/2006/relationships" xmlns:p="http://schemas.openxmlformats.org/presentationml/2006/main">
  <p:tag name="FLATTEN" val="true"/>
</p:tagLst>
</file>

<file path=ppt/tags/tag1185.xml><?xml version="1.0" encoding="utf-8"?>
<p:tagLst xmlns:a="http://schemas.openxmlformats.org/drawingml/2006/main" xmlns:r="http://schemas.openxmlformats.org/officeDocument/2006/relationships" xmlns:p="http://schemas.openxmlformats.org/presentationml/2006/main">
  <p:tag name="FLATTEN" val="true"/>
</p:tagLst>
</file>

<file path=ppt/tags/tag1186.xml><?xml version="1.0" encoding="utf-8"?>
<p:tagLst xmlns:a="http://schemas.openxmlformats.org/drawingml/2006/main" xmlns:r="http://schemas.openxmlformats.org/officeDocument/2006/relationships" xmlns:p="http://schemas.openxmlformats.org/presentationml/2006/main">
  <p:tag name="FLATTEN" val="true"/>
</p:tagLst>
</file>

<file path=ppt/tags/tag1187.xml><?xml version="1.0" encoding="utf-8"?>
<p:tagLst xmlns:a="http://schemas.openxmlformats.org/drawingml/2006/main" xmlns:r="http://schemas.openxmlformats.org/officeDocument/2006/relationships" xmlns:p="http://schemas.openxmlformats.org/presentationml/2006/main">
  <p:tag name="FLATTEN" val="true"/>
</p:tagLst>
</file>

<file path=ppt/tags/tag1188.xml><?xml version="1.0" encoding="utf-8"?>
<p:tagLst xmlns:a="http://schemas.openxmlformats.org/drawingml/2006/main" xmlns:r="http://schemas.openxmlformats.org/officeDocument/2006/relationships" xmlns:p="http://schemas.openxmlformats.org/presentationml/2006/main">
  <p:tag name="FLATTEN" val="true"/>
</p:tagLst>
</file>

<file path=ppt/tags/tag1189.xml><?xml version="1.0" encoding="utf-8"?>
<p:tagLst xmlns:a="http://schemas.openxmlformats.org/drawingml/2006/main" xmlns:r="http://schemas.openxmlformats.org/officeDocument/2006/relationships" xmlns:p="http://schemas.openxmlformats.org/presentationml/2006/main">
  <p:tag name="FLATTEN" val="true"/>
</p:tagLst>
</file>

<file path=ppt/tags/tag119.xml><?xml version="1.0" encoding="utf-8"?>
<p:tagLst xmlns:a="http://schemas.openxmlformats.org/drawingml/2006/main" xmlns:r="http://schemas.openxmlformats.org/officeDocument/2006/relationships" xmlns:p="http://schemas.openxmlformats.org/presentationml/2006/main">
  <p:tag name="FLATTEN" val="true"/>
</p:tagLst>
</file>

<file path=ppt/tags/tag1190.xml><?xml version="1.0" encoding="utf-8"?>
<p:tagLst xmlns:a="http://schemas.openxmlformats.org/drawingml/2006/main" xmlns:r="http://schemas.openxmlformats.org/officeDocument/2006/relationships" xmlns:p="http://schemas.openxmlformats.org/presentationml/2006/main">
  <p:tag name="FLATTEN" val="true"/>
</p:tagLst>
</file>

<file path=ppt/tags/tag1191.xml><?xml version="1.0" encoding="utf-8"?>
<p:tagLst xmlns:a="http://schemas.openxmlformats.org/drawingml/2006/main" xmlns:r="http://schemas.openxmlformats.org/officeDocument/2006/relationships" xmlns:p="http://schemas.openxmlformats.org/presentationml/2006/main">
  <p:tag name="FLATTEN" val="true"/>
</p:tagLst>
</file>

<file path=ppt/tags/tag1192.xml><?xml version="1.0" encoding="utf-8"?>
<p:tagLst xmlns:a="http://schemas.openxmlformats.org/drawingml/2006/main" xmlns:r="http://schemas.openxmlformats.org/officeDocument/2006/relationships" xmlns:p="http://schemas.openxmlformats.org/presentationml/2006/main">
  <p:tag name="FLATTEN" val="true"/>
</p:tagLst>
</file>

<file path=ppt/tags/tag1193.xml><?xml version="1.0" encoding="utf-8"?>
<p:tagLst xmlns:a="http://schemas.openxmlformats.org/drawingml/2006/main" xmlns:r="http://schemas.openxmlformats.org/officeDocument/2006/relationships" xmlns:p="http://schemas.openxmlformats.org/presentationml/2006/main">
  <p:tag name="FLATTEN" val="true"/>
</p:tagLst>
</file>

<file path=ppt/tags/tag1194.xml><?xml version="1.0" encoding="utf-8"?>
<p:tagLst xmlns:a="http://schemas.openxmlformats.org/drawingml/2006/main" xmlns:r="http://schemas.openxmlformats.org/officeDocument/2006/relationships" xmlns:p="http://schemas.openxmlformats.org/presentationml/2006/main">
  <p:tag name="FLATTEN" val="true"/>
</p:tagLst>
</file>

<file path=ppt/tags/tag1195.xml><?xml version="1.0" encoding="utf-8"?>
<p:tagLst xmlns:a="http://schemas.openxmlformats.org/drawingml/2006/main" xmlns:r="http://schemas.openxmlformats.org/officeDocument/2006/relationships" xmlns:p="http://schemas.openxmlformats.org/presentationml/2006/main">
  <p:tag name="FLATTEN" val="true"/>
</p:tagLst>
</file>

<file path=ppt/tags/tag1196.xml><?xml version="1.0" encoding="utf-8"?>
<p:tagLst xmlns:a="http://schemas.openxmlformats.org/drawingml/2006/main" xmlns:r="http://schemas.openxmlformats.org/officeDocument/2006/relationships" xmlns:p="http://schemas.openxmlformats.org/presentationml/2006/main">
  <p:tag name="FLATTEN" val="true"/>
</p:tagLst>
</file>

<file path=ppt/tags/tag1197.xml><?xml version="1.0" encoding="utf-8"?>
<p:tagLst xmlns:a="http://schemas.openxmlformats.org/drawingml/2006/main" xmlns:r="http://schemas.openxmlformats.org/officeDocument/2006/relationships" xmlns:p="http://schemas.openxmlformats.org/presentationml/2006/main">
  <p:tag name="FLATTEN" val="true"/>
</p:tagLst>
</file>

<file path=ppt/tags/tag1198.xml><?xml version="1.0" encoding="utf-8"?>
<p:tagLst xmlns:a="http://schemas.openxmlformats.org/drawingml/2006/main" xmlns:r="http://schemas.openxmlformats.org/officeDocument/2006/relationships" xmlns:p="http://schemas.openxmlformats.org/presentationml/2006/main">
  <p:tag name="FLATTEN" val="true"/>
</p:tagLst>
</file>

<file path=ppt/tags/tag1199.xml><?xml version="1.0" encoding="utf-8"?>
<p:tagLst xmlns:a="http://schemas.openxmlformats.org/drawingml/2006/main" xmlns:r="http://schemas.openxmlformats.org/officeDocument/2006/relationships" xmlns:p="http://schemas.openxmlformats.org/presentationml/2006/main">
  <p:tag name="FLATTEN" val="true"/>
</p:tagLst>
</file>

<file path=ppt/tags/tag12.xml><?xml version="1.0" encoding="utf-8"?>
<p:tagLst xmlns:a="http://schemas.openxmlformats.org/drawingml/2006/main" xmlns:r="http://schemas.openxmlformats.org/officeDocument/2006/relationships" xmlns:p="http://schemas.openxmlformats.org/presentationml/2006/main">
  <p:tag name="FLATTEN" val="true"/>
</p:tagLst>
</file>

<file path=ppt/tags/tag120.xml><?xml version="1.0" encoding="utf-8"?>
<p:tagLst xmlns:a="http://schemas.openxmlformats.org/drawingml/2006/main" xmlns:r="http://schemas.openxmlformats.org/officeDocument/2006/relationships" xmlns:p="http://schemas.openxmlformats.org/presentationml/2006/main">
  <p:tag name="FLATTEN" val="true"/>
</p:tagLst>
</file>

<file path=ppt/tags/tag1200.xml><?xml version="1.0" encoding="utf-8"?>
<p:tagLst xmlns:a="http://schemas.openxmlformats.org/drawingml/2006/main" xmlns:r="http://schemas.openxmlformats.org/officeDocument/2006/relationships" xmlns:p="http://schemas.openxmlformats.org/presentationml/2006/main">
  <p:tag name="FLATTEN" val="true"/>
</p:tagLst>
</file>

<file path=ppt/tags/tag1201.xml><?xml version="1.0" encoding="utf-8"?>
<p:tagLst xmlns:a="http://schemas.openxmlformats.org/drawingml/2006/main" xmlns:r="http://schemas.openxmlformats.org/officeDocument/2006/relationships" xmlns:p="http://schemas.openxmlformats.org/presentationml/2006/main">
  <p:tag name="FLATTEN" val="true"/>
</p:tagLst>
</file>

<file path=ppt/tags/tag1202.xml><?xml version="1.0" encoding="utf-8"?>
<p:tagLst xmlns:a="http://schemas.openxmlformats.org/drawingml/2006/main" xmlns:r="http://schemas.openxmlformats.org/officeDocument/2006/relationships" xmlns:p="http://schemas.openxmlformats.org/presentationml/2006/main">
  <p:tag name="FLATTEN" val="true"/>
</p:tagLst>
</file>

<file path=ppt/tags/tag1203.xml><?xml version="1.0" encoding="utf-8"?>
<p:tagLst xmlns:a="http://schemas.openxmlformats.org/drawingml/2006/main" xmlns:r="http://schemas.openxmlformats.org/officeDocument/2006/relationships" xmlns:p="http://schemas.openxmlformats.org/presentationml/2006/main">
  <p:tag name="FLATTEN" val="true"/>
</p:tagLst>
</file>

<file path=ppt/tags/tag1204.xml><?xml version="1.0" encoding="utf-8"?>
<p:tagLst xmlns:a="http://schemas.openxmlformats.org/drawingml/2006/main" xmlns:r="http://schemas.openxmlformats.org/officeDocument/2006/relationships" xmlns:p="http://schemas.openxmlformats.org/presentationml/2006/main">
  <p:tag name="FLATTEN" val="true"/>
</p:tagLst>
</file>

<file path=ppt/tags/tag1205.xml><?xml version="1.0" encoding="utf-8"?>
<p:tagLst xmlns:a="http://schemas.openxmlformats.org/drawingml/2006/main" xmlns:r="http://schemas.openxmlformats.org/officeDocument/2006/relationships" xmlns:p="http://schemas.openxmlformats.org/presentationml/2006/main">
  <p:tag name="FLATTEN" val="true"/>
</p:tagLst>
</file>

<file path=ppt/tags/tag1206.xml><?xml version="1.0" encoding="utf-8"?>
<p:tagLst xmlns:a="http://schemas.openxmlformats.org/drawingml/2006/main" xmlns:r="http://schemas.openxmlformats.org/officeDocument/2006/relationships" xmlns:p="http://schemas.openxmlformats.org/presentationml/2006/main">
  <p:tag name="FLATTEN" val="true"/>
</p:tagLst>
</file>

<file path=ppt/tags/tag1207.xml><?xml version="1.0" encoding="utf-8"?>
<p:tagLst xmlns:a="http://schemas.openxmlformats.org/drawingml/2006/main" xmlns:r="http://schemas.openxmlformats.org/officeDocument/2006/relationships" xmlns:p="http://schemas.openxmlformats.org/presentationml/2006/main">
  <p:tag name="FLATTEN" val="true"/>
</p:tagLst>
</file>

<file path=ppt/tags/tag1208.xml><?xml version="1.0" encoding="utf-8"?>
<p:tagLst xmlns:a="http://schemas.openxmlformats.org/drawingml/2006/main" xmlns:r="http://schemas.openxmlformats.org/officeDocument/2006/relationships" xmlns:p="http://schemas.openxmlformats.org/presentationml/2006/main">
  <p:tag name="FLATTEN" val="true"/>
</p:tagLst>
</file>

<file path=ppt/tags/tag1209.xml><?xml version="1.0" encoding="utf-8"?>
<p:tagLst xmlns:a="http://schemas.openxmlformats.org/drawingml/2006/main" xmlns:r="http://schemas.openxmlformats.org/officeDocument/2006/relationships" xmlns:p="http://schemas.openxmlformats.org/presentationml/2006/main">
  <p:tag name="FLATTEN" val="true"/>
</p:tagLst>
</file>

<file path=ppt/tags/tag121.xml><?xml version="1.0" encoding="utf-8"?>
<p:tagLst xmlns:a="http://schemas.openxmlformats.org/drawingml/2006/main" xmlns:r="http://schemas.openxmlformats.org/officeDocument/2006/relationships" xmlns:p="http://schemas.openxmlformats.org/presentationml/2006/main">
  <p:tag name="FLATTEN" val="true"/>
</p:tagLst>
</file>

<file path=ppt/tags/tag1210.xml><?xml version="1.0" encoding="utf-8"?>
<p:tagLst xmlns:a="http://schemas.openxmlformats.org/drawingml/2006/main" xmlns:r="http://schemas.openxmlformats.org/officeDocument/2006/relationships" xmlns:p="http://schemas.openxmlformats.org/presentationml/2006/main">
  <p:tag name="FLATTEN" val="true"/>
</p:tagLst>
</file>

<file path=ppt/tags/tag1211.xml><?xml version="1.0" encoding="utf-8"?>
<p:tagLst xmlns:a="http://schemas.openxmlformats.org/drawingml/2006/main" xmlns:r="http://schemas.openxmlformats.org/officeDocument/2006/relationships" xmlns:p="http://schemas.openxmlformats.org/presentationml/2006/main">
  <p:tag name="FLATTEN" val="true"/>
</p:tagLst>
</file>

<file path=ppt/tags/tag1212.xml><?xml version="1.0" encoding="utf-8"?>
<p:tagLst xmlns:a="http://schemas.openxmlformats.org/drawingml/2006/main" xmlns:r="http://schemas.openxmlformats.org/officeDocument/2006/relationships" xmlns:p="http://schemas.openxmlformats.org/presentationml/2006/main">
  <p:tag name="FLATTEN" val="true"/>
</p:tagLst>
</file>

<file path=ppt/tags/tag1213.xml><?xml version="1.0" encoding="utf-8"?>
<p:tagLst xmlns:a="http://schemas.openxmlformats.org/drawingml/2006/main" xmlns:r="http://schemas.openxmlformats.org/officeDocument/2006/relationships" xmlns:p="http://schemas.openxmlformats.org/presentationml/2006/main">
  <p:tag name="FLATTEN" val="true"/>
</p:tagLst>
</file>

<file path=ppt/tags/tag1214.xml><?xml version="1.0" encoding="utf-8"?>
<p:tagLst xmlns:a="http://schemas.openxmlformats.org/drawingml/2006/main" xmlns:r="http://schemas.openxmlformats.org/officeDocument/2006/relationships" xmlns:p="http://schemas.openxmlformats.org/presentationml/2006/main">
  <p:tag name="FLATTEN" val="true"/>
</p:tagLst>
</file>

<file path=ppt/tags/tag1215.xml><?xml version="1.0" encoding="utf-8"?>
<p:tagLst xmlns:a="http://schemas.openxmlformats.org/drawingml/2006/main" xmlns:r="http://schemas.openxmlformats.org/officeDocument/2006/relationships" xmlns:p="http://schemas.openxmlformats.org/presentationml/2006/main">
  <p:tag name="FLATTEN" val="true"/>
</p:tagLst>
</file>

<file path=ppt/tags/tag1216.xml><?xml version="1.0" encoding="utf-8"?>
<p:tagLst xmlns:a="http://schemas.openxmlformats.org/drawingml/2006/main" xmlns:r="http://schemas.openxmlformats.org/officeDocument/2006/relationships" xmlns:p="http://schemas.openxmlformats.org/presentationml/2006/main">
  <p:tag name="FLATTEN" val="true"/>
</p:tagLst>
</file>

<file path=ppt/tags/tag1217.xml><?xml version="1.0" encoding="utf-8"?>
<p:tagLst xmlns:a="http://schemas.openxmlformats.org/drawingml/2006/main" xmlns:r="http://schemas.openxmlformats.org/officeDocument/2006/relationships" xmlns:p="http://schemas.openxmlformats.org/presentationml/2006/main">
  <p:tag name="FLATTEN" val="true"/>
</p:tagLst>
</file>

<file path=ppt/tags/tag1218.xml><?xml version="1.0" encoding="utf-8"?>
<p:tagLst xmlns:a="http://schemas.openxmlformats.org/drawingml/2006/main" xmlns:r="http://schemas.openxmlformats.org/officeDocument/2006/relationships" xmlns:p="http://schemas.openxmlformats.org/presentationml/2006/main">
  <p:tag name="FLATTEN" val="true"/>
</p:tagLst>
</file>

<file path=ppt/tags/tag1219.xml><?xml version="1.0" encoding="utf-8"?>
<p:tagLst xmlns:a="http://schemas.openxmlformats.org/drawingml/2006/main" xmlns:r="http://schemas.openxmlformats.org/officeDocument/2006/relationships" xmlns:p="http://schemas.openxmlformats.org/presentationml/2006/main">
  <p:tag name="FLATTEN" val="true"/>
</p:tagLst>
</file>

<file path=ppt/tags/tag122.xml><?xml version="1.0" encoding="utf-8"?>
<p:tagLst xmlns:a="http://schemas.openxmlformats.org/drawingml/2006/main" xmlns:r="http://schemas.openxmlformats.org/officeDocument/2006/relationships" xmlns:p="http://schemas.openxmlformats.org/presentationml/2006/main">
  <p:tag name="FLATTEN" val="true"/>
</p:tagLst>
</file>

<file path=ppt/tags/tag1220.xml><?xml version="1.0" encoding="utf-8"?>
<p:tagLst xmlns:a="http://schemas.openxmlformats.org/drawingml/2006/main" xmlns:r="http://schemas.openxmlformats.org/officeDocument/2006/relationships" xmlns:p="http://schemas.openxmlformats.org/presentationml/2006/main">
  <p:tag name="FLATTEN" val="true"/>
</p:tagLst>
</file>

<file path=ppt/tags/tag1221.xml><?xml version="1.0" encoding="utf-8"?>
<p:tagLst xmlns:a="http://schemas.openxmlformats.org/drawingml/2006/main" xmlns:r="http://schemas.openxmlformats.org/officeDocument/2006/relationships" xmlns:p="http://schemas.openxmlformats.org/presentationml/2006/main">
  <p:tag name="FLATTEN" val="true"/>
</p:tagLst>
</file>

<file path=ppt/tags/tag1222.xml><?xml version="1.0" encoding="utf-8"?>
<p:tagLst xmlns:a="http://schemas.openxmlformats.org/drawingml/2006/main" xmlns:r="http://schemas.openxmlformats.org/officeDocument/2006/relationships" xmlns:p="http://schemas.openxmlformats.org/presentationml/2006/main">
  <p:tag name="FLATTEN" val="true"/>
</p:tagLst>
</file>

<file path=ppt/tags/tag1223.xml><?xml version="1.0" encoding="utf-8"?>
<p:tagLst xmlns:a="http://schemas.openxmlformats.org/drawingml/2006/main" xmlns:r="http://schemas.openxmlformats.org/officeDocument/2006/relationships" xmlns:p="http://schemas.openxmlformats.org/presentationml/2006/main">
  <p:tag name="FLATTEN" val="true"/>
</p:tagLst>
</file>

<file path=ppt/tags/tag1224.xml><?xml version="1.0" encoding="utf-8"?>
<p:tagLst xmlns:a="http://schemas.openxmlformats.org/drawingml/2006/main" xmlns:r="http://schemas.openxmlformats.org/officeDocument/2006/relationships" xmlns:p="http://schemas.openxmlformats.org/presentationml/2006/main">
  <p:tag name="FLATTEN" val="true"/>
</p:tagLst>
</file>

<file path=ppt/tags/tag1225.xml><?xml version="1.0" encoding="utf-8"?>
<p:tagLst xmlns:a="http://schemas.openxmlformats.org/drawingml/2006/main" xmlns:r="http://schemas.openxmlformats.org/officeDocument/2006/relationships" xmlns:p="http://schemas.openxmlformats.org/presentationml/2006/main">
  <p:tag name="FLATTEN" val="true"/>
</p:tagLst>
</file>

<file path=ppt/tags/tag1226.xml><?xml version="1.0" encoding="utf-8"?>
<p:tagLst xmlns:a="http://schemas.openxmlformats.org/drawingml/2006/main" xmlns:r="http://schemas.openxmlformats.org/officeDocument/2006/relationships" xmlns:p="http://schemas.openxmlformats.org/presentationml/2006/main">
  <p:tag name="FLATTEN" val="true"/>
</p:tagLst>
</file>

<file path=ppt/tags/tag1227.xml><?xml version="1.0" encoding="utf-8"?>
<p:tagLst xmlns:a="http://schemas.openxmlformats.org/drawingml/2006/main" xmlns:r="http://schemas.openxmlformats.org/officeDocument/2006/relationships" xmlns:p="http://schemas.openxmlformats.org/presentationml/2006/main">
  <p:tag name="FLATTEN" val="true"/>
</p:tagLst>
</file>

<file path=ppt/tags/tag1228.xml><?xml version="1.0" encoding="utf-8"?>
<p:tagLst xmlns:a="http://schemas.openxmlformats.org/drawingml/2006/main" xmlns:r="http://schemas.openxmlformats.org/officeDocument/2006/relationships" xmlns:p="http://schemas.openxmlformats.org/presentationml/2006/main">
  <p:tag name="FLATTEN" val="true"/>
</p:tagLst>
</file>

<file path=ppt/tags/tag1229.xml><?xml version="1.0" encoding="utf-8"?>
<p:tagLst xmlns:a="http://schemas.openxmlformats.org/drawingml/2006/main" xmlns:r="http://schemas.openxmlformats.org/officeDocument/2006/relationships" xmlns:p="http://schemas.openxmlformats.org/presentationml/2006/main">
  <p:tag name="FLATTEN" val="true"/>
</p:tagLst>
</file>

<file path=ppt/tags/tag123.xml><?xml version="1.0" encoding="utf-8"?>
<p:tagLst xmlns:a="http://schemas.openxmlformats.org/drawingml/2006/main" xmlns:r="http://schemas.openxmlformats.org/officeDocument/2006/relationships" xmlns:p="http://schemas.openxmlformats.org/presentationml/2006/main">
  <p:tag name="FLATTEN" val="true"/>
</p:tagLst>
</file>

<file path=ppt/tags/tag1230.xml><?xml version="1.0" encoding="utf-8"?>
<p:tagLst xmlns:a="http://schemas.openxmlformats.org/drawingml/2006/main" xmlns:r="http://schemas.openxmlformats.org/officeDocument/2006/relationships" xmlns:p="http://schemas.openxmlformats.org/presentationml/2006/main">
  <p:tag name="FLATTEN" val="true"/>
</p:tagLst>
</file>

<file path=ppt/tags/tag1231.xml><?xml version="1.0" encoding="utf-8"?>
<p:tagLst xmlns:a="http://schemas.openxmlformats.org/drawingml/2006/main" xmlns:r="http://schemas.openxmlformats.org/officeDocument/2006/relationships" xmlns:p="http://schemas.openxmlformats.org/presentationml/2006/main">
  <p:tag name="FLATTEN" val="true"/>
</p:tagLst>
</file>

<file path=ppt/tags/tag1232.xml><?xml version="1.0" encoding="utf-8"?>
<p:tagLst xmlns:a="http://schemas.openxmlformats.org/drawingml/2006/main" xmlns:r="http://schemas.openxmlformats.org/officeDocument/2006/relationships" xmlns:p="http://schemas.openxmlformats.org/presentationml/2006/main">
  <p:tag name="FLATTEN" val="true"/>
</p:tagLst>
</file>

<file path=ppt/tags/tag1233.xml><?xml version="1.0" encoding="utf-8"?>
<p:tagLst xmlns:a="http://schemas.openxmlformats.org/drawingml/2006/main" xmlns:r="http://schemas.openxmlformats.org/officeDocument/2006/relationships" xmlns:p="http://schemas.openxmlformats.org/presentationml/2006/main">
  <p:tag name="FLATTEN" val="true"/>
</p:tagLst>
</file>

<file path=ppt/tags/tag1234.xml><?xml version="1.0" encoding="utf-8"?>
<p:tagLst xmlns:a="http://schemas.openxmlformats.org/drawingml/2006/main" xmlns:r="http://schemas.openxmlformats.org/officeDocument/2006/relationships" xmlns:p="http://schemas.openxmlformats.org/presentationml/2006/main">
  <p:tag name="FLATTEN" val="true"/>
</p:tagLst>
</file>

<file path=ppt/tags/tag1235.xml><?xml version="1.0" encoding="utf-8"?>
<p:tagLst xmlns:a="http://schemas.openxmlformats.org/drawingml/2006/main" xmlns:r="http://schemas.openxmlformats.org/officeDocument/2006/relationships" xmlns:p="http://schemas.openxmlformats.org/presentationml/2006/main">
  <p:tag name="FLATTEN" val="true"/>
</p:tagLst>
</file>

<file path=ppt/tags/tag1236.xml><?xml version="1.0" encoding="utf-8"?>
<p:tagLst xmlns:a="http://schemas.openxmlformats.org/drawingml/2006/main" xmlns:r="http://schemas.openxmlformats.org/officeDocument/2006/relationships" xmlns:p="http://schemas.openxmlformats.org/presentationml/2006/main">
  <p:tag name="FLATTEN" val="true"/>
</p:tagLst>
</file>

<file path=ppt/tags/tag1237.xml><?xml version="1.0" encoding="utf-8"?>
<p:tagLst xmlns:a="http://schemas.openxmlformats.org/drawingml/2006/main" xmlns:r="http://schemas.openxmlformats.org/officeDocument/2006/relationships" xmlns:p="http://schemas.openxmlformats.org/presentationml/2006/main">
  <p:tag name="FLATTEN" val="true"/>
</p:tagLst>
</file>

<file path=ppt/tags/tag1238.xml><?xml version="1.0" encoding="utf-8"?>
<p:tagLst xmlns:a="http://schemas.openxmlformats.org/drawingml/2006/main" xmlns:r="http://schemas.openxmlformats.org/officeDocument/2006/relationships" xmlns:p="http://schemas.openxmlformats.org/presentationml/2006/main">
  <p:tag name="FLATTEN" val="true"/>
</p:tagLst>
</file>

<file path=ppt/tags/tag1239.xml><?xml version="1.0" encoding="utf-8"?>
<p:tagLst xmlns:a="http://schemas.openxmlformats.org/drawingml/2006/main" xmlns:r="http://schemas.openxmlformats.org/officeDocument/2006/relationships" xmlns:p="http://schemas.openxmlformats.org/presentationml/2006/main">
  <p:tag name="FLATTEN" val="true"/>
</p:tagLst>
</file>

<file path=ppt/tags/tag124.xml><?xml version="1.0" encoding="utf-8"?>
<p:tagLst xmlns:a="http://schemas.openxmlformats.org/drawingml/2006/main" xmlns:r="http://schemas.openxmlformats.org/officeDocument/2006/relationships" xmlns:p="http://schemas.openxmlformats.org/presentationml/2006/main">
  <p:tag name="FLATTEN" val="true"/>
</p:tagLst>
</file>

<file path=ppt/tags/tag1240.xml><?xml version="1.0" encoding="utf-8"?>
<p:tagLst xmlns:a="http://schemas.openxmlformats.org/drawingml/2006/main" xmlns:r="http://schemas.openxmlformats.org/officeDocument/2006/relationships" xmlns:p="http://schemas.openxmlformats.org/presentationml/2006/main">
  <p:tag name="FLATTEN" val="true"/>
</p:tagLst>
</file>

<file path=ppt/tags/tag1241.xml><?xml version="1.0" encoding="utf-8"?>
<p:tagLst xmlns:a="http://schemas.openxmlformats.org/drawingml/2006/main" xmlns:r="http://schemas.openxmlformats.org/officeDocument/2006/relationships" xmlns:p="http://schemas.openxmlformats.org/presentationml/2006/main">
  <p:tag name="FLATTEN" val="true"/>
</p:tagLst>
</file>

<file path=ppt/tags/tag1242.xml><?xml version="1.0" encoding="utf-8"?>
<p:tagLst xmlns:a="http://schemas.openxmlformats.org/drawingml/2006/main" xmlns:r="http://schemas.openxmlformats.org/officeDocument/2006/relationships" xmlns:p="http://schemas.openxmlformats.org/presentationml/2006/main">
  <p:tag name="FLATTEN" val="true"/>
</p:tagLst>
</file>

<file path=ppt/tags/tag1243.xml><?xml version="1.0" encoding="utf-8"?>
<p:tagLst xmlns:a="http://schemas.openxmlformats.org/drawingml/2006/main" xmlns:r="http://schemas.openxmlformats.org/officeDocument/2006/relationships" xmlns:p="http://schemas.openxmlformats.org/presentationml/2006/main">
  <p:tag name="FLATTEN" val="true"/>
</p:tagLst>
</file>

<file path=ppt/tags/tag1244.xml><?xml version="1.0" encoding="utf-8"?>
<p:tagLst xmlns:a="http://schemas.openxmlformats.org/drawingml/2006/main" xmlns:r="http://schemas.openxmlformats.org/officeDocument/2006/relationships" xmlns:p="http://schemas.openxmlformats.org/presentationml/2006/main">
  <p:tag name="FLATTEN" val="true"/>
</p:tagLst>
</file>

<file path=ppt/tags/tag1245.xml><?xml version="1.0" encoding="utf-8"?>
<p:tagLst xmlns:a="http://schemas.openxmlformats.org/drawingml/2006/main" xmlns:r="http://schemas.openxmlformats.org/officeDocument/2006/relationships" xmlns:p="http://schemas.openxmlformats.org/presentationml/2006/main">
  <p:tag name="FLATTEN" val="true"/>
</p:tagLst>
</file>

<file path=ppt/tags/tag1246.xml><?xml version="1.0" encoding="utf-8"?>
<p:tagLst xmlns:a="http://schemas.openxmlformats.org/drawingml/2006/main" xmlns:r="http://schemas.openxmlformats.org/officeDocument/2006/relationships" xmlns:p="http://schemas.openxmlformats.org/presentationml/2006/main">
  <p:tag name="FLATTEN" val="true"/>
</p:tagLst>
</file>

<file path=ppt/tags/tag1247.xml><?xml version="1.0" encoding="utf-8"?>
<p:tagLst xmlns:a="http://schemas.openxmlformats.org/drawingml/2006/main" xmlns:r="http://schemas.openxmlformats.org/officeDocument/2006/relationships" xmlns:p="http://schemas.openxmlformats.org/presentationml/2006/main">
  <p:tag name="FLATTEN" val="true"/>
</p:tagLst>
</file>

<file path=ppt/tags/tag1248.xml><?xml version="1.0" encoding="utf-8"?>
<p:tagLst xmlns:a="http://schemas.openxmlformats.org/drawingml/2006/main" xmlns:r="http://schemas.openxmlformats.org/officeDocument/2006/relationships" xmlns:p="http://schemas.openxmlformats.org/presentationml/2006/main">
  <p:tag name="FLATTEN" val="true"/>
</p:tagLst>
</file>

<file path=ppt/tags/tag1249.xml><?xml version="1.0" encoding="utf-8"?>
<p:tagLst xmlns:a="http://schemas.openxmlformats.org/drawingml/2006/main" xmlns:r="http://schemas.openxmlformats.org/officeDocument/2006/relationships" xmlns:p="http://schemas.openxmlformats.org/presentationml/2006/main">
  <p:tag name="FLATTEN" val="true"/>
</p:tagLst>
</file>

<file path=ppt/tags/tag125.xml><?xml version="1.0" encoding="utf-8"?>
<p:tagLst xmlns:a="http://schemas.openxmlformats.org/drawingml/2006/main" xmlns:r="http://schemas.openxmlformats.org/officeDocument/2006/relationships" xmlns:p="http://schemas.openxmlformats.org/presentationml/2006/main">
  <p:tag name="FLATTEN" val="true"/>
</p:tagLst>
</file>

<file path=ppt/tags/tag1250.xml><?xml version="1.0" encoding="utf-8"?>
<p:tagLst xmlns:a="http://schemas.openxmlformats.org/drawingml/2006/main" xmlns:r="http://schemas.openxmlformats.org/officeDocument/2006/relationships" xmlns:p="http://schemas.openxmlformats.org/presentationml/2006/main">
  <p:tag name="FLATTEN" val="true"/>
</p:tagLst>
</file>

<file path=ppt/tags/tag1251.xml><?xml version="1.0" encoding="utf-8"?>
<p:tagLst xmlns:a="http://schemas.openxmlformats.org/drawingml/2006/main" xmlns:r="http://schemas.openxmlformats.org/officeDocument/2006/relationships" xmlns:p="http://schemas.openxmlformats.org/presentationml/2006/main">
  <p:tag name="FLATTEN" val="true"/>
</p:tagLst>
</file>

<file path=ppt/tags/tag1252.xml><?xml version="1.0" encoding="utf-8"?>
<p:tagLst xmlns:a="http://schemas.openxmlformats.org/drawingml/2006/main" xmlns:r="http://schemas.openxmlformats.org/officeDocument/2006/relationships" xmlns:p="http://schemas.openxmlformats.org/presentationml/2006/main">
  <p:tag name="FLATTEN" val="true"/>
</p:tagLst>
</file>

<file path=ppt/tags/tag1253.xml><?xml version="1.0" encoding="utf-8"?>
<p:tagLst xmlns:a="http://schemas.openxmlformats.org/drawingml/2006/main" xmlns:r="http://schemas.openxmlformats.org/officeDocument/2006/relationships" xmlns:p="http://schemas.openxmlformats.org/presentationml/2006/main">
  <p:tag name="FLATTEN" val="true"/>
</p:tagLst>
</file>

<file path=ppt/tags/tag1254.xml><?xml version="1.0" encoding="utf-8"?>
<p:tagLst xmlns:a="http://schemas.openxmlformats.org/drawingml/2006/main" xmlns:r="http://schemas.openxmlformats.org/officeDocument/2006/relationships" xmlns:p="http://schemas.openxmlformats.org/presentationml/2006/main">
  <p:tag name="FLATTEN" val="true"/>
</p:tagLst>
</file>

<file path=ppt/tags/tag1255.xml><?xml version="1.0" encoding="utf-8"?>
<p:tagLst xmlns:a="http://schemas.openxmlformats.org/drawingml/2006/main" xmlns:r="http://schemas.openxmlformats.org/officeDocument/2006/relationships" xmlns:p="http://schemas.openxmlformats.org/presentationml/2006/main">
  <p:tag name="FLATTEN" val="true"/>
</p:tagLst>
</file>

<file path=ppt/tags/tag1256.xml><?xml version="1.0" encoding="utf-8"?>
<p:tagLst xmlns:a="http://schemas.openxmlformats.org/drawingml/2006/main" xmlns:r="http://schemas.openxmlformats.org/officeDocument/2006/relationships" xmlns:p="http://schemas.openxmlformats.org/presentationml/2006/main">
  <p:tag name="FLATTEN" val="true"/>
</p:tagLst>
</file>

<file path=ppt/tags/tag1257.xml><?xml version="1.0" encoding="utf-8"?>
<p:tagLst xmlns:a="http://schemas.openxmlformats.org/drawingml/2006/main" xmlns:r="http://schemas.openxmlformats.org/officeDocument/2006/relationships" xmlns:p="http://schemas.openxmlformats.org/presentationml/2006/main">
  <p:tag name="FLATTEN" val="true"/>
</p:tagLst>
</file>

<file path=ppt/tags/tag1258.xml><?xml version="1.0" encoding="utf-8"?>
<p:tagLst xmlns:a="http://schemas.openxmlformats.org/drawingml/2006/main" xmlns:r="http://schemas.openxmlformats.org/officeDocument/2006/relationships" xmlns:p="http://schemas.openxmlformats.org/presentationml/2006/main">
  <p:tag name="FLATTEN" val="true"/>
</p:tagLst>
</file>

<file path=ppt/tags/tag1259.xml><?xml version="1.0" encoding="utf-8"?>
<p:tagLst xmlns:a="http://schemas.openxmlformats.org/drawingml/2006/main" xmlns:r="http://schemas.openxmlformats.org/officeDocument/2006/relationships" xmlns:p="http://schemas.openxmlformats.org/presentationml/2006/main">
  <p:tag name="FLATTEN" val="true"/>
</p:tagLst>
</file>

<file path=ppt/tags/tag126.xml><?xml version="1.0" encoding="utf-8"?>
<p:tagLst xmlns:a="http://schemas.openxmlformats.org/drawingml/2006/main" xmlns:r="http://schemas.openxmlformats.org/officeDocument/2006/relationships" xmlns:p="http://schemas.openxmlformats.org/presentationml/2006/main">
  <p:tag name="FLATTEN" val="true"/>
</p:tagLst>
</file>

<file path=ppt/tags/tag1260.xml><?xml version="1.0" encoding="utf-8"?>
<p:tagLst xmlns:a="http://schemas.openxmlformats.org/drawingml/2006/main" xmlns:r="http://schemas.openxmlformats.org/officeDocument/2006/relationships" xmlns:p="http://schemas.openxmlformats.org/presentationml/2006/main">
  <p:tag name="FLATTEN" val="true"/>
</p:tagLst>
</file>

<file path=ppt/tags/tag1261.xml><?xml version="1.0" encoding="utf-8"?>
<p:tagLst xmlns:a="http://schemas.openxmlformats.org/drawingml/2006/main" xmlns:r="http://schemas.openxmlformats.org/officeDocument/2006/relationships" xmlns:p="http://schemas.openxmlformats.org/presentationml/2006/main">
  <p:tag name="FLATTEN" val="true"/>
</p:tagLst>
</file>

<file path=ppt/tags/tag1262.xml><?xml version="1.0" encoding="utf-8"?>
<p:tagLst xmlns:a="http://schemas.openxmlformats.org/drawingml/2006/main" xmlns:r="http://schemas.openxmlformats.org/officeDocument/2006/relationships" xmlns:p="http://schemas.openxmlformats.org/presentationml/2006/main">
  <p:tag name="FLATTEN" val="true"/>
</p:tagLst>
</file>

<file path=ppt/tags/tag1263.xml><?xml version="1.0" encoding="utf-8"?>
<p:tagLst xmlns:a="http://schemas.openxmlformats.org/drawingml/2006/main" xmlns:r="http://schemas.openxmlformats.org/officeDocument/2006/relationships" xmlns:p="http://schemas.openxmlformats.org/presentationml/2006/main">
  <p:tag name="FLATTEN" val="true"/>
</p:tagLst>
</file>

<file path=ppt/tags/tag1264.xml><?xml version="1.0" encoding="utf-8"?>
<p:tagLst xmlns:a="http://schemas.openxmlformats.org/drawingml/2006/main" xmlns:r="http://schemas.openxmlformats.org/officeDocument/2006/relationships" xmlns:p="http://schemas.openxmlformats.org/presentationml/2006/main">
  <p:tag name="FLATTEN" val="true"/>
</p:tagLst>
</file>

<file path=ppt/tags/tag1265.xml><?xml version="1.0" encoding="utf-8"?>
<p:tagLst xmlns:a="http://schemas.openxmlformats.org/drawingml/2006/main" xmlns:r="http://schemas.openxmlformats.org/officeDocument/2006/relationships" xmlns:p="http://schemas.openxmlformats.org/presentationml/2006/main">
  <p:tag name="FLATTEN" val="true"/>
</p:tagLst>
</file>

<file path=ppt/tags/tag1266.xml><?xml version="1.0" encoding="utf-8"?>
<p:tagLst xmlns:a="http://schemas.openxmlformats.org/drawingml/2006/main" xmlns:r="http://schemas.openxmlformats.org/officeDocument/2006/relationships" xmlns:p="http://schemas.openxmlformats.org/presentationml/2006/main">
  <p:tag name="FLATTEN" val="true"/>
</p:tagLst>
</file>

<file path=ppt/tags/tag1267.xml><?xml version="1.0" encoding="utf-8"?>
<p:tagLst xmlns:a="http://schemas.openxmlformats.org/drawingml/2006/main" xmlns:r="http://schemas.openxmlformats.org/officeDocument/2006/relationships" xmlns:p="http://schemas.openxmlformats.org/presentationml/2006/main">
  <p:tag name="FLATTEN" val="true"/>
</p:tagLst>
</file>

<file path=ppt/tags/tag1268.xml><?xml version="1.0" encoding="utf-8"?>
<p:tagLst xmlns:a="http://schemas.openxmlformats.org/drawingml/2006/main" xmlns:r="http://schemas.openxmlformats.org/officeDocument/2006/relationships" xmlns:p="http://schemas.openxmlformats.org/presentationml/2006/main">
  <p:tag name="FLATTEN" val="true"/>
</p:tagLst>
</file>

<file path=ppt/tags/tag1269.xml><?xml version="1.0" encoding="utf-8"?>
<p:tagLst xmlns:a="http://schemas.openxmlformats.org/drawingml/2006/main" xmlns:r="http://schemas.openxmlformats.org/officeDocument/2006/relationships" xmlns:p="http://schemas.openxmlformats.org/presentationml/2006/main">
  <p:tag name="FLATTEN" val="true"/>
</p:tagLst>
</file>

<file path=ppt/tags/tag127.xml><?xml version="1.0" encoding="utf-8"?>
<p:tagLst xmlns:a="http://schemas.openxmlformats.org/drawingml/2006/main" xmlns:r="http://schemas.openxmlformats.org/officeDocument/2006/relationships" xmlns:p="http://schemas.openxmlformats.org/presentationml/2006/main">
  <p:tag name="FLATTEN" val="true"/>
</p:tagLst>
</file>

<file path=ppt/tags/tag1270.xml><?xml version="1.0" encoding="utf-8"?>
<p:tagLst xmlns:a="http://schemas.openxmlformats.org/drawingml/2006/main" xmlns:r="http://schemas.openxmlformats.org/officeDocument/2006/relationships" xmlns:p="http://schemas.openxmlformats.org/presentationml/2006/main">
  <p:tag name="FLATTEN" val="true"/>
</p:tagLst>
</file>

<file path=ppt/tags/tag1271.xml><?xml version="1.0" encoding="utf-8"?>
<p:tagLst xmlns:a="http://schemas.openxmlformats.org/drawingml/2006/main" xmlns:r="http://schemas.openxmlformats.org/officeDocument/2006/relationships" xmlns:p="http://schemas.openxmlformats.org/presentationml/2006/main">
  <p:tag name="FLATTEN" val="true"/>
</p:tagLst>
</file>

<file path=ppt/tags/tag1272.xml><?xml version="1.0" encoding="utf-8"?>
<p:tagLst xmlns:a="http://schemas.openxmlformats.org/drawingml/2006/main" xmlns:r="http://schemas.openxmlformats.org/officeDocument/2006/relationships" xmlns:p="http://schemas.openxmlformats.org/presentationml/2006/main">
  <p:tag name="FLATTEN" val="true"/>
</p:tagLst>
</file>

<file path=ppt/tags/tag1273.xml><?xml version="1.0" encoding="utf-8"?>
<p:tagLst xmlns:a="http://schemas.openxmlformats.org/drawingml/2006/main" xmlns:r="http://schemas.openxmlformats.org/officeDocument/2006/relationships" xmlns:p="http://schemas.openxmlformats.org/presentationml/2006/main">
  <p:tag name="FLATTEN" val="true"/>
</p:tagLst>
</file>

<file path=ppt/tags/tag1274.xml><?xml version="1.0" encoding="utf-8"?>
<p:tagLst xmlns:a="http://schemas.openxmlformats.org/drawingml/2006/main" xmlns:r="http://schemas.openxmlformats.org/officeDocument/2006/relationships" xmlns:p="http://schemas.openxmlformats.org/presentationml/2006/main">
  <p:tag name="FLATTEN" val="true"/>
</p:tagLst>
</file>

<file path=ppt/tags/tag1275.xml><?xml version="1.0" encoding="utf-8"?>
<p:tagLst xmlns:a="http://schemas.openxmlformats.org/drawingml/2006/main" xmlns:r="http://schemas.openxmlformats.org/officeDocument/2006/relationships" xmlns:p="http://schemas.openxmlformats.org/presentationml/2006/main">
  <p:tag name="FLATTEN" val="true"/>
</p:tagLst>
</file>

<file path=ppt/tags/tag1276.xml><?xml version="1.0" encoding="utf-8"?>
<p:tagLst xmlns:a="http://schemas.openxmlformats.org/drawingml/2006/main" xmlns:r="http://schemas.openxmlformats.org/officeDocument/2006/relationships" xmlns:p="http://schemas.openxmlformats.org/presentationml/2006/main">
  <p:tag name="FLATTEN" val="true"/>
</p:tagLst>
</file>

<file path=ppt/tags/tag1277.xml><?xml version="1.0" encoding="utf-8"?>
<p:tagLst xmlns:a="http://schemas.openxmlformats.org/drawingml/2006/main" xmlns:r="http://schemas.openxmlformats.org/officeDocument/2006/relationships" xmlns:p="http://schemas.openxmlformats.org/presentationml/2006/main">
  <p:tag name="FLATTEN" val="true"/>
</p:tagLst>
</file>

<file path=ppt/tags/tag1278.xml><?xml version="1.0" encoding="utf-8"?>
<p:tagLst xmlns:a="http://schemas.openxmlformats.org/drawingml/2006/main" xmlns:r="http://schemas.openxmlformats.org/officeDocument/2006/relationships" xmlns:p="http://schemas.openxmlformats.org/presentationml/2006/main">
  <p:tag name="FLATTEN" val="true"/>
</p:tagLst>
</file>

<file path=ppt/tags/tag1279.xml><?xml version="1.0" encoding="utf-8"?>
<p:tagLst xmlns:a="http://schemas.openxmlformats.org/drawingml/2006/main" xmlns:r="http://schemas.openxmlformats.org/officeDocument/2006/relationships" xmlns:p="http://schemas.openxmlformats.org/presentationml/2006/main">
  <p:tag name="FLATTEN" val="true"/>
</p:tagLst>
</file>

<file path=ppt/tags/tag128.xml><?xml version="1.0" encoding="utf-8"?>
<p:tagLst xmlns:a="http://schemas.openxmlformats.org/drawingml/2006/main" xmlns:r="http://schemas.openxmlformats.org/officeDocument/2006/relationships" xmlns:p="http://schemas.openxmlformats.org/presentationml/2006/main">
  <p:tag name="FLATTEN" val="true"/>
</p:tagLst>
</file>

<file path=ppt/tags/tag1280.xml><?xml version="1.0" encoding="utf-8"?>
<p:tagLst xmlns:a="http://schemas.openxmlformats.org/drawingml/2006/main" xmlns:r="http://schemas.openxmlformats.org/officeDocument/2006/relationships" xmlns:p="http://schemas.openxmlformats.org/presentationml/2006/main">
  <p:tag name="FLATTEN" val="true"/>
</p:tagLst>
</file>

<file path=ppt/tags/tag1281.xml><?xml version="1.0" encoding="utf-8"?>
<p:tagLst xmlns:a="http://schemas.openxmlformats.org/drawingml/2006/main" xmlns:r="http://schemas.openxmlformats.org/officeDocument/2006/relationships" xmlns:p="http://schemas.openxmlformats.org/presentationml/2006/main">
  <p:tag name="FLATTEN" val="true"/>
</p:tagLst>
</file>

<file path=ppt/tags/tag1282.xml><?xml version="1.0" encoding="utf-8"?>
<p:tagLst xmlns:a="http://schemas.openxmlformats.org/drawingml/2006/main" xmlns:r="http://schemas.openxmlformats.org/officeDocument/2006/relationships" xmlns:p="http://schemas.openxmlformats.org/presentationml/2006/main">
  <p:tag name="FLATTEN" val="true"/>
</p:tagLst>
</file>

<file path=ppt/tags/tag1283.xml><?xml version="1.0" encoding="utf-8"?>
<p:tagLst xmlns:a="http://schemas.openxmlformats.org/drawingml/2006/main" xmlns:r="http://schemas.openxmlformats.org/officeDocument/2006/relationships" xmlns:p="http://schemas.openxmlformats.org/presentationml/2006/main">
  <p:tag name="FLATTEN" val="true"/>
</p:tagLst>
</file>

<file path=ppt/tags/tag1284.xml><?xml version="1.0" encoding="utf-8"?>
<p:tagLst xmlns:a="http://schemas.openxmlformats.org/drawingml/2006/main" xmlns:r="http://schemas.openxmlformats.org/officeDocument/2006/relationships" xmlns:p="http://schemas.openxmlformats.org/presentationml/2006/main">
  <p:tag name="FLATTEN" val="true"/>
</p:tagLst>
</file>

<file path=ppt/tags/tag1285.xml><?xml version="1.0" encoding="utf-8"?>
<p:tagLst xmlns:a="http://schemas.openxmlformats.org/drawingml/2006/main" xmlns:r="http://schemas.openxmlformats.org/officeDocument/2006/relationships" xmlns:p="http://schemas.openxmlformats.org/presentationml/2006/main">
  <p:tag name="FLATTEN" val="true"/>
</p:tagLst>
</file>

<file path=ppt/tags/tag1286.xml><?xml version="1.0" encoding="utf-8"?>
<p:tagLst xmlns:a="http://schemas.openxmlformats.org/drawingml/2006/main" xmlns:r="http://schemas.openxmlformats.org/officeDocument/2006/relationships" xmlns:p="http://schemas.openxmlformats.org/presentationml/2006/main">
  <p:tag name="FLATTEN" val="true"/>
</p:tagLst>
</file>

<file path=ppt/tags/tag1287.xml><?xml version="1.0" encoding="utf-8"?>
<p:tagLst xmlns:a="http://schemas.openxmlformats.org/drawingml/2006/main" xmlns:r="http://schemas.openxmlformats.org/officeDocument/2006/relationships" xmlns:p="http://schemas.openxmlformats.org/presentationml/2006/main">
  <p:tag name="FLATTEN" val="true"/>
</p:tagLst>
</file>

<file path=ppt/tags/tag1288.xml><?xml version="1.0" encoding="utf-8"?>
<p:tagLst xmlns:a="http://schemas.openxmlformats.org/drawingml/2006/main" xmlns:r="http://schemas.openxmlformats.org/officeDocument/2006/relationships" xmlns:p="http://schemas.openxmlformats.org/presentationml/2006/main">
  <p:tag name="FLATTEN" val="true"/>
</p:tagLst>
</file>

<file path=ppt/tags/tag1289.xml><?xml version="1.0" encoding="utf-8"?>
<p:tagLst xmlns:a="http://schemas.openxmlformats.org/drawingml/2006/main" xmlns:r="http://schemas.openxmlformats.org/officeDocument/2006/relationships" xmlns:p="http://schemas.openxmlformats.org/presentationml/2006/main">
  <p:tag name="FLATTEN" val="true"/>
</p:tagLst>
</file>

<file path=ppt/tags/tag129.xml><?xml version="1.0" encoding="utf-8"?>
<p:tagLst xmlns:a="http://schemas.openxmlformats.org/drawingml/2006/main" xmlns:r="http://schemas.openxmlformats.org/officeDocument/2006/relationships" xmlns:p="http://schemas.openxmlformats.org/presentationml/2006/main">
  <p:tag name="FLATTEN" val="true"/>
</p:tagLst>
</file>

<file path=ppt/tags/tag1290.xml><?xml version="1.0" encoding="utf-8"?>
<p:tagLst xmlns:a="http://schemas.openxmlformats.org/drawingml/2006/main" xmlns:r="http://schemas.openxmlformats.org/officeDocument/2006/relationships" xmlns:p="http://schemas.openxmlformats.org/presentationml/2006/main">
  <p:tag name="FLATTEN" val="true"/>
</p:tagLst>
</file>

<file path=ppt/tags/tag1291.xml><?xml version="1.0" encoding="utf-8"?>
<p:tagLst xmlns:a="http://schemas.openxmlformats.org/drawingml/2006/main" xmlns:r="http://schemas.openxmlformats.org/officeDocument/2006/relationships" xmlns:p="http://schemas.openxmlformats.org/presentationml/2006/main">
  <p:tag name="FLATTEN" val="true"/>
</p:tagLst>
</file>

<file path=ppt/tags/tag1292.xml><?xml version="1.0" encoding="utf-8"?>
<p:tagLst xmlns:a="http://schemas.openxmlformats.org/drawingml/2006/main" xmlns:r="http://schemas.openxmlformats.org/officeDocument/2006/relationships" xmlns:p="http://schemas.openxmlformats.org/presentationml/2006/main">
  <p:tag name="FLATTEN" val="true"/>
</p:tagLst>
</file>

<file path=ppt/tags/tag1293.xml><?xml version="1.0" encoding="utf-8"?>
<p:tagLst xmlns:a="http://schemas.openxmlformats.org/drawingml/2006/main" xmlns:r="http://schemas.openxmlformats.org/officeDocument/2006/relationships" xmlns:p="http://schemas.openxmlformats.org/presentationml/2006/main">
  <p:tag name="FLATTEN" val="true"/>
</p:tagLst>
</file>

<file path=ppt/tags/tag1294.xml><?xml version="1.0" encoding="utf-8"?>
<p:tagLst xmlns:a="http://schemas.openxmlformats.org/drawingml/2006/main" xmlns:r="http://schemas.openxmlformats.org/officeDocument/2006/relationships" xmlns:p="http://schemas.openxmlformats.org/presentationml/2006/main">
  <p:tag name="FLATTEN" val="true"/>
</p:tagLst>
</file>

<file path=ppt/tags/tag1295.xml><?xml version="1.0" encoding="utf-8"?>
<p:tagLst xmlns:a="http://schemas.openxmlformats.org/drawingml/2006/main" xmlns:r="http://schemas.openxmlformats.org/officeDocument/2006/relationships" xmlns:p="http://schemas.openxmlformats.org/presentationml/2006/main">
  <p:tag name="FLATTEN" val="true"/>
</p:tagLst>
</file>

<file path=ppt/tags/tag1296.xml><?xml version="1.0" encoding="utf-8"?>
<p:tagLst xmlns:a="http://schemas.openxmlformats.org/drawingml/2006/main" xmlns:r="http://schemas.openxmlformats.org/officeDocument/2006/relationships" xmlns:p="http://schemas.openxmlformats.org/presentationml/2006/main">
  <p:tag name="FLATTEN" val="true"/>
</p:tagLst>
</file>

<file path=ppt/tags/tag1297.xml><?xml version="1.0" encoding="utf-8"?>
<p:tagLst xmlns:a="http://schemas.openxmlformats.org/drawingml/2006/main" xmlns:r="http://schemas.openxmlformats.org/officeDocument/2006/relationships" xmlns:p="http://schemas.openxmlformats.org/presentationml/2006/main">
  <p:tag name="FLATTEN" val="true"/>
</p:tagLst>
</file>

<file path=ppt/tags/tag1298.xml><?xml version="1.0" encoding="utf-8"?>
<p:tagLst xmlns:a="http://schemas.openxmlformats.org/drawingml/2006/main" xmlns:r="http://schemas.openxmlformats.org/officeDocument/2006/relationships" xmlns:p="http://schemas.openxmlformats.org/presentationml/2006/main">
  <p:tag name="FLATTEN" val="true"/>
</p:tagLst>
</file>

<file path=ppt/tags/tag1299.xml><?xml version="1.0" encoding="utf-8"?>
<p:tagLst xmlns:a="http://schemas.openxmlformats.org/drawingml/2006/main" xmlns:r="http://schemas.openxmlformats.org/officeDocument/2006/relationships" xmlns:p="http://schemas.openxmlformats.org/presentationml/2006/main">
  <p:tag name="FLATTEN" val="true"/>
</p:tagLst>
</file>

<file path=ppt/tags/tag13.xml><?xml version="1.0" encoding="utf-8"?>
<p:tagLst xmlns:a="http://schemas.openxmlformats.org/drawingml/2006/main" xmlns:r="http://schemas.openxmlformats.org/officeDocument/2006/relationships" xmlns:p="http://schemas.openxmlformats.org/presentationml/2006/main">
  <p:tag name="FLATTEN" val="true"/>
</p:tagLst>
</file>

<file path=ppt/tags/tag130.xml><?xml version="1.0" encoding="utf-8"?>
<p:tagLst xmlns:a="http://schemas.openxmlformats.org/drawingml/2006/main" xmlns:r="http://schemas.openxmlformats.org/officeDocument/2006/relationships" xmlns:p="http://schemas.openxmlformats.org/presentationml/2006/main">
  <p:tag name="FLATTEN" val="true"/>
</p:tagLst>
</file>

<file path=ppt/tags/tag1300.xml><?xml version="1.0" encoding="utf-8"?>
<p:tagLst xmlns:a="http://schemas.openxmlformats.org/drawingml/2006/main" xmlns:r="http://schemas.openxmlformats.org/officeDocument/2006/relationships" xmlns:p="http://schemas.openxmlformats.org/presentationml/2006/main">
  <p:tag name="FLATTEN" val="true"/>
</p:tagLst>
</file>

<file path=ppt/tags/tag1301.xml><?xml version="1.0" encoding="utf-8"?>
<p:tagLst xmlns:a="http://schemas.openxmlformats.org/drawingml/2006/main" xmlns:r="http://schemas.openxmlformats.org/officeDocument/2006/relationships" xmlns:p="http://schemas.openxmlformats.org/presentationml/2006/main">
  <p:tag name="FLATTEN" val="true"/>
</p:tagLst>
</file>

<file path=ppt/tags/tag1302.xml><?xml version="1.0" encoding="utf-8"?>
<p:tagLst xmlns:a="http://schemas.openxmlformats.org/drawingml/2006/main" xmlns:r="http://schemas.openxmlformats.org/officeDocument/2006/relationships" xmlns:p="http://schemas.openxmlformats.org/presentationml/2006/main">
  <p:tag name="FLATTEN" val="true"/>
</p:tagLst>
</file>

<file path=ppt/tags/tag1303.xml><?xml version="1.0" encoding="utf-8"?>
<p:tagLst xmlns:a="http://schemas.openxmlformats.org/drawingml/2006/main" xmlns:r="http://schemas.openxmlformats.org/officeDocument/2006/relationships" xmlns:p="http://schemas.openxmlformats.org/presentationml/2006/main">
  <p:tag name="FLATTEN" val="true"/>
</p:tagLst>
</file>

<file path=ppt/tags/tag1304.xml><?xml version="1.0" encoding="utf-8"?>
<p:tagLst xmlns:a="http://schemas.openxmlformats.org/drawingml/2006/main" xmlns:r="http://schemas.openxmlformats.org/officeDocument/2006/relationships" xmlns:p="http://schemas.openxmlformats.org/presentationml/2006/main">
  <p:tag name="FLATTEN" val="true"/>
</p:tagLst>
</file>

<file path=ppt/tags/tag1305.xml><?xml version="1.0" encoding="utf-8"?>
<p:tagLst xmlns:a="http://schemas.openxmlformats.org/drawingml/2006/main" xmlns:r="http://schemas.openxmlformats.org/officeDocument/2006/relationships" xmlns:p="http://schemas.openxmlformats.org/presentationml/2006/main">
  <p:tag name="FLATTEN" val="true"/>
</p:tagLst>
</file>

<file path=ppt/tags/tag1306.xml><?xml version="1.0" encoding="utf-8"?>
<p:tagLst xmlns:a="http://schemas.openxmlformats.org/drawingml/2006/main" xmlns:r="http://schemas.openxmlformats.org/officeDocument/2006/relationships" xmlns:p="http://schemas.openxmlformats.org/presentationml/2006/main">
  <p:tag name="FLATTEN" val="true"/>
</p:tagLst>
</file>

<file path=ppt/tags/tag1307.xml><?xml version="1.0" encoding="utf-8"?>
<p:tagLst xmlns:a="http://schemas.openxmlformats.org/drawingml/2006/main" xmlns:r="http://schemas.openxmlformats.org/officeDocument/2006/relationships" xmlns:p="http://schemas.openxmlformats.org/presentationml/2006/main">
  <p:tag name="FLATTEN" val="true"/>
</p:tagLst>
</file>

<file path=ppt/tags/tag1308.xml><?xml version="1.0" encoding="utf-8"?>
<p:tagLst xmlns:a="http://schemas.openxmlformats.org/drawingml/2006/main" xmlns:r="http://schemas.openxmlformats.org/officeDocument/2006/relationships" xmlns:p="http://schemas.openxmlformats.org/presentationml/2006/main">
  <p:tag name="FLATTEN" val="true"/>
</p:tagLst>
</file>

<file path=ppt/tags/tag1309.xml><?xml version="1.0" encoding="utf-8"?>
<p:tagLst xmlns:a="http://schemas.openxmlformats.org/drawingml/2006/main" xmlns:r="http://schemas.openxmlformats.org/officeDocument/2006/relationships" xmlns:p="http://schemas.openxmlformats.org/presentationml/2006/main">
  <p:tag name="FLATTEN" val="true"/>
</p:tagLst>
</file>

<file path=ppt/tags/tag131.xml><?xml version="1.0" encoding="utf-8"?>
<p:tagLst xmlns:a="http://schemas.openxmlformats.org/drawingml/2006/main" xmlns:r="http://schemas.openxmlformats.org/officeDocument/2006/relationships" xmlns:p="http://schemas.openxmlformats.org/presentationml/2006/main">
  <p:tag name="FLATTEN" val="true"/>
</p:tagLst>
</file>

<file path=ppt/tags/tag1310.xml><?xml version="1.0" encoding="utf-8"?>
<p:tagLst xmlns:a="http://schemas.openxmlformats.org/drawingml/2006/main" xmlns:r="http://schemas.openxmlformats.org/officeDocument/2006/relationships" xmlns:p="http://schemas.openxmlformats.org/presentationml/2006/main">
  <p:tag name="FLATTEN" val="true"/>
</p:tagLst>
</file>

<file path=ppt/tags/tag1311.xml><?xml version="1.0" encoding="utf-8"?>
<p:tagLst xmlns:a="http://schemas.openxmlformats.org/drawingml/2006/main" xmlns:r="http://schemas.openxmlformats.org/officeDocument/2006/relationships" xmlns:p="http://schemas.openxmlformats.org/presentationml/2006/main">
  <p:tag name="FLATTEN" val="true"/>
</p:tagLst>
</file>

<file path=ppt/tags/tag1312.xml><?xml version="1.0" encoding="utf-8"?>
<p:tagLst xmlns:a="http://schemas.openxmlformats.org/drawingml/2006/main" xmlns:r="http://schemas.openxmlformats.org/officeDocument/2006/relationships" xmlns:p="http://schemas.openxmlformats.org/presentationml/2006/main">
  <p:tag name="FLATTEN" val="true"/>
</p:tagLst>
</file>

<file path=ppt/tags/tag1313.xml><?xml version="1.0" encoding="utf-8"?>
<p:tagLst xmlns:a="http://schemas.openxmlformats.org/drawingml/2006/main" xmlns:r="http://schemas.openxmlformats.org/officeDocument/2006/relationships" xmlns:p="http://schemas.openxmlformats.org/presentationml/2006/main">
  <p:tag name="FLATTEN" val="true"/>
</p:tagLst>
</file>

<file path=ppt/tags/tag1314.xml><?xml version="1.0" encoding="utf-8"?>
<p:tagLst xmlns:a="http://schemas.openxmlformats.org/drawingml/2006/main" xmlns:r="http://schemas.openxmlformats.org/officeDocument/2006/relationships" xmlns:p="http://schemas.openxmlformats.org/presentationml/2006/main">
  <p:tag name="FLATTEN" val="true"/>
</p:tagLst>
</file>

<file path=ppt/tags/tag1315.xml><?xml version="1.0" encoding="utf-8"?>
<p:tagLst xmlns:a="http://schemas.openxmlformats.org/drawingml/2006/main" xmlns:r="http://schemas.openxmlformats.org/officeDocument/2006/relationships" xmlns:p="http://schemas.openxmlformats.org/presentationml/2006/main">
  <p:tag name="FLATTEN" val="true"/>
</p:tagLst>
</file>

<file path=ppt/tags/tag1316.xml><?xml version="1.0" encoding="utf-8"?>
<p:tagLst xmlns:a="http://schemas.openxmlformats.org/drawingml/2006/main" xmlns:r="http://schemas.openxmlformats.org/officeDocument/2006/relationships" xmlns:p="http://schemas.openxmlformats.org/presentationml/2006/main">
  <p:tag name="FLATTEN" val="true"/>
</p:tagLst>
</file>

<file path=ppt/tags/tag1317.xml><?xml version="1.0" encoding="utf-8"?>
<p:tagLst xmlns:a="http://schemas.openxmlformats.org/drawingml/2006/main" xmlns:r="http://schemas.openxmlformats.org/officeDocument/2006/relationships" xmlns:p="http://schemas.openxmlformats.org/presentationml/2006/main">
  <p:tag name="FLATTEN" val="true"/>
</p:tagLst>
</file>

<file path=ppt/tags/tag1318.xml><?xml version="1.0" encoding="utf-8"?>
<p:tagLst xmlns:a="http://schemas.openxmlformats.org/drawingml/2006/main" xmlns:r="http://schemas.openxmlformats.org/officeDocument/2006/relationships" xmlns:p="http://schemas.openxmlformats.org/presentationml/2006/main">
  <p:tag name="FLATTEN" val="true"/>
</p:tagLst>
</file>

<file path=ppt/tags/tag1319.xml><?xml version="1.0" encoding="utf-8"?>
<p:tagLst xmlns:a="http://schemas.openxmlformats.org/drawingml/2006/main" xmlns:r="http://schemas.openxmlformats.org/officeDocument/2006/relationships" xmlns:p="http://schemas.openxmlformats.org/presentationml/2006/main">
  <p:tag name="FLATTEN" val="true"/>
</p:tagLst>
</file>

<file path=ppt/tags/tag132.xml><?xml version="1.0" encoding="utf-8"?>
<p:tagLst xmlns:a="http://schemas.openxmlformats.org/drawingml/2006/main" xmlns:r="http://schemas.openxmlformats.org/officeDocument/2006/relationships" xmlns:p="http://schemas.openxmlformats.org/presentationml/2006/main">
  <p:tag name="FLATTEN" val="true"/>
</p:tagLst>
</file>

<file path=ppt/tags/tag1320.xml><?xml version="1.0" encoding="utf-8"?>
<p:tagLst xmlns:a="http://schemas.openxmlformats.org/drawingml/2006/main" xmlns:r="http://schemas.openxmlformats.org/officeDocument/2006/relationships" xmlns:p="http://schemas.openxmlformats.org/presentationml/2006/main">
  <p:tag name="FLATTEN" val="true"/>
</p:tagLst>
</file>

<file path=ppt/tags/tag1321.xml><?xml version="1.0" encoding="utf-8"?>
<p:tagLst xmlns:a="http://schemas.openxmlformats.org/drawingml/2006/main" xmlns:r="http://schemas.openxmlformats.org/officeDocument/2006/relationships" xmlns:p="http://schemas.openxmlformats.org/presentationml/2006/main">
  <p:tag name="FLATTEN" val="true"/>
</p:tagLst>
</file>

<file path=ppt/tags/tag1322.xml><?xml version="1.0" encoding="utf-8"?>
<p:tagLst xmlns:a="http://schemas.openxmlformats.org/drawingml/2006/main" xmlns:r="http://schemas.openxmlformats.org/officeDocument/2006/relationships" xmlns:p="http://schemas.openxmlformats.org/presentationml/2006/main">
  <p:tag name="FLATTEN" val="true"/>
</p:tagLst>
</file>

<file path=ppt/tags/tag1323.xml><?xml version="1.0" encoding="utf-8"?>
<p:tagLst xmlns:a="http://schemas.openxmlformats.org/drawingml/2006/main" xmlns:r="http://schemas.openxmlformats.org/officeDocument/2006/relationships" xmlns:p="http://schemas.openxmlformats.org/presentationml/2006/main">
  <p:tag name="FLATTEN" val="true"/>
</p:tagLst>
</file>

<file path=ppt/tags/tag1324.xml><?xml version="1.0" encoding="utf-8"?>
<p:tagLst xmlns:a="http://schemas.openxmlformats.org/drawingml/2006/main" xmlns:r="http://schemas.openxmlformats.org/officeDocument/2006/relationships" xmlns:p="http://schemas.openxmlformats.org/presentationml/2006/main">
  <p:tag name="FLATTEN" val="true"/>
</p:tagLst>
</file>

<file path=ppt/tags/tag1325.xml><?xml version="1.0" encoding="utf-8"?>
<p:tagLst xmlns:a="http://schemas.openxmlformats.org/drawingml/2006/main" xmlns:r="http://schemas.openxmlformats.org/officeDocument/2006/relationships" xmlns:p="http://schemas.openxmlformats.org/presentationml/2006/main">
  <p:tag name="FLATTEN" val="true"/>
</p:tagLst>
</file>

<file path=ppt/tags/tag1326.xml><?xml version="1.0" encoding="utf-8"?>
<p:tagLst xmlns:a="http://schemas.openxmlformats.org/drawingml/2006/main" xmlns:r="http://schemas.openxmlformats.org/officeDocument/2006/relationships" xmlns:p="http://schemas.openxmlformats.org/presentationml/2006/main">
  <p:tag name="FLATTEN" val="true"/>
</p:tagLst>
</file>

<file path=ppt/tags/tag1327.xml><?xml version="1.0" encoding="utf-8"?>
<p:tagLst xmlns:a="http://schemas.openxmlformats.org/drawingml/2006/main" xmlns:r="http://schemas.openxmlformats.org/officeDocument/2006/relationships" xmlns:p="http://schemas.openxmlformats.org/presentationml/2006/main">
  <p:tag name="FLATTEN" val="true"/>
</p:tagLst>
</file>

<file path=ppt/tags/tag1328.xml><?xml version="1.0" encoding="utf-8"?>
<p:tagLst xmlns:a="http://schemas.openxmlformats.org/drawingml/2006/main" xmlns:r="http://schemas.openxmlformats.org/officeDocument/2006/relationships" xmlns:p="http://schemas.openxmlformats.org/presentationml/2006/main">
  <p:tag name="FLATTEN" val="true"/>
</p:tagLst>
</file>

<file path=ppt/tags/tag1329.xml><?xml version="1.0" encoding="utf-8"?>
<p:tagLst xmlns:a="http://schemas.openxmlformats.org/drawingml/2006/main" xmlns:r="http://schemas.openxmlformats.org/officeDocument/2006/relationships" xmlns:p="http://schemas.openxmlformats.org/presentationml/2006/main">
  <p:tag name="FLATTEN" val="true"/>
</p:tagLst>
</file>

<file path=ppt/tags/tag133.xml><?xml version="1.0" encoding="utf-8"?>
<p:tagLst xmlns:a="http://schemas.openxmlformats.org/drawingml/2006/main" xmlns:r="http://schemas.openxmlformats.org/officeDocument/2006/relationships" xmlns:p="http://schemas.openxmlformats.org/presentationml/2006/main">
  <p:tag name="FLATTEN" val="true"/>
</p:tagLst>
</file>

<file path=ppt/tags/tag1330.xml><?xml version="1.0" encoding="utf-8"?>
<p:tagLst xmlns:a="http://schemas.openxmlformats.org/drawingml/2006/main" xmlns:r="http://schemas.openxmlformats.org/officeDocument/2006/relationships" xmlns:p="http://schemas.openxmlformats.org/presentationml/2006/main">
  <p:tag name="FLATTEN" val="true"/>
</p:tagLst>
</file>

<file path=ppt/tags/tag1331.xml><?xml version="1.0" encoding="utf-8"?>
<p:tagLst xmlns:a="http://schemas.openxmlformats.org/drawingml/2006/main" xmlns:r="http://schemas.openxmlformats.org/officeDocument/2006/relationships" xmlns:p="http://schemas.openxmlformats.org/presentationml/2006/main">
  <p:tag name="FLATTEN" val="true"/>
</p:tagLst>
</file>

<file path=ppt/tags/tag1332.xml><?xml version="1.0" encoding="utf-8"?>
<p:tagLst xmlns:a="http://schemas.openxmlformats.org/drawingml/2006/main" xmlns:r="http://schemas.openxmlformats.org/officeDocument/2006/relationships" xmlns:p="http://schemas.openxmlformats.org/presentationml/2006/main">
  <p:tag name="FLATTEN" val="true"/>
</p:tagLst>
</file>

<file path=ppt/tags/tag1333.xml><?xml version="1.0" encoding="utf-8"?>
<p:tagLst xmlns:a="http://schemas.openxmlformats.org/drawingml/2006/main" xmlns:r="http://schemas.openxmlformats.org/officeDocument/2006/relationships" xmlns:p="http://schemas.openxmlformats.org/presentationml/2006/main">
  <p:tag name="FLATTEN" val="true"/>
</p:tagLst>
</file>

<file path=ppt/tags/tag1334.xml><?xml version="1.0" encoding="utf-8"?>
<p:tagLst xmlns:a="http://schemas.openxmlformats.org/drawingml/2006/main" xmlns:r="http://schemas.openxmlformats.org/officeDocument/2006/relationships" xmlns:p="http://schemas.openxmlformats.org/presentationml/2006/main">
  <p:tag name="FLATTEN" val="true"/>
</p:tagLst>
</file>

<file path=ppt/tags/tag1335.xml><?xml version="1.0" encoding="utf-8"?>
<p:tagLst xmlns:a="http://schemas.openxmlformats.org/drawingml/2006/main" xmlns:r="http://schemas.openxmlformats.org/officeDocument/2006/relationships" xmlns:p="http://schemas.openxmlformats.org/presentationml/2006/main">
  <p:tag name="FLATTEN" val="true"/>
</p:tagLst>
</file>

<file path=ppt/tags/tag134.xml><?xml version="1.0" encoding="utf-8"?>
<p:tagLst xmlns:a="http://schemas.openxmlformats.org/drawingml/2006/main" xmlns:r="http://schemas.openxmlformats.org/officeDocument/2006/relationships" xmlns:p="http://schemas.openxmlformats.org/presentationml/2006/main">
  <p:tag name="FLATTEN" val="true"/>
</p:tagLst>
</file>

<file path=ppt/tags/tag135.xml><?xml version="1.0" encoding="utf-8"?>
<p:tagLst xmlns:a="http://schemas.openxmlformats.org/drawingml/2006/main" xmlns:r="http://schemas.openxmlformats.org/officeDocument/2006/relationships" xmlns:p="http://schemas.openxmlformats.org/presentationml/2006/main">
  <p:tag name="FLATTEN" val="true"/>
</p:tagLst>
</file>

<file path=ppt/tags/tag136.xml><?xml version="1.0" encoding="utf-8"?>
<p:tagLst xmlns:a="http://schemas.openxmlformats.org/drawingml/2006/main" xmlns:r="http://schemas.openxmlformats.org/officeDocument/2006/relationships" xmlns:p="http://schemas.openxmlformats.org/presentationml/2006/main">
  <p:tag name="FLATTEN" val="true"/>
</p:tagLst>
</file>

<file path=ppt/tags/tag137.xml><?xml version="1.0" encoding="utf-8"?>
<p:tagLst xmlns:a="http://schemas.openxmlformats.org/drawingml/2006/main" xmlns:r="http://schemas.openxmlformats.org/officeDocument/2006/relationships" xmlns:p="http://schemas.openxmlformats.org/presentationml/2006/main">
  <p:tag name="FLATTEN" val="true"/>
</p:tagLst>
</file>

<file path=ppt/tags/tag138.xml><?xml version="1.0" encoding="utf-8"?>
<p:tagLst xmlns:a="http://schemas.openxmlformats.org/drawingml/2006/main" xmlns:r="http://schemas.openxmlformats.org/officeDocument/2006/relationships" xmlns:p="http://schemas.openxmlformats.org/presentationml/2006/main">
  <p:tag name="FLATTEN" val="true"/>
</p:tagLst>
</file>

<file path=ppt/tags/tag139.xml><?xml version="1.0" encoding="utf-8"?>
<p:tagLst xmlns:a="http://schemas.openxmlformats.org/drawingml/2006/main" xmlns:r="http://schemas.openxmlformats.org/officeDocument/2006/relationships" xmlns:p="http://schemas.openxmlformats.org/presentationml/2006/main">
  <p:tag name="FLATTEN" val="true"/>
</p:tagLst>
</file>

<file path=ppt/tags/tag14.xml><?xml version="1.0" encoding="utf-8"?>
<p:tagLst xmlns:a="http://schemas.openxmlformats.org/drawingml/2006/main" xmlns:r="http://schemas.openxmlformats.org/officeDocument/2006/relationships" xmlns:p="http://schemas.openxmlformats.org/presentationml/2006/main">
  <p:tag name="FLATTEN" val="true"/>
</p:tagLst>
</file>

<file path=ppt/tags/tag140.xml><?xml version="1.0" encoding="utf-8"?>
<p:tagLst xmlns:a="http://schemas.openxmlformats.org/drawingml/2006/main" xmlns:r="http://schemas.openxmlformats.org/officeDocument/2006/relationships" xmlns:p="http://schemas.openxmlformats.org/presentationml/2006/main">
  <p:tag name="FLATTEN" val="true"/>
</p:tagLst>
</file>

<file path=ppt/tags/tag141.xml><?xml version="1.0" encoding="utf-8"?>
<p:tagLst xmlns:a="http://schemas.openxmlformats.org/drawingml/2006/main" xmlns:r="http://schemas.openxmlformats.org/officeDocument/2006/relationships" xmlns:p="http://schemas.openxmlformats.org/presentationml/2006/main">
  <p:tag name="FLATTEN" val="true"/>
</p:tagLst>
</file>

<file path=ppt/tags/tag142.xml><?xml version="1.0" encoding="utf-8"?>
<p:tagLst xmlns:a="http://schemas.openxmlformats.org/drawingml/2006/main" xmlns:r="http://schemas.openxmlformats.org/officeDocument/2006/relationships" xmlns:p="http://schemas.openxmlformats.org/presentationml/2006/main">
  <p:tag name="FLATTEN" val="true"/>
</p:tagLst>
</file>

<file path=ppt/tags/tag143.xml><?xml version="1.0" encoding="utf-8"?>
<p:tagLst xmlns:a="http://schemas.openxmlformats.org/drawingml/2006/main" xmlns:r="http://schemas.openxmlformats.org/officeDocument/2006/relationships" xmlns:p="http://schemas.openxmlformats.org/presentationml/2006/main">
  <p:tag name="FLATTEN" val="true"/>
</p:tagLst>
</file>

<file path=ppt/tags/tag144.xml><?xml version="1.0" encoding="utf-8"?>
<p:tagLst xmlns:a="http://schemas.openxmlformats.org/drawingml/2006/main" xmlns:r="http://schemas.openxmlformats.org/officeDocument/2006/relationships" xmlns:p="http://schemas.openxmlformats.org/presentationml/2006/main">
  <p:tag name="FLATTEN" val="true"/>
</p:tagLst>
</file>

<file path=ppt/tags/tag145.xml><?xml version="1.0" encoding="utf-8"?>
<p:tagLst xmlns:a="http://schemas.openxmlformats.org/drawingml/2006/main" xmlns:r="http://schemas.openxmlformats.org/officeDocument/2006/relationships" xmlns:p="http://schemas.openxmlformats.org/presentationml/2006/main">
  <p:tag name="FLATTEN" val="true"/>
</p:tagLst>
</file>

<file path=ppt/tags/tag146.xml><?xml version="1.0" encoding="utf-8"?>
<p:tagLst xmlns:a="http://schemas.openxmlformats.org/drawingml/2006/main" xmlns:r="http://schemas.openxmlformats.org/officeDocument/2006/relationships" xmlns:p="http://schemas.openxmlformats.org/presentationml/2006/main">
  <p:tag name="FLATTEN" val="true"/>
</p:tagLst>
</file>

<file path=ppt/tags/tag147.xml><?xml version="1.0" encoding="utf-8"?>
<p:tagLst xmlns:a="http://schemas.openxmlformats.org/drawingml/2006/main" xmlns:r="http://schemas.openxmlformats.org/officeDocument/2006/relationships" xmlns:p="http://schemas.openxmlformats.org/presentationml/2006/main">
  <p:tag name="FLATTEN" val="true"/>
</p:tagLst>
</file>

<file path=ppt/tags/tag148.xml><?xml version="1.0" encoding="utf-8"?>
<p:tagLst xmlns:a="http://schemas.openxmlformats.org/drawingml/2006/main" xmlns:r="http://schemas.openxmlformats.org/officeDocument/2006/relationships" xmlns:p="http://schemas.openxmlformats.org/presentationml/2006/main">
  <p:tag name="FLATTEN" val="true"/>
</p:tagLst>
</file>

<file path=ppt/tags/tag149.xml><?xml version="1.0" encoding="utf-8"?>
<p:tagLst xmlns:a="http://schemas.openxmlformats.org/drawingml/2006/main" xmlns:r="http://schemas.openxmlformats.org/officeDocument/2006/relationships" xmlns:p="http://schemas.openxmlformats.org/presentationml/2006/main">
  <p:tag name="FLATTEN" val="true"/>
</p:tagLst>
</file>

<file path=ppt/tags/tag15.xml><?xml version="1.0" encoding="utf-8"?>
<p:tagLst xmlns:a="http://schemas.openxmlformats.org/drawingml/2006/main" xmlns:r="http://schemas.openxmlformats.org/officeDocument/2006/relationships" xmlns:p="http://schemas.openxmlformats.org/presentationml/2006/main">
  <p:tag name="FLATTEN" val="true"/>
</p:tagLst>
</file>

<file path=ppt/tags/tag150.xml><?xml version="1.0" encoding="utf-8"?>
<p:tagLst xmlns:a="http://schemas.openxmlformats.org/drawingml/2006/main" xmlns:r="http://schemas.openxmlformats.org/officeDocument/2006/relationships" xmlns:p="http://schemas.openxmlformats.org/presentationml/2006/main">
  <p:tag name="FLATTEN" val="true"/>
</p:tagLst>
</file>

<file path=ppt/tags/tag151.xml><?xml version="1.0" encoding="utf-8"?>
<p:tagLst xmlns:a="http://schemas.openxmlformats.org/drawingml/2006/main" xmlns:r="http://schemas.openxmlformats.org/officeDocument/2006/relationships" xmlns:p="http://schemas.openxmlformats.org/presentationml/2006/main">
  <p:tag name="FLATTEN" val="true"/>
</p:tagLst>
</file>

<file path=ppt/tags/tag152.xml><?xml version="1.0" encoding="utf-8"?>
<p:tagLst xmlns:a="http://schemas.openxmlformats.org/drawingml/2006/main" xmlns:r="http://schemas.openxmlformats.org/officeDocument/2006/relationships" xmlns:p="http://schemas.openxmlformats.org/presentationml/2006/main">
  <p:tag name="FLATTEN" val="true"/>
</p:tagLst>
</file>

<file path=ppt/tags/tag153.xml><?xml version="1.0" encoding="utf-8"?>
<p:tagLst xmlns:a="http://schemas.openxmlformats.org/drawingml/2006/main" xmlns:r="http://schemas.openxmlformats.org/officeDocument/2006/relationships" xmlns:p="http://schemas.openxmlformats.org/presentationml/2006/main">
  <p:tag name="FLATTEN" val="true"/>
</p:tagLst>
</file>

<file path=ppt/tags/tag154.xml><?xml version="1.0" encoding="utf-8"?>
<p:tagLst xmlns:a="http://schemas.openxmlformats.org/drawingml/2006/main" xmlns:r="http://schemas.openxmlformats.org/officeDocument/2006/relationships" xmlns:p="http://schemas.openxmlformats.org/presentationml/2006/main">
  <p:tag name="FLATTEN" val="true"/>
</p:tagLst>
</file>

<file path=ppt/tags/tag155.xml><?xml version="1.0" encoding="utf-8"?>
<p:tagLst xmlns:a="http://schemas.openxmlformats.org/drawingml/2006/main" xmlns:r="http://schemas.openxmlformats.org/officeDocument/2006/relationships" xmlns:p="http://schemas.openxmlformats.org/presentationml/2006/main">
  <p:tag name="FLATTEN" val="true"/>
</p:tagLst>
</file>

<file path=ppt/tags/tag156.xml><?xml version="1.0" encoding="utf-8"?>
<p:tagLst xmlns:a="http://schemas.openxmlformats.org/drawingml/2006/main" xmlns:r="http://schemas.openxmlformats.org/officeDocument/2006/relationships" xmlns:p="http://schemas.openxmlformats.org/presentationml/2006/main">
  <p:tag name="FLATTEN" val="true"/>
</p:tagLst>
</file>

<file path=ppt/tags/tag157.xml><?xml version="1.0" encoding="utf-8"?>
<p:tagLst xmlns:a="http://schemas.openxmlformats.org/drawingml/2006/main" xmlns:r="http://schemas.openxmlformats.org/officeDocument/2006/relationships" xmlns:p="http://schemas.openxmlformats.org/presentationml/2006/main">
  <p:tag name="FLATTEN" val="true"/>
</p:tagLst>
</file>

<file path=ppt/tags/tag158.xml><?xml version="1.0" encoding="utf-8"?>
<p:tagLst xmlns:a="http://schemas.openxmlformats.org/drawingml/2006/main" xmlns:r="http://schemas.openxmlformats.org/officeDocument/2006/relationships" xmlns:p="http://schemas.openxmlformats.org/presentationml/2006/main">
  <p:tag name="FLATTEN" val="true"/>
</p:tagLst>
</file>

<file path=ppt/tags/tag159.xml><?xml version="1.0" encoding="utf-8"?>
<p:tagLst xmlns:a="http://schemas.openxmlformats.org/drawingml/2006/main" xmlns:r="http://schemas.openxmlformats.org/officeDocument/2006/relationships" xmlns:p="http://schemas.openxmlformats.org/presentationml/2006/main">
  <p:tag name="FLATTEN" val="true"/>
</p:tagLst>
</file>

<file path=ppt/tags/tag16.xml><?xml version="1.0" encoding="utf-8"?>
<p:tagLst xmlns:a="http://schemas.openxmlformats.org/drawingml/2006/main" xmlns:r="http://schemas.openxmlformats.org/officeDocument/2006/relationships" xmlns:p="http://schemas.openxmlformats.org/presentationml/2006/main">
  <p:tag name="FLATTEN" val="true"/>
</p:tagLst>
</file>

<file path=ppt/tags/tag160.xml><?xml version="1.0" encoding="utf-8"?>
<p:tagLst xmlns:a="http://schemas.openxmlformats.org/drawingml/2006/main" xmlns:r="http://schemas.openxmlformats.org/officeDocument/2006/relationships" xmlns:p="http://schemas.openxmlformats.org/presentationml/2006/main">
  <p:tag name="FLATTEN" val="true"/>
</p:tagLst>
</file>

<file path=ppt/tags/tag161.xml><?xml version="1.0" encoding="utf-8"?>
<p:tagLst xmlns:a="http://schemas.openxmlformats.org/drawingml/2006/main" xmlns:r="http://schemas.openxmlformats.org/officeDocument/2006/relationships" xmlns:p="http://schemas.openxmlformats.org/presentationml/2006/main">
  <p:tag name="FLATTEN" val="true"/>
</p:tagLst>
</file>

<file path=ppt/tags/tag162.xml><?xml version="1.0" encoding="utf-8"?>
<p:tagLst xmlns:a="http://schemas.openxmlformats.org/drawingml/2006/main" xmlns:r="http://schemas.openxmlformats.org/officeDocument/2006/relationships" xmlns:p="http://schemas.openxmlformats.org/presentationml/2006/main">
  <p:tag name="FLATTEN" val="true"/>
</p:tagLst>
</file>

<file path=ppt/tags/tag163.xml><?xml version="1.0" encoding="utf-8"?>
<p:tagLst xmlns:a="http://schemas.openxmlformats.org/drawingml/2006/main" xmlns:r="http://schemas.openxmlformats.org/officeDocument/2006/relationships" xmlns:p="http://schemas.openxmlformats.org/presentationml/2006/main">
  <p:tag name="FLATTEN" val="true"/>
</p:tagLst>
</file>

<file path=ppt/tags/tag164.xml><?xml version="1.0" encoding="utf-8"?>
<p:tagLst xmlns:a="http://schemas.openxmlformats.org/drawingml/2006/main" xmlns:r="http://schemas.openxmlformats.org/officeDocument/2006/relationships" xmlns:p="http://schemas.openxmlformats.org/presentationml/2006/main">
  <p:tag name="FLATTEN" val="true"/>
</p:tagLst>
</file>

<file path=ppt/tags/tag165.xml><?xml version="1.0" encoding="utf-8"?>
<p:tagLst xmlns:a="http://schemas.openxmlformats.org/drawingml/2006/main" xmlns:r="http://schemas.openxmlformats.org/officeDocument/2006/relationships" xmlns:p="http://schemas.openxmlformats.org/presentationml/2006/main">
  <p:tag name="FLATTEN" val="true"/>
</p:tagLst>
</file>

<file path=ppt/tags/tag166.xml><?xml version="1.0" encoding="utf-8"?>
<p:tagLst xmlns:a="http://schemas.openxmlformats.org/drawingml/2006/main" xmlns:r="http://schemas.openxmlformats.org/officeDocument/2006/relationships" xmlns:p="http://schemas.openxmlformats.org/presentationml/2006/main">
  <p:tag name="FLATTEN" val="true"/>
</p:tagLst>
</file>

<file path=ppt/tags/tag167.xml><?xml version="1.0" encoding="utf-8"?>
<p:tagLst xmlns:a="http://schemas.openxmlformats.org/drawingml/2006/main" xmlns:r="http://schemas.openxmlformats.org/officeDocument/2006/relationships" xmlns:p="http://schemas.openxmlformats.org/presentationml/2006/main">
  <p:tag name="FLATTEN" val="true"/>
</p:tagLst>
</file>

<file path=ppt/tags/tag168.xml><?xml version="1.0" encoding="utf-8"?>
<p:tagLst xmlns:a="http://schemas.openxmlformats.org/drawingml/2006/main" xmlns:r="http://schemas.openxmlformats.org/officeDocument/2006/relationships" xmlns:p="http://schemas.openxmlformats.org/presentationml/2006/main">
  <p:tag name="FLATTEN" val="true"/>
</p:tagLst>
</file>

<file path=ppt/tags/tag169.xml><?xml version="1.0" encoding="utf-8"?>
<p:tagLst xmlns:a="http://schemas.openxmlformats.org/drawingml/2006/main" xmlns:r="http://schemas.openxmlformats.org/officeDocument/2006/relationships" xmlns:p="http://schemas.openxmlformats.org/presentationml/2006/main">
  <p:tag name="FLATTEN" val="true"/>
</p:tagLst>
</file>

<file path=ppt/tags/tag17.xml><?xml version="1.0" encoding="utf-8"?>
<p:tagLst xmlns:a="http://schemas.openxmlformats.org/drawingml/2006/main" xmlns:r="http://schemas.openxmlformats.org/officeDocument/2006/relationships" xmlns:p="http://schemas.openxmlformats.org/presentationml/2006/main">
  <p:tag name="FLATTEN" val="true"/>
</p:tagLst>
</file>

<file path=ppt/tags/tag170.xml><?xml version="1.0" encoding="utf-8"?>
<p:tagLst xmlns:a="http://schemas.openxmlformats.org/drawingml/2006/main" xmlns:r="http://schemas.openxmlformats.org/officeDocument/2006/relationships" xmlns:p="http://schemas.openxmlformats.org/presentationml/2006/main">
  <p:tag name="FLATTEN" val="true"/>
</p:tagLst>
</file>

<file path=ppt/tags/tag171.xml><?xml version="1.0" encoding="utf-8"?>
<p:tagLst xmlns:a="http://schemas.openxmlformats.org/drawingml/2006/main" xmlns:r="http://schemas.openxmlformats.org/officeDocument/2006/relationships" xmlns:p="http://schemas.openxmlformats.org/presentationml/2006/main">
  <p:tag name="FLATTEN" val="true"/>
</p:tagLst>
</file>

<file path=ppt/tags/tag172.xml><?xml version="1.0" encoding="utf-8"?>
<p:tagLst xmlns:a="http://schemas.openxmlformats.org/drawingml/2006/main" xmlns:r="http://schemas.openxmlformats.org/officeDocument/2006/relationships" xmlns:p="http://schemas.openxmlformats.org/presentationml/2006/main">
  <p:tag name="FLATTEN" val="true"/>
</p:tagLst>
</file>

<file path=ppt/tags/tag173.xml><?xml version="1.0" encoding="utf-8"?>
<p:tagLst xmlns:a="http://schemas.openxmlformats.org/drawingml/2006/main" xmlns:r="http://schemas.openxmlformats.org/officeDocument/2006/relationships" xmlns:p="http://schemas.openxmlformats.org/presentationml/2006/main">
  <p:tag name="FLATTEN" val="true"/>
</p:tagLst>
</file>

<file path=ppt/tags/tag174.xml><?xml version="1.0" encoding="utf-8"?>
<p:tagLst xmlns:a="http://schemas.openxmlformats.org/drawingml/2006/main" xmlns:r="http://schemas.openxmlformats.org/officeDocument/2006/relationships" xmlns:p="http://schemas.openxmlformats.org/presentationml/2006/main">
  <p:tag name="FLATTEN" val="true"/>
</p:tagLst>
</file>

<file path=ppt/tags/tag175.xml><?xml version="1.0" encoding="utf-8"?>
<p:tagLst xmlns:a="http://schemas.openxmlformats.org/drawingml/2006/main" xmlns:r="http://schemas.openxmlformats.org/officeDocument/2006/relationships" xmlns:p="http://schemas.openxmlformats.org/presentationml/2006/main">
  <p:tag name="FLATTEN" val="true"/>
</p:tagLst>
</file>

<file path=ppt/tags/tag176.xml><?xml version="1.0" encoding="utf-8"?>
<p:tagLst xmlns:a="http://schemas.openxmlformats.org/drawingml/2006/main" xmlns:r="http://schemas.openxmlformats.org/officeDocument/2006/relationships" xmlns:p="http://schemas.openxmlformats.org/presentationml/2006/main">
  <p:tag name="FLATTEN" val="true"/>
</p:tagLst>
</file>

<file path=ppt/tags/tag177.xml><?xml version="1.0" encoding="utf-8"?>
<p:tagLst xmlns:a="http://schemas.openxmlformats.org/drawingml/2006/main" xmlns:r="http://schemas.openxmlformats.org/officeDocument/2006/relationships" xmlns:p="http://schemas.openxmlformats.org/presentationml/2006/main">
  <p:tag name="FLATTEN" val="true"/>
</p:tagLst>
</file>

<file path=ppt/tags/tag178.xml><?xml version="1.0" encoding="utf-8"?>
<p:tagLst xmlns:a="http://schemas.openxmlformats.org/drawingml/2006/main" xmlns:r="http://schemas.openxmlformats.org/officeDocument/2006/relationships" xmlns:p="http://schemas.openxmlformats.org/presentationml/2006/main">
  <p:tag name="FLATTEN" val="true"/>
</p:tagLst>
</file>

<file path=ppt/tags/tag179.xml><?xml version="1.0" encoding="utf-8"?>
<p:tagLst xmlns:a="http://schemas.openxmlformats.org/drawingml/2006/main" xmlns:r="http://schemas.openxmlformats.org/officeDocument/2006/relationships" xmlns:p="http://schemas.openxmlformats.org/presentationml/2006/main">
  <p:tag name="FLATTEN" val="true"/>
</p:tagLst>
</file>

<file path=ppt/tags/tag18.xml><?xml version="1.0" encoding="utf-8"?>
<p:tagLst xmlns:a="http://schemas.openxmlformats.org/drawingml/2006/main" xmlns:r="http://schemas.openxmlformats.org/officeDocument/2006/relationships" xmlns:p="http://schemas.openxmlformats.org/presentationml/2006/main">
  <p:tag name="FLATTEN" val="true"/>
</p:tagLst>
</file>

<file path=ppt/tags/tag180.xml><?xml version="1.0" encoding="utf-8"?>
<p:tagLst xmlns:a="http://schemas.openxmlformats.org/drawingml/2006/main" xmlns:r="http://schemas.openxmlformats.org/officeDocument/2006/relationships" xmlns:p="http://schemas.openxmlformats.org/presentationml/2006/main">
  <p:tag name="FLATTEN" val="true"/>
</p:tagLst>
</file>

<file path=ppt/tags/tag181.xml><?xml version="1.0" encoding="utf-8"?>
<p:tagLst xmlns:a="http://schemas.openxmlformats.org/drawingml/2006/main" xmlns:r="http://schemas.openxmlformats.org/officeDocument/2006/relationships" xmlns:p="http://schemas.openxmlformats.org/presentationml/2006/main">
  <p:tag name="FLATTEN" val="true"/>
</p:tagLst>
</file>

<file path=ppt/tags/tag182.xml><?xml version="1.0" encoding="utf-8"?>
<p:tagLst xmlns:a="http://schemas.openxmlformats.org/drawingml/2006/main" xmlns:r="http://schemas.openxmlformats.org/officeDocument/2006/relationships" xmlns:p="http://schemas.openxmlformats.org/presentationml/2006/main">
  <p:tag name="FLATTEN" val="true"/>
</p:tagLst>
</file>

<file path=ppt/tags/tag183.xml><?xml version="1.0" encoding="utf-8"?>
<p:tagLst xmlns:a="http://schemas.openxmlformats.org/drawingml/2006/main" xmlns:r="http://schemas.openxmlformats.org/officeDocument/2006/relationships" xmlns:p="http://schemas.openxmlformats.org/presentationml/2006/main">
  <p:tag name="FLATTEN" val="true"/>
</p:tagLst>
</file>

<file path=ppt/tags/tag184.xml><?xml version="1.0" encoding="utf-8"?>
<p:tagLst xmlns:a="http://schemas.openxmlformats.org/drawingml/2006/main" xmlns:r="http://schemas.openxmlformats.org/officeDocument/2006/relationships" xmlns:p="http://schemas.openxmlformats.org/presentationml/2006/main">
  <p:tag name="FLATTEN" val="true"/>
</p:tagLst>
</file>

<file path=ppt/tags/tag185.xml><?xml version="1.0" encoding="utf-8"?>
<p:tagLst xmlns:a="http://schemas.openxmlformats.org/drawingml/2006/main" xmlns:r="http://schemas.openxmlformats.org/officeDocument/2006/relationships" xmlns:p="http://schemas.openxmlformats.org/presentationml/2006/main">
  <p:tag name="FLATTEN" val="true"/>
</p:tagLst>
</file>

<file path=ppt/tags/tag186.xml><?xml version="1.0" encoding="utf-8"?>
<p:tagLst xmlns:a="http://schemas.openxmlformats.org/drawingml/2006/main" xmlns:r="http://schemas.openxmlformats.org/officeDocument/2006/relationships" xmlns:p="http://schemas.openxmlformats.org/presentationml/2006/main">
  <p:tag name="FLATTEN" val="true"/>
</p:tagLst>
</file>

<file path=ppt/tags/tag187.xml><?xml version="1.0" encoding="utf-8"?>
<p:tagLst xmlns:a="http://schemas.openxmlformats.org/drawingml/2006/main" xmlns:r="http://schemas.openxmlformats.org/officeDocument/2006/relationships" xmlns:p="http://schemas.openxmlformats.org/presentationml/2006/main">
  <p:tag name="FLATTEN" val="true"/>
</p:tagLst>
</file>

<file path=ppt/tags/tag188.xml><?xml version="1.0" encoding="utf-8"?>
<p:tagLst xmlns:a="http://schemas.openxmlformats.org/drawingml/2006/main" xmlns:r="http://schemas.openxmlformats.org/officeDocument/2006/relationships" xmlns:p="http://schemas.openxmlformats.org/presentationml/2006/main">
  <p:tag name="FLATTEN" val="true"/>
</p:tagLst>
</file>

<file path=ppt/tags/tag189.xml><?xml version="1.0" encoding="utf-8"?>
<p:tagLst xmlns:a="http://schemas.openxmlformats.org/drawingml/2006/main" xmlns:r="http://schemas.openxmlformats.org/officeDocument/2006/relationships" xmlns:p="http://schemas.openxmlformats.org/presentationml/2006/main">
  <p:tag name="FLATTEN" val="true"/>
</p:tagLst>
</file>

<file path=ppt/tags/tag19.xml><?xml version="1.0" encoding="utf-8"?>
<p:tagLst xmlns:a="http://schemas.openxmlformats.org/drawingml/2006/main" xmlns:r="http://schemas.openxmlformats.org/officeDocument/2006/relationships" xmlns:p="http://schemas.openxmlformats.org/presentationml/2006/main">
  <p:tag name="FLATTEN" val="true"/>
</p:tagLst>
</file>

<file path=ppt/tags/tag190.xml><?xml version="1.0" encoding="utf-8"?>
<p:tagLst xmlns:a="http://schemas.openxmlformats.org/drawingml/2006/main" xmlns:r="http://schemas.openxmlformats.org/officeDocument/2006/relationships" xmlns:p="http://schemas.openxmlformats.org/presentationml/2006/main">
  <p:tag name="FLATTEN" val="true"/>
</p:tagLst>
</file>

<file path=ppt/tags/tag191.xml><?xml version="1.0" encoding="utf-8"?>
<p:tagLst xmlns:a="http://schemas.openxmlformats.org/drawingml/2006/main" xmlns:r="http://schemas.openxmlformats.org/officeDocument/2006/relationships" xmlns:p="http://schemas.openxmlformats.org/presentationml/2006/main">
  <p:tag name="FLATTEN" val="true"/>
</p:tagLst>
</file>

<file path=ppt/tags/tag192.xml><?xml version="1.0" encoding="utf-8"?>
<p:tagLst xmlns:a="http://schemas.openxmlformats.org/drawingml/2006/main" xmlns:r="http://schemas.openxmlformats.org/officeDocument/2006/relationships" xmlns:p="http://schemas.openxmlformats.org/presentationml/2006/main">
  <p:tag name="FLATTEN" val="true"/>
</p:tagLst>
</file>

<file path=ppt/tags/tag193.xml><?xml version="1.0" encoding="utf-8"?>
<p:tagLst xmlns:a="http://schemas.openxmlformats.org/drawingml/2006/main" xmlns:r="http://schemas.openxmlformats.org/officeDocument/2006/relationships" xmlns:p="http://schemas.openxmlformats.org/presentationml/2006/main">
  <p:tag name="FLATTEN" val="true"/>
</p:tagLst>
</file>

<file path=ppt/tags/tag194.xml><?xml version="1.0" encoding="utf-8"?>
<p:tagLst xmlns:a="http://schemas.openxmlformats.org/drawingml/2006/main" xmlns:r="http://schemas.openxmlformats.org/officeDocument/2006/relationships" xmlns:p="http://schemas.openxmlformats.org/presentationml/2006/main">
  <p:tag name="FLATTEN" val="true"/>
</p:tagLst>
</file>

<file path=ppt/tags/tag195.xml><?xml version="1.0" encoding="utf-8"?>
<p:tagLst xmlns:a="http://schemas.openxmlformats.org/drawingml/2006/main" xmlns:r="http://schemas.openxmlformats.org/officeDocument/2006/relationships" xmlns:p="http://schemas.openxmlformats.org/presentationml/2006/main">
  <p:tag name="FLATTEN" val="true"/>
</p:tagLst>
</file>

<file path=ppt/tags/tag196.xml><?xml version="1.0" encoding="utf-8"?>
<p:tagLst xmlns:a="http://schemas.openxmlformats.org/drawingml/2006/main" xmlns:r="http://schemas.openxmlformats.org/officeDocument/2006/relationships" xmlns:p="http://schemas.openxmlformats.org/presentationml/2006/main">
  <p:tag name="FLATTEN" val="true"/>
</p:tagLst>
</file>

<file path=ppt/tags/tag197.xml><?xml version="1.0" encoding="utf-8"?>
<p:tagLst xmlns:a="http://schemas.openxmlformats.org/drawingml/2006/main" xmlns:r="http://schemas.openxmlformats.org/officeDocument/2006/relationships" xmlns:p="http://schemas.openxmlformats.org/presentationml/2006/main">
  <p:tag name="FLATTEN" val="true"/>
</p:tagLst>
</file>

<file path=ppt/tags/tag198.xml><?xml version="1.0" encoding="utf-8"?>
<p:tagLst xmlns:a="http://schemas.openxmlformats.org/drawingml/2006/main" xmlns:r="http://schemas.openxmlformats.org/officeDocument/2006/relationships" xmlns:p="http://schemas.openxmlformats.org/presentationml/2006/main">
  <p:tag name="FLATTEN" val="true"/>
</p:tagLst>
</file>

<file path=ppt/tags/tag199.xml><?xml version="1.0" encoding="utf-8"?>
<p:tagLst xmlns:a="http://schemas.openxmlformats.org/drawingml/2006/main" xmlns:r="http://schemas.openxmlformats.org/officeDocument/2006/relationships" xmlns:p="http://schemas.openxmlformats.org/presentationml/2006/main">
  <p:tag name="FLATTEN" val="true"/>
</p:tagLst>
</file>

<file path=ppt/tags/tag2.xml><?xml version="1.0" encoding="utf-8"?>
<p:tagLst xmlns:a="http://schemas.openxmlformats.org/drawingml/2006/main" xmlns:r="http://schemas.openxmlformats.org/officeDocument/2006/relationships" xmlns:p="http://schemas.openxmlformats.org/presentationml/2006/main">
  <p:tag name="FLATTEN" val="true"/>
</p:tagLst>
</file>

<file path=ppt/tags/tag20.xml><?xml version="1.0" encoding="utf-8"?>
<p:tagLst xmlns:a="http://schemas.openxmlformats.org/drawingml/2006/main" xmlns:r="http://schemas.openxmlformats.org/officeDocument/2006/relationships" xmlns:p="http://schemas.openxmlformats.org/presentationml/2006/main">
  <p:tag name="FLATTEN" val="true"/>
</p:tagLst>
</file>

<file path=ppt/tags/tag200.xml><?xml version="1.0" encoding="utf-8"?>
<p:tagLst xmlns:a="http://schemas.openxmlformats.org/drawingml/2006/main" xmlns:r="http://schemas.openxmlformats.org/officeDocument/2006/relationships" xmlns:p="http://schemas.openxmlformats.org/presentationml/2006/main">
  <p:tag name="FLATTEN" val="true"/>
</p:tagLst>
</file>

<file path=ppt/tags/tag201.xml><?xml version="1.0" encoding="utf-8"?>
<p:tagLst xmlns:a="http://schemas.openxmlformats.org/drawingml/2006/main" xmlns:r="http://schemas.openxmlformats.org/officeDocument/2006/relationships" xmlns:p="http://schemas.openxmlformats.org/presentationml/2006/main">
  <p:tag name="FLATTEN" val="true"/>
</p:tagLst>
</file>

<file path=ppt/tags/tag202.xml><?xml version="1.0" encoding="utf-8"?>
<p:tagLst xmlns:a="http://schemas.openxmlformats.org/drawingml/2006/main" xmlns:r="http://schemas.openxmlformats.org/officeDocument/2006/relationships" xmlns:p="http://schemas.openxmlformats.org/presentationml/2006/main">
  <p:tag name="FLATTEN" val="true"/>
</p:tagLst>
</file>

<file path=ppt/tags/tag203.xml><?xml version="1.0" encoding="utf-8"?>
<p:tagLst xmlns:a="http://schemas.openxmlformats.org/drawingml/2006/main" xmlns:r="http://schemas.openxmlformats.org/officeDocument/2006/relationships" xmlns:p="http://schemas.openxmlformats.org/presentationml/2006/main">
  <p:tag name="FLATTEN" val="true"/>
</p:tagLst>
</file>

<file path=ppt/tags/tag204.xml><?xml version="1.0" encoding="utf-8"?>
<p:tagLst xmlns:a="http://schemas.openxmlformats.org/drawingml/2006/main" xmlns:r="http://schemas.openxmlformats.org/officeDocument/2006/relationships" xmlns:p="http://schemas.openxmlformats.org/presentationml/2006/main">
  <p:tag name="FLATTEN" val="true"/>
</p:tagLst>
</file>

<file path=ppt/tags/tag205.xml><?xml version="1.0" encoding="utf-8"?>
<p:tagLst xmlns:a="http://schemas.openxmlformats.org/drawingml/2006/main" xmlns:r="http://schemas.openxmlformats.org/officeDocument/2006/relationships" xmlns:p="http://schemas.openxmlformats.org/presentationml/2006/main">
  <p:tag name="FLATTEN" val="true"/>
</p:tagLst>
</file>

<file path=ppt/tags/tag206.xml><?xml version="1.0" encoding="utf-8"?>
<p:tagLst xmlns:a="http://schemas.openxmlformats.org/drawingml/2006/main" xmlns:r="http://schemas.openxmlformats.org/officeDocument/2006/relationships" xmlns:p="http://schemas.openxmlformats.org/presentationml/2006/main">
  <p:tag name="FLATTEN" val="true"/>
</p:tagLst>
</file>

<file path=ppt/tags/tag207.xml><?xml version="1.0" encoding="utf-8"?>
<p:tagLst xmlns:a="http://schemas.openxmlformats.org/drawingml/2006/main" xmlns:r="http://schemas.openxmlformats.org/officeDocument/2006/relationships" xmlns:p="http://schemas.openxmlformats.org/presentationml/2006/main">
  <p:tag name="FLATTEN" val="true"/>
</p:tagLst>
</file>

<file path=ppt/tags/tag208.xml><?xml version="1.0" encoding="utf-8"?>
<p:tagLst xmlns:a="http://schemas.openxmlformats.org/drawingml/2006/main" xmlns:r="http://schemas.openxmlformats.org/officeDocument/2006/relationships" xmlns:p="http://schemas.openxmlformats.org/presentationml/2006/main">
  <p:tag name="FLATTEN" val="true"/>
</p:tagLst>
</file>

<file path=ppt/tags/tag209.xml><?xml version="1.0" encoding="utf-8"?>
<p:tagLst xmlns:a="http://schemas.openxmlformats.org/drawingml/2006/main" xmlns:r="http://schemas.openxmlformats.org/officeDocument/2006/relationships" xmlns:p="http://schemas.openxmlformats.org/presentationml/2006/main">
  <p:tag name="FLATTEN" val="true"/>
</p:tagLst>
</file>

<file path=ppt/tags/tag21.xml><?xml version="1.0" encoding="utf-8"?>
<p:tagLst xmlns:a="http://schemas.openxmlformats.org/drawingml/2006/main" xmlns:r="http://schemas.openxmlformats.org/officeDocument/2006/relationships" xmlns:p="http://schemas.openxmlformats.org/presentationml/2006/main">
  <p:tag name="FLATTEN" val="true"/>
</p:tagLst>
</file>

<file path=ppt/tags/tag210.xml><?xml version="1.0" encoding="utf-8"?>
<p:tagLst xmlns:a="http://schemas.openxmlformats.org/drawingml/2006/main" xmlns:r="http://schemas.openxmlformats.org/officeDocument/2006/relationships" xmlns:p="http://schemas.openxmlformats.org/presentationml/2006/main">
  <p:tag name="FLATTEN" val="true"/>
</p:tagLst>
</file>

<file path=ppt/tags/tag211.xml><?xml version="1.0" encoding="utf-8"?>
<p:tagLst xmlns:a="http://schemas.openxmlformats.org/drawingml/2006/main" xmlns:r="http://schemas.openxmlformats.org/officeDocument/2006/relationships" xmlns:p="http://schemas.openxmlformats.org/presentationml/2006/main">
  <p:tag name="FLATTEN" val="true"/>
</p:tagLst>
</file>

<file path=ppt/tags/tag212.xml><?xml version="1.0" encoding="utf-8"?>
<p:tagLst xmlns:a="http://schemas.openxmlformats.org/drawingml/2006/main" xmlns:r="http://schemas.openxmlformats.org/officeDocument/2006/relationships" xmlns:p="http://schemas.openxmlformats.org/presentationml/2006/main">
  <p:tag name="FLATTEN" val="true"/>
</p:tagLst>
</file>

<file path=ppt/tags/tag213.xml><?xml version="1.0" encoding="utf-8"?>
<p:tagLst xmlns:a="http://schemas.openxmlformats.org/drawingml/2006/main" xmlns:r="http://schemas.openxmlformats.org/officeDocument/2006/relationships" xmlns:p="http://schemas.openxmlformats.org/presentationml/2006/main">
  <p:tag name="FLATTEN" val="true"/>
</p:tagLst>
</file>

<file path=ppt/tags/tag214.xml><?xml version="1.0" encoding="utf-8"?>
<p:tagLst xmlns:a="http://schemas.openxmlformats.org/drawingml/2006/main" xmlns:r="http://schemas.openxmlformats.org/officeDocument/2006/relationships" xmlns:p="http://schemas.openxmlformats.org/presentationml/2006/main">
  <p:tag name="FLATTEN" val="true"/>
</p:tagLst>
</file>

<file path=ppt/tags/tag215.xml><?xml version="1.0" encoding="utf-8"?>
<p:tagLst xmlns:a="http://schemas.openxmlformats.org/drawingml/2006/main" xmlns:r="http://schemas.openxmlformats.org/officeDocument/2006/relationships" xmlns:p="http://schemas.openxmlformats.org/presentationml/2006/main">
  <p:tag name="FLATTEN" val="true"/>
</p:tagLst>
</file>

<file path=ppt/tags/tag216.xml><?xml version="1.0" encoding="utf-8"?>
<p:tagLst xmlns:a="http://schemas.openxmlformats.org/drawingml/2006/main" xmlns:r="http://schemas.openxmlformats.org/officeDocument/2006/relationships" xmlns:p="http://schemas.openxmlformats.org/presentationml/2006/main">
  <p:tag name="FLATTEN" val="true"/>
</p:tagLst>
</file>

<file path=ppt/tags/tag217.xml><?xml version="1.0" encoding="utf-8"?>
<p:tagLst xmlns:a="http://schemas.openxmlformats.org/drawingml/2006/main" xmlns:r="http://schemas.openxmlformats.org/officeDocument/2006/relationships" xmlns:p="http://schemas.openxmlformats.org/presentationml/2006/main">
  <p:tag name="FLATTEN" val="true"/>
</p:tagLst>
</file>

<file path=ppt/tags/tag218.xml><?xml version="1.0" encoding="utf-8"?>
<p:tagLst xmlns:a="http://schemas.openxmlformats.org/drawingml/2006/main" xmlns:r="http://schemas.openxmlformats.org/officeDocument/2006/relationships" xmlns:p="http://schemas.openxmlformats.org/presentationml/2006/main">
  <p:tag name="FLATTEN" val="true"/>
</p:tagLst>
</file>

<file path=ppt/tags/tag219.xml><?xml version="1.0" encoding="utf-8"?>
<p:tagLst xmlns:a="http://schemas.openxmlformats.org/drawingml/2006/main" xmlns:r="http://schemas.openxmlformats.org/officeDocument/2006/relationships" xmlns:p="http://schemas.openxmlformats.org/presentationml/2006/main">
  <p:tag name="FLATTEN" val="true"/>
</p:tagLst>
</file>

<file path=ppt/tags/tag22.xml><?xml version="1.0" encoding="utf-8"?>
<p:tagLst xmlns:a="http://schemas.openxmlformats.org/drawingml/2006/main" xmlns:r="http://schemas.openxmlformats.org/officeDocument/2006/relationships" xmlns:p="http://schemas.openxmlformats.org/presentationml/2006/main">
  <p:tag name="FLATTEN" val="true"/>
</p:tagLst>
</file>

<file path=ppt/tags/tag220.xml><?xml version="1.0" encoding="utf-8"?>
<p:tagLst xmlns:a="http://schemas.openxmlformats.org/drawingml/2006/main" xmlns:r="http://schemas.openxmlformats.org/officeDocument/2006/relationships" xmlns:p="http://schemas.openxmlformats.org/presentationml/2006/main">
  <p:tag name="FLATTEN" val="true"/>
</p:tagLst>
</file>

<file path=ppt/tags/tag221.xml><?xml version="1.0" encoding="utf-8"?>
<p:tagLst xmlns:a="http://schemas.openxmlformats.org/drawingml/2006/main" xmlns:r="http://schemas.openxmlformats.org/officeDocument/2006/relationships" xmlns:p="http://schemas.openxmlformats.org/presentationml/2006/main">
  <p:tag name="FLATTEN" val="true"/>
</p:tagLst>
</file>

<file path=ppt/tags/tag222.xml><?xml version="1.0" encoding="utf-8"?>
<p:tagLst xmlns:a="http://schemas.openxmlformats.org/drawingml/2006/main" xmlns:r="http://schemas.openxmlformats.org/officeDocument/2006/relationships" xmlns:p="http://schemas.openxmlformats.org/presentationml/2006/main">
  <p:tag name="FLATTEN" val="true"/>
</p:tagLst>
</file>

<file path=ppt/tags/tag223.xml><?xml version="1.0" encoding="utf-8"?>
<p:tagLst xmlns:a="http://schemas.openxmlformats.org/drawingml/2006/main" xmlns:r="http://schemas.openxmlformats.org/officeDocument/2006/relationships" xmlns:p="http://schemas.openxmlformats.org/presentationml/2006/main">
  <p:tag name="FLATTEN" val="true"/>
</p:tagLst>
</file>

<file path=ppt/tags/tag224.xml><?xml version="1.0" encoding="utf-8"?>
<p:tagLst xmlns:a="http://schemas.openxmlformats.org/drawingml/2006/main" xmlns:r="http://schemas.openxmlformats.org/officeDocument/2006/relationships" xmlns:p="http://schemas.openxmlformats.org/presentationml/2006/main">
  <p:tag name="FLATTEN" val="true"/>
</p:tagLst>
</file>

<file path=ppt/tags/tag225.xml><?xml version="1.0" encoding="utf-8"?>
<p:tagLst xmlns:a="http://schemas.openxmlformats.org/drawingml/2006/main" xmlns:r="http://schemas.openxmlformats.org/officeDocument/2006/relationships" xmlns:p="http://schemas.openxmlformats.org/presentationml/2006/main">
  <p:tag name="FLATTEN" val="true"/>
</p:tagLst>
</file>

<file path=ppt/tags/tag226.xml><?xml version="1.0" encoding="utf-8"?>
<p:tagLst xmlns:a="http://schemas.openxmlformats.org/drawingml/2006/main" xmlns:r="http://schemas.openxmlformats.org/officeDocument/2006/relationships" xmlns:p="http://schemas.openxmlformats.org/presentationml/2006/main">
  <p:tag name="FLATTEN" val="true"/>
</p:tagLst>
</file>

<file path=ppt/tags/tag227.xml><?xml version="1.0" encoding="utf-8"?>
<p:tagLst xmlns:a="http://schemas.openxmlformats.org/drawingml/2006/main" xmlns:r="http://schemas.openxmlformats.org/officeDocument/2006/relationships" xmlns:p="http://schemas.openxmlformats.org/presentationml/2006/main">
  <p:tag name="FLATTEN" val="true"/>
</p:tagLst>
</file>

<file path=ppt/tags/tag228.xml><?xml version="1.0" encoding="utf-8"?>
<p:tagLst xmlns:a="http://schemas.openxmlformats.org/drawingml/2006/main" xmlns:r="http://schemas.openxmlformats.org/officeDocument/2006/relationships" xmlns:p="http://schemas.openxmlformats.org/presentationml/2006/main">
  <p:tag name="FLATTEN" val="true"/>
</p:tagLst>
</file>

<file path=ppt/tags/tag229.xml><?xml version="1.0" encoding="utf-8"?>
<p:tagLst xmlns:a="http://schemas.openxmlformats.org/drawingml/2006/main" xmlns:r="http://schemas.openxmlformats.org/officeDocument/2006/relationships" xmlns:p="http://schemas.openxmlformats.org/presentationml/2006/main">
  <p:tag name="FLATTEN" val="true"/>
</p:tagLst>
</file>

<file path=ppt/tags/tag23.xml><?xml version="1.0" encoding="utf-8"?>
<p:tagLst xmlns:a="http://schemas.openxmlformats.org/drawingml/2006/main" xmlns:r="http://schemas.openxmlformats.org/officeDocument/2006/relationships" xmlns:p="http://schemas.openxmlformats.org/presentationml/2006/main">
  <p:tag name="FLATTEN" val="true"/>
</p:tagLst>
</file>

<file path=ppt/tags/tag230.xml><?xml version="1.0" encoding="utf-8"?>
<p:tagLst xmlns:a="http://schemas.openxmlformats.org/drawingml/2006/main" xmlns:r="http://schemas.openxmlformats.org/officeDocument/2006/relationships" xmlns:p="http://schemas.openxmlformats.org/presentationml/2006/main">
  <p:tag name="FLATTEN" val="true"/>
</p:tagLst>
</file>

<file path=ppt/tags/tag231.xml><?xml version="1.0" encoding="utf-8"?>
<p:tagLst xmlns:a="http://schemas.openxmlformats.org/drawingml/2006/main" xmlns:r="http://schemas.openxmlformats.org/officeDocument/2006/relationships" xmlns:p="http://schemas.openxmlformats.org/presentationml/2006/main">
  <p:tag name="FLATTEN" val="true"/>
</p:tagLst>
</file>

<file path=ppt/tags/tag232.xml><?xml version="1.0" encoding="utf-8"?>
<p:tagLst xmlns:a="http://schemas.openxmlformats.org/drawingml/2006/main" xmlns:r="http://schemas.openxmlformats.org/officeDocument/2006/relationships" xmlns:p="http://schemas.openxmlformats.org/presentationml/2006/main">
  <p:tag name="FLATTEN" val="true"/>
</p:tagLst>
</file>

<file path=ppt/tags/tag233.xml><?xml version="1.0" encoding="utf-8"?>
<p:tagLst xmlns:a="http://schemas.openxmlformats.org/drawingml/2006/main" xmlns:r="http://schemas.openxmlformats.org/officeDocument/2006/relationships" xmlns:p="http://schemas.openxmlformats.org/presentationml/2006/main">
  <p:tag name="FLATTEN" val="true"/>
</p:tagLst>
</file>

<file path=ppt/tags/tag234.xml><?xml version="1.0" encoding="utf-8"?>
<p:tagLst xmlns:a="http://schemas.openxmlformats.org/drawingml/2006/main" xmlns:r="http://schemas.openxmlformats.org/officeDocument/2006/relationships" xmlns:p="http://schemas.openxmlformats.org/presentationml/2006/main">
  <p:tag name="FLATTEN" val="true"/>
</p:tagLst>
</file>

<file path=ppt/tags/tag235.xml><?xml version="1.0" encoding="utf-8"?>
<p:tagLst xmlns:a="http://schemas.openxmlformats.org/drawingml/2006/main" xmlns:r="http://schemas.openxmlformats.org/officeDocument/2006/relationships" xmlns:p="http://schemas.openxmlformats.org/presentationml/2006/main">
  <p:tag name="FLATTEN" val="true"/>
</p:tagLst>
</file>

<file path=ppt/tags/tag236.xml><?xml version="1.0" encoding="utf-8"?>
<p:tagLst xmlns:a="http://schemas.openxmlformats.org/drawingml/2006/main" xmlns:r="http://schemas.openxmlformats.org/officeDocument/2006/relationships" xmlns:p="http://schemas.openxmlformats.org/presentationml/2006/main">
  <p:tag name="FLATTEN" val="true"/>
</p:tagLst>
</file>

<file path=ppt/tags/tag237.xml><?xml version="1.0" encoding="utf-8"?>
<p:tagLst xmlns:a="http://schemas.openxmlformats.org/drawingml/2006/main" xmlns:r="http://schemas.openxmlformats.org/officeDocument/2006/relationships" xmlns:p="http://schemas.openxmlformats.org/presentationml/2006/main">
  <p:tag name="FLATTEN" val="true"/>
</p:tagLst>
</file>

<file path=ppt/tags/tag238.xml><?xml version="1.0" encoding="utf-8"?>
<p:tagLst xmlns:a="http://schemas.openxmlformats.org/drawingml/2006/main" xmlns:r="http://schemas.openxmlformats.org/officeDocument/2006/relationships" xmlns:p="http://schemas.openxmlformats.org/presentationml/2006/main">
  <p:tag name="FLATTEN" val="true"/>
</p:tagLst>
</file>

<file path=ppt/tags/tag239.xml><?xml version="1.0" encoding="utf-8"?>
<p:tagLst xmlns:a="http://schemas.openxmlformats.org/drawingml/2006/main" xmlns:r="http://schemas.openxmlformats.org/officeDocument/2006/relationships" xmlns:p="http://schemas.openxmlformats.org/presentationml/2006/main">
  <p:tag name="FLATTEN" val="true"/>
</p:tagLst>
</file>

<file path=ppt/tags/tag24.xml><?xml version="1.0" encoding="utf-8"?>
<p:tagLst xmlns:a="http://schemas.openxmlformats.org/drawingml/2006/main" xmlns:r="http://schemas.openxmlformats.org/officeDocument/2006/relationships" xmlns:p="http://schemas.openxmlformats.org/presentationml/2006/main">
  <p:tag name="FLATTEN" val="true"/>
</p:tagLst>
</file>

<file path=ppt/tags/tag240.xml><?xml version="1.0" encoding="utf-8"?>
<p:tagLst xmlns:a="http://schemas.openxmlformats.org/drawingml/2006/main" xmlns:r="http://schemas.openxmlformats.org/officeDocument/2006/relationships" xmlns:p="http://schemas.openxmlformats.org/presentationml/2006/main">
  <p:tag name="FLATTEN" val="true"/>
</p:tagLst>
</file>

<file path=ppt/tags/tag241.xml><?xml version="1.0" encoding="utf-8"?>
<p:tagLst xmlns:a="http://schemas.openxmlformats.org/drawingml/2006/main" xmlns:r="http://schemas.openxmlformats.org/officeDocument/2006/relationships" xmlns:p="http://schemas.openxmlformats.org/presentationml/2006/main">
  <p:tag name="FLATTEN" val="true"/>
</p:tagLst>
</file>

<file path=ppt/tags/tag242.xml><?xml version="1.0" encoding="utf-8"?>
<p:tagLst xmlns:a="http://schemas.openxmlformats.org/drawingml/2006/main" xmlns:r="http://schemas.openxmlformats.org/officeDocument/2006/relationships" xmlns:p="http://schemas.openxmlformats.org/presentationml/2006/main">
  <p:tag name="FLATTEN" val="true"/>
</p:tagLst>
</file>

<file path=ppt/tags/tag243.xml><?xml version="1.0" encoding="utf-8"?>
<p:tagLst xmlns:a="http://schemas.openxmlformats.org/drawingml/2006/main" xmlns:r="http://schemas.openxmlformats.org/officeDocument/2006/relationships" xmlns:p="http://schemas.openxmlformats.org/presentationml/2006/main">
  <p:tag name="FLATTEN" val="true"/>
</p:tagLst>
</file>

<file path=ppt/tags/tag244.xml><?xml version="1.0" encoding="utf-8"?>
<p:tagLst xmlns:a="http://schemas.openxmlformats.org/drawingml/2006/main" xmlns:r="http://schemas.openxmlformats.org/officeDocument/2006/relationships" xmlns:p="http://schemas.openxmlformats.org/presentationml/2006/main">
  <p:tag name="FLATTEN" val="true"/>
</p:tagLst>
</file>

<file path=ppt/tags/tag245.xml><?xml version="1.0" encoding="utf-8"?>
<p:tagLst xmlns:a="http://schemas.openxmlformats.org/drawingml/2006/main" xmlns:r="http://schemas.openxmlformats.org/officeDocument/2006/relationships" xmlns:p="http://schemas.openxmlformats.org/presentationml/2006/main">
  <p:tag name="FLATTEN" val="true"/>
</p:tagLst>
</file>

<file path=ppt/tags/tag246.xml><?xml version="1.0" encoding="utf-8"?>
<p:tagLst xmlns:a="http://schemas.openxmlformats.org/drawingml/2006/main" xmlns:r="http://schemas.openxmlformats.org/officeDocument/2006/relationships" xmlns:p="http://schemas.openxmlformats.org/presentationml/2006/main">
  <p:tag name="FLATTEN" val="true"/>
</p:tagLst>
</file>

<file path=ppt/tags/tag247.xml><?xml version="1.0" encoding="utf-8"?>
<p:tagLst xmlns:a="http://schemas.openxmlformats.org/drawingml/2006/main" xmlns:r="http://schemas.openxmlformats.org/officeDocument/2006/relationships" xmlns:p="http://schemas.openxmlformats.org/presentationml/2006/main">
  <p:tag name="FLATTEN" val="true"/>
</p:tagLst>
</file>

<file path=ppt/tags/tag248.xml><?xml version="1.0" encoding="utf-8"?>
<p:tagLst xmlns:a="http://schemas.openxmlformats.org/drawingml/2006/main" xmlns:r="http://schemas.openxmlformats.org/officeDocument/2006/relationships" xmlns:p="http://schemas.openxmlformats.org/presentationml/2006/main">
  <p:tag name="FLATTEN" val="true"/>
</p:tagLst>
</file>

<file path=ppt/tags/tag249.xml><?xml version="1.0" encoding="utf-8"?>
<p:tagLst xmlns:a="http://schemas.openxmlformats.org/drawingml/2006/main" xmlns:r="http://schemas.openxmlformats.org/officeDocument/2006/relationships" xmlns:p="http://schemas.openxmlformats.org/presentationml/2006/main">
  <p:tag name="FLATTEN" val="true"/>
</p:tagLst>
</file>

<file path=ppt/tags/tag25.xml><?xml version="1.0" encoding="utf-8"?>
<p:tagLst xmlns:a="http://schemas.openxmlformats.org/drawingml/2006/main" xmlns:r="http://schemas.openxmlformats.org/officeDocument/2006/relationships" xmlns:p="http://schemas.openxmlformats.org/presentationml/2006/main">
  <p:tag name="FLATTEN" val="true"/>
</p:tagLst>
</file>

<file path=ppt/tags/tag250.xml><?xml version="1.0" encoding="utf-8"?>
<p:tagLst xmlns:a="http://schemas.openxmlformats.org/drawingml/2006/main" xmlns:r="http://schemas.openxmlformats.org/officeDocument/2006/relationships" xmlns:p="http://schemas.openxmlformats.org/presentationml/2006/main">
  <p:tag name="FLATTEN" val="true"/>
</p:tagLst>
</file>

<file path=ppt/tags/tag251.xml><?xml version="1.0" encoding="utf-8"?>
<p:tagLst xmlns:a="http://schemas.openxmlformats.org/drawingml/2006/main" xmlns:r="http://schemas.openxmlformats.org/officeDocument/2006/relationships" xmlns:p="http://schemas.openxmlformats.org/presentationml/2006/main">
  <p:tag name="FLATTEN" val="true"/>
</p:tagLst>
</file>

<file path=ppt/tags/tag252.xml><?xml version="1.0" encoding="utf-8"?>
<p:tagLst xmlns:a="http://schemas.openxmlformats.org/drawingml/2006/main" xmlns:r="http://schemas.openxmlformats.org/officeDocument/2006/relationships" xmlns:p="http://schemas.openxmlformats.org/presentationml/2006/main">
  <p:tag name="FLATTEN" val="true"/>
</p:tagLst>
</file>

<file path=ppt/tags/tag253.xml><?xml version="1.0" encoding="utf-8"?>
<p:tagLst xmlns:a="http://schemas.openxmlformats.org/drawingml/2006/main" xmlns:r="http://schemas.openxmlformats.org/officeDocument/2006/relationships" xmlns:p="http://schemas.openxmlformats.org/presentationml/2006/main">
  <p:tag name="FLATTEN" val="true"/>
</p:tagLst>
</file>

<file path=ppt/tags/tag254.xml><?xml version="1.0" encoding="utf-8"?>
<p:tagLst xmlns:a="http://schemas.openxmlformats.org/drawingml/2006/main" xmlns:r="http://schemas.openxmlformats.org/officeDocument/2006/relationships" xmlns:p="http://schemas.openxmlformats.org/presentationml/2006/main">
  <p:tag name="FLATTEN" val="true"/>
</p:tagLst>
</file>

<file path=ppt/tags/tag255.xml><?xml version="1.0" encoding="utf-8"?>
<p:tagLst xmlns:a="http://schemas.openxmlformats.org/drawingml/2006/main" xmlns:r="http://schemas.openxmlformats.org/officeDocument/2006/relationships" xmlns:p="http://schemas.openxmlformats.org/presentationml/2006/main">
  <p:tag name="FLATTEN" val="true"/>
</p:tagLst>
</file>

<file path=ppt/tags/tag256.xml><?xml version="1.0" encoding="utf-8"?>
<p:tagLst xmlns:a="http://schemas.openxmlformats.org/drawingml/2006/main" xmlns:r="http://schemas.openxmlformats.org/officeDocument/2006/relationships" xmlns:p="http://schemas.openxmlformats.org/presentationml/2006/main">
  <p:tag name="FLATTEN" val="true"/>
</p:tagLst>
</file>

<file path=ppt/tags/tag257.xml><?xml version="1.0" encoding="utf-8"?>
<p:tagLst xmlns:a="http://schemas.openxmlformats.org/drawingml/2006/main" xmlns:r="http://schemas.openxmlformats.org/officeDocument/2006/relationships" xmlns:p="http://schemas.openxmlformats.org/presentationml/2006/main">
  <p:tag name="FLATTEN" val="true"/>
</p:tagLst>
</file>

<file path=ppt/tags/tag258.xml><?xml version="1.0" encoding="utf-8"?>
<p:tagLst xmlns:a="http://schemas.openxmlformats.org/drawingml/2006/main" xmlns:r="http://schemas.openxmlformats.org/officeDocument/2006/relationships" xmlns:p="http://schemas.openxmlformats.org/presentationml/2006/main">
  <p:tag name="FLATTEN" val="true"/>
</p:tagLst>
</file>

<file path=ppt/tags/tag259.xml><?xml version="1.0" encoding="utf-8"?>
<p:tagLst xmlns:a="http://schemas.openxmlformats.org/drawingml/2006/main" xmlns:r="http://schemas.openxmlformats.org/officeDocument/2006/relationships" xmlns:p="http://schemas.openxmlformats.org/presentationml/2006/main">
  <p:tag name="FLATTEN" val="true"/>
</p:tagLst>
</file>

<file path=ppt/tags/tag26.xml><?xml version="1.0" encoding="utf-8"?>
<p:tagLst xmlns:a="http://schemas.openxmlformats.org/drawingml/2006/main" xmlns:r="http://schemas.openxmlformats.org/officeDocument/2006/relationships" xmlns:p="http://schemas.openxmlformats.org/presentationml/2006/main">
  <p:tag name="FLATTEN" val="true"/>
</p:tagLst>
</file>

<file path=ppt/tags/tag260.xml><?xml version="1.0" encoding="utf-8"?>
<p:tagLst xmlns:a="http://schemas.openxmlformats.org/drawingml/2006/main" xmlns:r="http://schemas.openxmlformats.org/officeDocument/2006/relationships" xmlns:p="http://schemas.openxmlformats.org/presentationml/2006/main">
  <p:tag name="FLATTEN" val="true"/>
</p:tagLst>
</file>

<file path=ppt/tags/tag261.xml><?xml version="1.0" encoding="utf-8"?>
<p:tagLst xmlns:a="http://schemas.openxmlformats.org/drawingml/2006/main" xmlns:r="http://schemas.openxmlformats.org/officeDocument/2006/relationships" xmlns:p="http://schemas.openxmlformats.org/presentationml/2006/main">
  <p:tag name="FLATTEN" val="true"/>
</p:tagLst>
</file>

<file path=ppt/tags/tag262.xml><?xml version="1.0" encoding="utf-8"?>
<p:tagLst xmlns:a="http://schemas.openxmlformats.org/drawingml/2006/main" xmlns:r="http://schemas.openxmlformats.org/officeDocument/2006/relationships" xmlns:p="http://schemas.openxmlformats.org/presentationml/2006/main">
  <p:tag name="FLATTEN" val="true"/>
</p:tagLst>
</file>

<file path=ppt/tags/tag263.xml><?xml version="1.0" encoding="utf-8"?>
<p:tagLst xmlns:a="http://schemas.openxmlformats.org/drawingml/2006/main" xmlns:r="http://schemas.openxmlformats.org/officeDocument/2006/relationships" xmlns:p="http://schemas.openxmlformats.org/presentationml/2006/main">
  <p:tag name="FLATTEN" val="true"/>
</p:tagLst>
</file>

<file path=ppt/tags/tag264.xml><?xml version="1.0" encoding="utf-8"?>
<p:tagLst xmlns:a="http://schemas.openxmlformats.org/drawingml/2006/main" xmlns:r="http://schemas.openxmlformats.org/officeDocument/2006/relationships" xmlns:p="http://schemas.openxmlformats.org/presentationml/2006/main">
  <p:tag name="FLATTEN" val="true"/>
</p:tagLst>
</file>

<file path=ppt/tags/tag265.xml><?xml version="1.0" encoding="utf-8"?>
<p:tagLst xmlns:a="http://schemas.openxmlformats.org/drawingml/2006/main" xmlns:r="http://schemas.openxmlformats.org/officeDocument/2006/relationships" xmlns:p="http://schemas.openxmlformats.org/presentationml/2006/main">
  <p:tag name="FLATTEN" val="true"/>
</p:tagLst>
</file>

<file path=ppt/tags/tag266.xml><?xml version="1.0" encoding="utf-8"?>
<p:tagLst xmlns:a="http://schemas.openxmlformats.org/drawingml/2006/main" xmlns:r="http://schemas.openxmlformats.org/officeDocument/2006/relationships" xmlns:p="http://schemas.openxmlformats.org/presentationml/2006/main">
  <p:tag name="FLATTEN" val="true"/>
</p:tagLst>
</file>

<file path=ppt/tags/tag267.xml><?xml version="1.0" encoding="utf-8"?>
<p:tagLst xmlns:a="http://schemas.openxmlformats.org/drawingml/2006/main" xmlns:r="http://schemas.openxmlformats.org/officeDocument/2006/relationships" xmlns:p="http://schemas.openxmlformats.org/presentationml/2006/main">
  <p:tag name="FLATTEN" val="true"/>
</p:tagLst>
</file>

<file path=ppt/tags/tag268.xml><?xml version="1.0" encoding="utf-8"?>
<p:tagLst xmlns:a="http://schemas.openxmlformats.org/drawingml/2006/main" xmlns:r="http://schemas.openxmlformats.org/officeDocument/2006/relationships" xmlns:p="http://schemas.openxmlformats.org/presentationml/2006/main">
  <p:tag name="FLATTEN" val="true"/>
</p:tagLst>
</file>

<file path=ppt/tags/tag269.xml><?xml version="1.0" encoding="utf-8"?>
<p:tagLst xmlns:a="http://schemas.openxmlformats.org/drawingml/2006/main" xmlns:r="http://schemas.openxmlformats.org/officeDocument/2006/relationships" xmlns:p="http://schemas.openxmlformats.org/presentationml/2006/main">
  <p:tag name="FLATTEN" val="true"/>
</p:tagLst>
</file>

<file path=ppt/tags/tag27.xml><?xml version="1.0" encoding="utf-8"?>
<p:tagLst xmlns:a="http://schemas.openxmlformats.org/drawingml/2006/main" xmlns:r="http://schemas.openxmlformats.org/officeDocument/2006/relationships" xmlns:p="http://schemas.openxmlformats.org/presentationml/2006/main">
  <p:tag name="FLATTEN" val="true"/>
</p:tagLst>
</file>

<file path=ppt/tags/tag270.xml><?xml version="1.0" encoding="utf-8"?>
<p:tagLst xmlns:a="http://schemas.openxmlformats.org/drawingml/2006/main" xmlns:r="http://schemas.openxmlformats.org/officeDocument/2006/relationships" xmlns:p="http://schemas.openxmlformats.org/presentationml/2006/main">
  <p:tag name="FLATTEN" val="true"/>
</p:tagLst>
</file>

<file path=ppt/tags/tag271.xml><?xml version="1.0" encoding="utf-8"?>
<p:tagLst xmlns:a="http://schemas.openxmlformats.org/drawingml/2006/main" xmlns:r="http://schemas.openxmlformats.org/officeDocument/2006/relationships" xmlns:p="http://schemas.openxmlformats.org/presentationml/2006/main">
  <p:tag name="FLATTEN" val="true"/>
</p:tagLst>
</file>

<file path=ppt/tags/tag272.xml><?xml version="1.0" encoding="utf-8"?>
<p:tagLst xmlns:a="http://schemas.openxmlformats.org/drawingml/2006/main" xmlns:r="http://schemas.openxmlformats.org/officeDocument/2006/relationships" xmlns:p="http://schemas.openxmlformats.org/presentationml/2006/main">
  <p:tag name="FLATTEN" val="true"/>
</p:tagLst>
</file>

<file path=ppt/tags/tag273.xml><?xml version="1.0" encoding="utf-8"?>
<p:tagLst xmlns:a="http://schemas.openxmlformats.org/drawingml/2006/main" xmlns:r="http://schemas.openxmlformats.org/officeDocument/2006/relationships" xmlns:p="http://schemas.openxmlformats.org/presentationml/2006/main">
  <p:tag name="FLATTEN" val="true"/>
</p:tagLst>
</file>

<file path=ppt/tags/tag274.xml><?xml version="1.0" encoding="utf-8"?>
<p:tagLst xmlns:a="http://schemas.openxmlformats.org/drawingml/2006/main" xmlns:r="http://schemas.openxmlformats.org/officeDocument/2006/relationships" xmlns:p="http://schemas.openxmlformats.org/presentationml/2006/main">
  <p:tag name="FLATTEN" val="true"/>
</p:tagLst>
</file>

<file path=ppt/tags/tag275.xml><?xml version="1.0" encoding="utf-8"?>
<p:tagLst xmlns:a="http://schemas.openxmlformats.org/drawingml/2006/main" xmlns:r="http://schemas.openxmlformats.org/officeDocument/2006/relationships" xmlns:p="http://schemas.openxmlformats.org/presentationml/2006/main">
  <p:tag name="FLATTEN" val="true"/>
</p:tagLst>
</file>

<file path=ppt/tags/tag276.xml><?xml version="1.0" encoding="utf-8"?>
<p:tagLst xmlns:a="http://schemas.openxmlformats.org/drawingml/2006/main" xmlns:r="http://schemas.openxmlformats.org/officeDocument/2006/relationships" xmlns:p="http://schemas.openxmlformats.org/presentationml/2006/main">
  <p:tag name="FLATTEN" val="true"/>
</p:tagLst>
</file>

<file path=ppt/tags/tag277.xml><?xml version="1.0" encoding="utf-8"?>
<p:tagLst xmlns:a="http://schemas.openxmlformats.org/drawingml/2006/main" xmlns:r="http://schemas.openxmlformats.org/officeDocument/2006/relationships" xmlns:p="http://schemas.openxmlformats.org/presentationml/2006/main">
  <p:tag name="FLATTEN" val="true"/>
</p:tagLst>
</file>

<file path=ppt/tags/tag278.xml><?xml version="1.0" encoding="utf-8"?>
<p:tagLst xmlns:a="http://schemas.openxmlformats.org/drawingml/2006/main" xmlns:r="http://schemas.openxmlformats.org/officeDocument/2006/relationships" xmlns:p="http://schemas.openxmlformats.org/presentationml/2006/main">
  <p:tag name="FLATTEN" val="true"/>
</p:tagLst>
</file>

<file path=ppt/tags/tag279.xml><?xml version="1.0" encoding="utf-8"?>
<p:tagLst xmlns:a="http://schemas.openxmlformats.org/drawingml/2006/main" xmlns:r="http://schemas.openxmlformats.org/officeDocument/2006/relationships" xmlns:p="http://schemas.openxmlformats.org/presentationml/2006/main">
  <p:tag name="FLATTEN" val="true"/>
</p:tagLst>
</file>

<file path=ppt/tags/tag28.xml><?xml version="1.0" encoding="utf-8"?>
<p:tagLst xmlns:a="http://schemas.openxmlformats.org/drawingml/2006/main" xmlns:r="http://schemas.openxmlformats.org/officeDocument/2006/relationships" xmlns:p="http://schemas.openxmlformats.org/presentationml/2006/main">
  <p:tag name="FLATTEN" val="true"/>
</p:tagLst>
</file>

<file path=ppt/tags/tag280.xml><?xml version="1.0" encoding="utf-8"?>
<p:tagLst xmlns:a="http://schemas.openxmlformats.org/drawingml/2006/main" xmlns:r="http://schemas.openxmlformats.org/officeDocument/2006/relationships" xmlns:p="http://schemas.openxmlformats.org/presentationml/2006/main">
  <p:tag name="FLATTEN" val="true"/>
</p:tagLst>
</file>

<file path=ppt/tags/tag281.xml><?xml version="1.0" encoding="utf-8"?>
<p:tagLst xmlns:a="http://schemas.openxmlformats.org/drawingml/2006/main" xmlns:r="http://schemas.openxmlformats.org/officeDocument/2006/relationships" xmlns:p="http://schemas.openxmlformats.org/presentationml/2006/main">
  <p:tag name="FLATTEN" val="true"/>
</p:tagLst>
</file>

<file path=ppt/tags/tag282.xml><?xml version="1.0" encoding="utf-8"?>
<p:tagLst xmlns:a="http://schemas.openxmlformats.org/drawingml/2006/main" xmlns:r="http://schemas.openxmlformats.org/officeDocument/2006/relationships" xmlns:p="http://schemas.openxmlformats.org/presentationml/2006/main">
  <p:tag name="FLATTEN" val="true"/>
</p:tagLst>
</file>

<file path=ppt/tags/tag283.xml><?xml version="1.0" encoding="utf-8"?>
<p:tagLst xmlns:a="http://schemas.openxmlformats.org/drawingml/2006/main" xmlns:r="http://schemas.openxmlformats.org/officeDocument/2006/relationships" xmlns:p="http://schemas.openxmlformats.org/presentationml/2006/main">
  <p:tag name="FLATTEN" val="true"/>
</p:tagLst>
</file>

<file path=ppt/tags/tag284.xml><?xml version="1.0" encoding="utf-8"?>
<p:tagLst xmlns:a="http://schemas.openxmlformats.org/drawingml/2006/main" xmlns:r="http://schemas.openxmlformats.org/officeDocument/2006/relationships" xmlns:p="http://schemas.openxmlformats.org/presentationml/2006/main">
  <p:tag name="FLATTEN" val="true"/>
</p:tagLst>
</file>

<file path=ppt/tags/tag285.xml><?xml version="1.0" encoding="utf-8"?>
<p:tagLst xmlns:a="http://schemas.openxmlformats.org/drawingml/2006/main" xmlns:r="http://schemas.openxmlformats.org/officeDocument/2006/relationships" xmlns:p="http://schemas.openxmlformats.org/presentationml/2006/main">
  <p:tag name="FLATTEN" val="true"/>
</p:tagLst>
</file>

<file path=ppt/tags/tag286.xml><?xml version="1.0" encoding="utf-8"?>
<p:tagLst xmlns:a="http://schemas.openxmlformats.org/drawingml/2006/main" xmlns:r="http://schemas.openxmlformats.org/officeDocument/2006/relationships" xmlns:p="http://schemas.openxmlformats.org/presentationml/2006/main">
  <p:tag name="FLATTEN" val="true"/>
</p:tagLst>
</file>

<file path=ppt/tags/tag287.xml><?xml version="1.0" encoding="utf-8"?>
<p:tagLst xmlns:a="http://schemas.openxmlformats.org/drawingml/2006/main" xmlns:r="http://schemas.openxmlformats.org/officeDocument/2006/relationships" xmlns:p="http://schemas.openxmlformats.org/presentationml/2006/main">
  <p:tag name="FLATTEN" val="true"/>
</p:tagLst>
</file>

<file path=ppt/tags/tag288.xml><?xml version="1.0" encoding="utf-8"?>
<p:tagLst xmlns:a="http://schemas.openxmlformats.org/drawingml/2006/main" xmlns:r="http://schemas.openxmlformats.org/officeDocument/2006/relationships" xmlns:p="http://schemas.openxmlformats.org/presentationml/2006/main">
  <p:tag name="FLATTEN" val="true"/>
</p:tagLst>
</file>

<file path=ppt/tags/tag289.xml><?xml version="1.0" encoding="utf-8"?>
<p:tagLst xmlns:a="http://schemas.openxmlformats.org/drawingml/2006/main" xmlns:r="http://schemas.openxmlformats.org/officeDocument/2006/relationships" xmlns:p="http://schemas.openxmlformats.org/presentationml/2006/main">
  <p:tag name="FLATTEN" val="true"/>
</p:tagLst>
</file>

<file path=ppt/tags/tag29.xml><?xml version="1.0" encoding="utf-8"?>
<p:tagLst xmlns:a="http://schemas.openxmlformats.org/drawingml/2006/main" xmlns:r="http://schemas.openxmlformats.org/officeDocument/2006/relationships" xmlns:p="http://schemas.openxmlformats.org/presentationml/2006/main">
  <p:tag name="FLATTEN" val="true"/>
</p:tagLst>
</file>

<file path=ppt/tags/tag290.xml><?xml version="1.0" encoding="utf-8"?>
<p:tagLst xmlns:a="http://schemas.openxmlformats.org/drawingml/2006/main" xmlns:r="http://schemas.openxmlformats.org/officeDocument/2006/relationships" xmlns:p="http://schemas.openxmlformats.org/presentationml/2006/main">
  <p:tag name="FLATTEN" val="true"/>
</p:tagLst>
</file>

<file path=ppt/tags/tag291.xml><?xml version="1.0" encoding="utf-8"?>
<p:tagLst xmlns:a="http://schemas.openxmlformats.org/drawingml/2006/main" xmlns:r="http://schemas.openxmlformats.org/officeDocument/2006/relationships" xmlns:p="http://schemas.openxmlformats.org/presentationml/2006/main">
  <p:tag name="FLATTEN" val="true"/>
</p:tagLst>
</file>

<file path=ppt/tags/tag292.xml><?xml version="1.0" encoding="utf-8"?>
<p:tagLst xmlns:a="http://schemas.openxmlformats.org/drawingml/2006/main" xmlns:r="http://schemas.openxmlformats.org/officeDocument/2006/relationships" xmlns:p="http://schemas.openxmlformats.org/presentationml/2006/main">
  <p:tag name="FLATTEN" val="true"/>
</p:tagLst>
</file>

<file path=ppt/tags/tag293.xml><?xml version="1.0" encoding="utf-8"?>
<p:tagLst xmlns:a="http://schemas.openxmlformats.org/drawingml/2006/main" xmlns:r="http://schemas.openxmlformats.org/officeDocument/2006/relationships" xmlns:p="http://schemas.openxmlformats.org/presentationml/2006/main">
  <p:tag name="FLATTEN" val="true"/>
</p:tagLst>
</file>

<file path=ppt/tags/tag294.xml><?xml version="1.0" encoding="utf-8"?>
<p:tagLst xmlns:a="http://schemas.openxmlformats.org/drawingml/2006/main" xmlns:r="http://schemas.openxmlformats.org/officeDocument/2006/relationships" xmlns:p="http://schemas.openxmlformats.org/presentationml/2006/main">
  <p:tag name="FLATTEN" val="true"/>
</p:tagLst>
</file>

<file path=ppt/tags/tag295.xml><?xml version="1.0" encoding="utf-8"?>
<p:tagLst xmlns:a="http://schemas.openxmlformats.org/drawingml/2006/main" xmlns:r="http://schemas.openxmlformats.org/officeDocument/2006/relationships" xmlns:p="http://schemas.openxmlformats.org/presentationml/2006/main">
  <p:tag name="FLATTEN" val="true"/>
</p:tagLst>
</file>

<file path=ppt/tags/tag296.xml><?xml version="1.0" encoding="utf-8"?>
<p:tagLst xmlns:a="http://schemas.openxmlformats.org/drawingml/2006/main" xmlns:r="http://schemas.openxmlformats.org/officeDocument/2006/relationships" xmlns:p="http://schemas.openxmlformats.org/presentationml/2006/main">
  <p:tag name="FLATTEN" val="true"/>
</p:tagLst>
</file>

<file path=ppt/tags/tag297.xml><?xml version="1.0" encoding="utf-8"?>
<p:tagLst xmlns:a="http://schemas.openxmlformats.org/drawingml/2006/main" xmlns:r="http://schemas.openxmlformats.org/officeDocument/2006/relationships" xmlns:p="http://schemas.openxmlformats.org/presentationml/2006/main">
  <p:tag name="FLATTEN" val="true"/>
</p:tagLst>
</file>

<file path=ppt/tags/tag298.xml><?xml version="1.0" encoding="utf-8"?>
<p:tagLst xmlns:a="http://schemas.openxmlformats.org/drawingml/2006/main" xmlns:r="http://schemas.openxmlformats.org/officeDocument/2006/relationships" xmlns:p="http://schemas.openxmlformats.org/presentationml/2006/main">
  <p:tag name="FLATTEN" val="true"/>
</p:tagLst>
</file>

<file path=ppt/tags/tag299.xml><?xml version="1.0" encoding="utf-8"?>
<p:tagLst xmlns:a="http://schemas.openxmlformats.org/drawingml/2006/main" xmlns:r="http://schemas.openxmlformats.org/officeDocument/2006/relationships" xmlns:p="http://schemas.openxmlformats.org/presentationml/2006/main">
  <p:tag name="FLATTEN" val="true"/>
</p:tagLst>
</file>

<file path=ppt/tags/tag3.xml><?xml version="1.0" encoding="utf-8"?>
<p:tagLst xmlns:a="http://schemas.openxmlformats.org/drawingml/2006/main" xmlns:r="http://schemas.openxmlformats.org/officeDocument/2006/relationships" xmlns:p="http://schemas.openxmlformats.org/presentationml/2006/main">
  <p:tag name="FLATTEN" val="true"/>
</p:tagLst>
</file>

<file path=ppt/tags/tag30.xml><?xml version="1.0" encoding="utf-8"?>
<p:tagLst xmlns:a="http://schemas.openxmlformats.org/drawingml/2006/main" xmlns:r="http://schemas.openxmlformats.org/officeDocument/2006/relationships" xmlns:p="http://schemas.openxmlformats.org/presentationml/2006/main">
  <p:tag name="FLATTEN" val="true"/>
</p:tagLst>
</file>

<file path=ppt/tags/tag300.xml><?xml version="1.0" encoding="utf-8"?>
<p:tagLst xmlns:a="http://schemas.openxmlformats.org/drawingml/2006/main" xmlns:r="http://schemas.openxmlformats.org/officeDocument/2006/relationships" xmlns:p="http://schemas.openxmlformats.org/presentationml/2006/main">
  <p:tag name="FLATTEN" val="true"/>
</p:tagLst>
</file>

<file path=ppt/tags/tag301.xml><?xml version="1.0" encoding="utf-8"?>
<p:tagLst xmlns:a="http://schemas.openxmlformats.org/drawingml/2006/main" xmlns:r="http://schemas.openxmlformats.org/officeDocument/2006/relationships" xmlns:p="http://schemas.openxmlformats.org/presentationml/2006/main">
  <p:tag name="FLATTEN" val="true"/>
</p:tagLst>
</file>

<file path=ppt/tags/tag302.xml><?xml version="1.0" encoding="utf-8"?>
<p:tagLst xmlns:a="http://schemas.openxmlformats.org/drawingml/2006/main" xmlns:r="http://schemas.openxmlformats.org/officeDocument/2006/relationships" xmlns:p="http://schemas.openxmlformats.org/presentationml/2006/main">
  <p:tag name="FLATTEN" val="true"/>
</p:tagLst>
</file>

<file path=ppt/tags/tag303.xml><?xml version="1.0" encoding="utf-8"?>
<p:tagLst xmlns:a="http://schemas.openxmlformats.org/drawingml/2006/main" xmlns:r="http://schemas.openxmlformats.org/officeDocument/2006/relationships" xmlns:p="http://schemas.openxmlformats.org/presentationml/2006/main">
  <p:tag name="FLATTEN" val="true"/>
</p:tagLst>
</file>

<file path=ppt/tags/tag304.xml><?xml version="1.0" encoding="utf-8"?>
<p:tagLst xmlns:a="http://schemas.openxmlformats.org/drawingml/2006/main" xmlns:r="http://schemas.openxmlformats.org/officeDocument/2006/relationships" xmlns:p="http://schemas.openxmlformats.org/presentationml/2006/main">
  <p:tag name="FLATTEN" val="true"/>
</p:tagLst>
</file>

<file path=ppt/tags/tag305.xml><?xml version="1.0" encoding="utf-8"?>
<p:tagLst xmlns:a="http://schemas.openxmlformats.org/drawingml/2006/main" xmlns:r="http://schemas.openxmlformats.org/officeDocument/2006/relationships" xmlns:p="http://schemas.openxmlformats.org/presentationml/2006/main">
  <p:tag name="FLATTEN" val="true"/>
</p:tagLst>
</file>

<file path=ppt/tags/tag306.xml><?xml version="1.0" encoding="utf-8"?>
<p:tagLst xmlns:a="http://schemas.openxmlformats.org/drawingml/2006/main" xmlns:r="http://schemas.openxmlformats.org/officeDocument/2006/relationships" xmlns:p="http://schemas.openxmlformats.org/presentationml/2006/main">
  <p:tag name="FLATTEN" val="true"/>
</p:tagLst>
</file>

<file path=ppt/tags/tag307.xml><?xml version="1.0" encoding="utf-8"?>
<p:tagLst xmlns:a="http://schemas.openxmlformats.org/drawingml/2006/main" xmlns:r="http://schemas.openxmlformats.org/officeDocument/2006/relationships" xmlns:p="http://schemas.openxmlformats.org/presentationml/2006/main">
  <p:tag name="FLATTEN" val="true"/>
</p:tagLst>
</file>

<file path=ppt/tags/tag308.xml><?xml version="1.0" encoding="utf-8"?>
<p:tagLst xmlns:a="http://schemas.openxmlformats.org/drawingml/2006/main" xmlns:r="http://schemas.openxmlformats.org/officeDocument/2006/relationships" xmlns:p="http://schemas.openxmlformats.org/presentationml/2006/main">
  <p:tag name="FLATTEN" val="true"/>
</p:tagLst>
</file>

<file path=ppt/tags/tag309.xml><?xml version="1.0" encoding="utf-8"?>
<p:tagLst xmlns:a="http://schemas.openxmlformats.org/drawingml/2006/main" xmlns:r="http://schemas.openxmlformats.org/officeDocument/2006/relationships" xmlns:p="http://schemas.openxmlformats.org/presentationml/2006/main">
  <p:tag name="FLATTEN" val="true"/>
</p:tagLst>
</file>

<file path=ppt/tags/tag31.xml><?xml version="1.0" encoding="utf-8"?>
<p:tagLst xmlns:a="http://schemas.openxmlformats.org/drawingml/2006/main" xmlns:r="http://schemas.openxmlformats.org/officeDocument/2006/relationships" xmlns:p="http://schemas.openxmlformats.org/presentationml/2006/main">
  <p:tag name="FLATTEN" val="true"/>
</p:tagLst>
</file>

<file path=ppt/tags/tag310.xml><?xml version="1.0" encoding="utf-8"?>
<p:tagLst xmlns:a="http://schemas.openxmlformats.org/drawingml/2006/main" xmlns:r="http://schemas.openxmlformats.org/officeDocument/2006/relationships" xmlns:p="http://schemas.openxmlformats.org/presentationml/2006/main">
  <p:tag name="FLATTEN" val="true"/>
</p:tagLst>
</file>

<file path=ppt/tags/tag311.xml><?xml version="1.0" encoding="utf-8"?>
<p:tagLst xmlns:a="http://schemas.openxmlformats.org/drawingml/2006/main" xmlns:r="http://schemas.openxmlformats.org/officeDocument/2006/relationships" xmlns:p="http://schemas.openxmlformats.org/presentationml/2006/main">
  <p:tag name="FLATTEN" val="true"/>
</p:tagLst>
</file>

<file path=ppt/tags/tag312.xml><?xml version="1.0" encoding="utf-8"?>
<p:tagLst xmlns:a="http://schemas.openxmlformats.org/drawingml/2006/main" xmlns:r="http://schemas.openxmlformats.org/officeDocument/2006/relationships" xmlns:p="http://schemas.openxmlformats.org/presentationml/2006/main">
  <p:tag name="FLATTEN" val="true"/>
</p:tagLst>
</file>

<file path=ppt/tags/tag313.xml><?xml version="1.0" encoding="utf-8"?>
<p:tagLst xmlns:a="http://schemas.openxmlformats.org/drawingml/2006/main" xmlns:r="http://schemas.openxmlformats.org/officeDocument/2006/relationships" xmlns:p="http://schemas.openxmlformats.org/presentationml/2006/main">
  <p:tag name="FLATTEN" val="true"/>
</p:tagLst>
</file>

<file path=ppt/tags/tag314.xml><?xml version="1.0" encoding="utf-8"?>
<p:tagLst xmlns:a="http://schemas.openxmlformats.org/drawingml/2006/main" xmlns:r="http://schemas.openxmlformats.org/officeDocument/2006/relationships" xmlns:p="http://schemas.openxmlformats.org/presentationml/2006/main">
  <p:tag name="FLATTEN" val="true"/>
</p:tagLst>
</file>

<file path=ppt/tags/tag315.xml><?xml version="1.0" encoding="utf-8"?>
<p:tagLst xmlns:a="http://schemas.openxmlformats.org/drawingml/2006/main" xmlns:r="http://schemas.openxmlformats.org/officeDocument/2006/relationships" xmlns:p="http://schemas.openxmlformats.org/presentationml/2006/main">
  <p:tag name="FLATTEN" val="true"/>
</p:tagLst>
</file>

<file path=ppt/tags/tag316.xml><?xml version="1.0" encoding="utf-8"?>
<p:tagLst xmlns:a="http://schemas.openxmlformats.org/drawingml/2006/main" xmlns:r="http://schemas.openxmlformats.org/officeDocument/2006/relationships" xmlns:p="http://schemas.openxmlformats.org/presentationml/2006/main">
  <p:tag name="FLATTEN" val="true"/>
</p:tagLst>
</file>

<file path=ppt/tags/tag317.xml><?xml version="1.0" encoding="utf-8"?>
<p:tagLst xmlns:a="http://schemas.openxmlformats.org/drawingml/2006/main" xmlns:r="http://schemas.openxmlformats.org/officeDocument/2006/relationships" xmlns:p="http://schemas.openxmlformats.org/presentationml/2006/main">
  <p:tag name="FLATTEN" val="true"/>
</p:tagLst>
</file>

<file path=ppt/tags/tag318.xml><?xml version="1.0" encoding="utf-8"?>
<p:tagLst xmlns:a="http://schemas.openxmlformats.org/drawingml/2006/main" xmlns:r="http://schemas.openxmlformats.org/officeDocument/2006/relationships" xmlns:p="http://schemas.openxmlformats.org/presentationml/2006/main">
  <p:tag name="FLATTEN" val="true"/>
</p:tagLst>
</file>

<file path=ppt/tags/tag319.xml><?xml version="1.0" encoding="utf-8"?>
<p:tagLst xmlns:a="http://schemas.openxmlformats.org/drawingml/2006/main" xmlns:r="http://schemas.openxmlformats.org/officeDocument/2006/relationships" xmlns:p="http://schemas.openxmlformats.org/presentationml/2006/main">
  <p:tag name="FLATTEN" val="true"/>
</p:tagLst>
</file>

<file path=ppt/tags/tag32.xml><?xml version="1.0" encoding="utf-8"?>
<p:tagLst xmlns:a="http://schemas.openxmlformats.org/drawingml/2006/main" xmlns:r="http://schemas.openxmlformats.org/officeDocument/2006/relationships" xmlns:p="http://schemas.openxmlformats.org/presentationml/2006/main">
  <p:tag name="FLATTEN" val="true"/>
</p:tagLst>
</file>

<file path=ppt/tags/tag320.xml><?xml version="1.0" encoding="utf-8"?>
<p:tagLst xmlns:a="http://schemas.openxmlformats.org/drawingml/2006/main" xmlns:r="http://schemas.openxmlformats.org/officeDocument/2006/relationships" xmlns:p="http://schemas.openxmlformats.org/presentationml/2006/main">
  <p:tag name="FLATTEN" val="true"/>
</p:tagLst>
</file>

<file path=ppt/tags/tag321.xml><?xml version="1.0" encoding="utf-8"?>
<p:tagLst xmlns:a="http://schemas.openxmlformats.org/drawingml/2006/main" xmlns:r="http://schemas.openxmlformats.org/officeDocument/2006/relationships" xmlns:p="http://schemas.openxmlformats.org/presentationml/2006/main">
  <p:tag name="FLATTEN" val="true"/>
</p:tagLst>
</file>

<file path=ppt/tags/tag322.xml><?xml version="1.0" encoding="utf-8"?>
<p:tagLst xmlns:a="http://schemas.openxmlformats.org/drawingml/2006/main" xmlns:r="http://schemas.openxmlformats.org/officeDocument/2006/relationships" xmlns:p="http://schemas.openxmlformats.org/presentationml/2006/main">
  <p:tag name="FLATTEN" val="true"/>
</p:tagLst>
</file>

<file path=ppt/tags/tag323.xml><?xml version="1.0" encoding="utf-8"?>
<p:tagLst xmlns:a="http://schemas.openxmlformats.org/drawingml/2006/main" xmlns:r="http://schemas.openxmlformats.org/officeDocument/2006/relationships" xmlns:p="http://schemas.openxmlformats.org/presentationml/2006/main">
  <p:tag name="FLATTEN" val="true"/>
</p:tagLst>
</file>

<file path=ppt/tags/tag324.xml><?xml version="1.0" encoding="utf-8"?>
<p:tagLst xmlns:a="http://schemas.openxmlformats.org/drawingml/2006/main" xmlns:r="http://schemas.openxmlformats.org/officeDocument/2006/relationships" xmlns:p="http://schemas.openxmlformats.org/presentationml/2006/main">
  <p:tag name="FLATTEN" val="true"/>
</p:tagLst>
</file>

<file path=ppt/tags/tag325.xml><?xml version="1.0" encoding="utf-8"?>
<p:tagLst xmlns:a="http://schemas.openxmlformats.org/drawingml/2006/main" xmlns:r="http://schemas.openxmlformats.org/officeDocument/2006/relationships" xmlns:p="http://schemas.openxmlformats.org/presentationml/2006/main">
  <p:tag name="FLATTEN" val="true"/>
</p:tagLst>
</file>

<file path=ppt/tags/tag326.xml><?xml version="1.0" encoding="utf-8"?>
<p:tagLst xmlns:a="http://schemas.openxmlformats.org/drawingml/2006/main" xmlns:r="http://schemas.openxmlformats.org/officeDocument/2006/relationships" xmlns:p="http://schemas.openxmlformats.org/presentationml/2006/main">
  <p:tag name="FLATTEN" val="true"/>
</p:tagLst>
</file>

<file path=ppt/tags/tag327.xml><?xml version="1.0" encoding="utf-8"?>
<p:tagLst xmlns:a="http://schemas.openxmlformats.org/drawingml/2006/main" xmlns:r="http://schemas.openxmlformats.org/officeDocument/2006/relationships" xmlns:p="http://schemas.openxmlformats.org/presentationml/2006/main">
  <p:tag name="FLATTEN" val="true"/>
</p:tagLst>
</file>

<file path=ppt/tags/tag328.xml><?xml version="1.0" encoding="utf-8"?>
<p:tagLst xmlns:a="http://schemas.openxmlformats.org/drawingml/2006/main" xmlns:r="http://schemas.openxmlformats.org/officeDocument/2006/relationships" xmlns:p="http://schemas.openxmlformats.org/presentationml/2006/main">
  <p:tag name="FLATTEN" val="true"/>
</p:tagLst>
</file>

<file path=ppt/tags/tag329.xml><?xml version="1.0" encoding="utf-8"?>
<p:tagLst xmlns:a="http://schemas.openxmlformats.org/drawingml/2006/main" xmlns:r="http://schemas.openxmlformats.org/officeDocument/2006/relationships" xmlns:p="http://schemas.openxmlformats.org/presentationml/2006/main">
  <p:tag name="FLATTEN" val="true"/>
</p:tagLst>
</file>

<file path=ppt/tags/tag33.xml><?xml version="1.0" encoding="utf-8"?>
<p:tagLst xmlns:a="http://schemas.openxmlformats.org/drawingml/2006/main" xmlns:r="http://schemas.openxmlformats.org/officeDocument/2006/relationships" xmlns:p="http://schemas.openxmlformats.org/presentationml/2006/main">
  <p:tag name="FLATTEN" val="true"/>
</p:tagLst>
</file>

<file path=ppt/tags/tag330.xml><?xml version="1.0" encoding="utf-8"?>
<p:tagLst xmlns:a="http://schemas.openxmlformats.org/drawingml/2006/main" xmlns:r="http://schemas.openxmlformats.org/officeDocument/2006/relationships" xmlns:p="http://schemas.openxmlformats.org/presentationml/2006/main">
  <p:tag name="FLATTEN" val="true"/>
</p:tagLst>
</file>

<file path=ppt/tags/tag331.xml><?xml version="1.0" encoding="utf-8"?>
<p:tagLst xmlns:a="http://schemas.openxmlformats.org/drawingml/2006/main" xmlns:r="http://schemas.openxmlformats.org/officeDocument/2006/relationships" xmlns:p="http://schemas.openxmlformats.org/presentationml/2006/main">
  <p:tag name="FLATTEN" val="true"/>
</p:tagLst>
</file>

<file path=ppt/tags/tag332.xml><?xml version="1.0" encoding="utf-8"?>
<p:tagLst xmlns:a="http://schemas.openxmlformats.org/drawingml/2006/main" xmlns:r="http://schemas.openxmlformats.org/officeDocument/2006/relationships" xmlns:p="http://schemas.openxmlformats.org/presentationml/2006/main">
  <p:tag name="FLATTEN" val="true"/>
</p:tagLst>
</file>

<file path=ppt/tags/tag333.xml><?xml version="1.0" encoding="utf-8"?>
<p:tagLst xmlns:a="http://schemas.openxmlformats.org/drawingml/2006/main" xmlns:r="http://schemas.openxmlformats.org/officeDocument/2006/relationships" xmlns:p="http://schemas.openxmlformats.org/presentationml/2006/main">
  <p:tag name="FLATTEN" val="true"/>
</p:tagLst>
</file>

<file path=ppt/tags/tag334.xml><?xml version="1.0" encoding="utf-8"?>
<p:tagLst xmlns:a="http://schemas.openxmlformats.org/drawingml/2006/main" xmlns:r="http://schemas.openxmlformats.org/officeDocument/2006/relationships" xmlns:p="http://schemas.openxmlformats.org/presentationml/2006/main">
  <p:tag name="FLATTEN" val="true"/>
</p:tagLst>
</file>

<file path=ppt/tags/tag335.xml><?xml version="1.0" encoding="utf-8"?>
<p:tagLst xmlns:a="http://schemas.openxmlformats.org/drawingml/2006/main" xmlns:r="http://schemas.openxmlformats.org/officeDocument/2006/relationships" xmlns:p="http://schemas.openxmlformats.org/presentationml/2006/main">
  <p:tag name="FLATTEN" val="true"/>
</p:tagLst>
</file>

<file path=ppt/tags/tag336.xml><?xml version="1.0" encoding="utf-8"?>
<p:tagLst xmlns:a="http://schemas.openxmlformats.org/drawingml/2006/main" xmlns:r="http://schemas.openxmlformats.org/officeDocument/2006/relationships" xmlns:p="http://schemas.openxmlformats.org/presentationml/2006/main">
  <p:tag name="FLATTEN" val="true"/>
</p:tagLst>
</file>

<file path=ppt/tags/tag337.xml><?xml version="1.0" encoding="utf-8"?>
<p:tagLst xmlns:a="http://schemas.openxmlformats.org/drawingml/2006/main" xmlns:r="http://schemas.openxmlformats.org/officeDocument/2006/relationships" xmlns:p="http://schemas.openxmlformats.org/presentationml/2006/main">
  <p:tag name="FLATTEN" val="true"/>
</p:tagLst>
</file>

<file path=ppt/tags/tag338.xml><?xml version="1.0" encoding="utf-8"?>
<p:tagLst xmlns:a="http://schemas.openxmlformats.org/drawingml/2006/main" xmlns:r="http://schemas.openxmlformats.org/officeDocument/2006/relationships" xmlns:p="http://schemas.openxmlformats.org/presentationml/2006/main">
  <p:tag name="FLATTEN" val="true"/>
</p:tagLst>
</file>

<file path=ppt/tags/tag339.xml><?xml version="1.0" encoding="utf-8"?>
<p:tagLst xmlns:a="http://schemas.openxmlformats.org/drawingml/2006/main" xmlns:r="http://schemas.openxmlformats.org/officeDocument/2006/relationships" xmlns:p="http://schemas.openxmlformats.org/presentationml/2006/main">
  <p:tag name="FLATTEN" val="true"/>
</p:tagLst>
</file>

<file path=ppt/tags/tag34.xml><?xml version="1.0" encoding="utf-8"?>
<p:tagLst xmlns:a="http://schemas.openxmlformats.org/drawingml/2006/main" xmlns:r="http://schemas.openxmlformats.org/officeDocument/2006/relationships" xmlns:p="http://schemas.openxmlformats.org/presentationml/2006/main">
  <p:tag name="FLATTEN" val="true"/>
</p:tagLst>
</file>

<file path=ppt/tags/tag340.xml><?xml version="1.0" encoding="utf-8"?>
<p:tagLst xmlns:a="http://schemas.openxmlformats.org/drawingml/2006/main" xmlns:r="http://schemas.openxmlformats.org/officeDocument/2006/relationships" xmlns:p="http://schemas.openxmlformats.org/presentationml/2006/main">
  <p:tag name="FLATTEN" val="true"/>
</p:tagLst>
</file>

<file path=ppt/tags/tag341.xml><?xml version="1.0" encoding="utf-8"?>
<p:tagLst xmlns:a="http://schemas.openxmlformats.org/drawingml/2006/main" xmlns:r="http://schemas.openxmlformats.org/officeDocument/2006/relationships" xmlns:p="http://schemas.openxmlformats.org/presentationml/2006/main">
  <p:tag name="FLATTEN" val="true"/>
</p:tagLst>
</file>

<file path=ppt/tags/tag342.xml><?xml version="1.0" encoding="utf-8"?>
<p:tagLst xmlns:a="http://schemas.openxmlformats.org/drawingml/2006/main" xmlns:r="http://schemas.openxmlformats.org/officeDocument/2006/relationships" xmlns:p="http://schemas.openxmlformats.org/presentationml/2006/main">
  <p:tag name="FLATTEN" val="true"/>
</p:tagLst>
</file>

<file path=ppt/tags/tag343.xml><?xml version="1.0" encoding="utf-8"?>
<p:tagLst xmlns:a="http://schemas.openxmlformats.org/drawingml/2006/main" xmlns:r="http://schemas.openxmlformats.org/officeDocument/2006/relationships" xmlns:p="http://schemas.openxmlformats.org/presentationml/2006/main">
  <p:tag name="FLATTEN" val="true"/>
</p:tagLst>
</file>

<file path=ppt/tags/tag344.xml><?xml version="1.0" encoding="utf-8"?>
<p:tagLst xmlns:a="http://schemas.openxmlformats.org/drawingml/2006/main" xmlns:r="http://schemas.openxmlformats.org/officeDocument/2006/relationships" xmlns:p="http://schemas.openxmlformats.org/presentationml/2006/main">
  <p:tag name="FLATTEN" val="true"/>
</p:tagLst>
</file>

<file path=ppt/tags/tag345.xml><?xml version="1.0" encoding="utf-8"?>
<p:tagLst xmlns:a="http://schemas.openxmlformats.org/drawingml/2006/main" xmlns:r="http://schemas.openxmlformats.org/officeDocument/2006/relationships" xmlns:p="http://schemas.openxmlformats.org/presentationml/2006/main">
  <p:tag name="FLATTEN" val="true"/>
</p:tagLst>
</file>

<file path=ppt/tags/tag346.xml><?xml version="1.0" encoding="utf-8"?>
<p:tagLst xmlns:a="http://schemas.openxmlformats.org/drawingml/2006/main" xmlns:r="http://schemas.openxmlformats.org/officeDocument/2006/relationships" xmlns:p="http://schemas.openxmlformats.org/presentationml/2006/main">
  <p:tag name="FLATTEN" val="true"/>
</p:tagLst>
</file>

<file path=ppt/tags/tag347.xml><?xml version="1.0" encoding="utf-8"?>
<p:tagLst xmlns:a="http://schemas.openxmlformats.org/drawingml/2006/main" xmlns:r="http://schemas.openxmlformats.org/officeDocument/2006/relationships" xmlns:p="http://schemas.openxmlformats.org/presentationml/2006/main">
  <p:tag name="FLATTEN" val="true"/>
</p:tagLst>
</file>

<file path=ppt/tags/tag348.xml><?xml version="1.0" encoding="utf-8"?>
<p:tagLst xmlns:a="http://schemas.openxmlformats.org/drawingml/2006/main" xmlns:r="http://schemas.openxmlformats.org/officeDocument/2006/relationships" xmlns:p="http://schemas.openxmlformats.org/presentationml/2006/main">
  <p:tag name="FLATTEN" val="true"/>
</p:tagLst>
</file>

<file path=ppt/tags/tag349.xml><?xml version="1.0" encoding="utf-8"?>
<p:tagLst xmlns:a="http://schemas.openxmlformats.org/drawingml/2006/main" xmlns:r="http://schemas.openxmlformats.org/officeDocument/2006/relationships" xmlns:p="http://schemas.openxmlformats.org/presentationml/2006/main">
  <p:tag name="FLATTEN" val="true"/>
</p:tagLst>
</file>

<file path=ppt/tags/tag35.xml><?xml version="1.0" encoding="utf-8"?>
<p:tagLst xmlns:a="http://schemas.openxmlformats.org/drawingml/2006/main" xmlns:r="http://schemas.openxmlformats.org/officeDocument/2006/relationships" xmlns:p="http://schemas.openxmlformats.org/presentationml/2006/main">
  <p:tag name="FLATTEN" val="true"/>
</p:tagLst>
</file>

<file path=ppt/tags/tag350.xml><?xml version="1.0" encoding="utf-8"?>
<p:tagLst xmlns:a="http://schemas.openxmlformats.org/drawingml/2006/main" xmlns:r="http://schemas.openxmlformats.org/officeDocument/2006/relationships" xmlns:p="http://schemas.openxmlformats.org/presentationml/2006/main">
  <p:tag name="FLATTEN" val="true"/>
</p:tagLst>
</file>

<file path=ppt/tags/tag351.xml><?xml version="1.0" encoding="utf-8"?>
<p:tagLst xmlns:a="http://schemas.openxmlformats.org/drawingml/2006/main" xmlns:r="http://schemas.openxmlformats.org/officeDocument/2006/relationships" xmlns:p="http://schemas.openxmlformats.org/presentationml/2006/main">
  <p:tag name="FLATTEN" val="true"/>
</p:tagLst>
</file>

<file path=ppt/tags/tag352.xml><?xml version="1.0" encoding="utf-8"?>
<p:tagLst xmlns:a="http://schemas.openxmlformats.org/drawingml/2006/main" xmlns:r="http://schemas.openxmlformats.org/officeDocument/2006/relationships" xmlns:p="http://schemas.openxmlformats.org/presentationml/2006/main">
  <p:tag name="FLATTEN" val="true"/>
</p:tagLst>
</file>

<file path=ppt/tags/tag353.xml><?xml version="1.0" encoding="utf-8"?>
<p:tagLst xmlns:a="http://schemas.openxmlformats.org/drawingml/2006/main" xmlns:r="http://schemas.openxmlformats.org/officeDocument/2006/relationships" xmlns:p="http://schemas.openxmlformats.org/presentationml/2006/main">
  <p:tag name="FLATTEN" val="true"/>
</p:tagLst>
</file>

<file path=ppt/tags/tag354.xml><?xml version="1.0" encoding="utf-8"?>
<p:tagLst xmlns:a="http://schemas.openxmlformats.org/drawingml/2006/main" xmlns:r="http://schemas.openxmlformats.org/officeDocument/2006/relationships" xmlns:p="http://schemas.openxmlformats.org/presentationml/2006/main">
  <p:tag name="FLATTEN" val="true"/>
</p:tagLst>
</file>

<file path=ppt/tags/tag355.xml><?xml version="1.0" encoding="utf-8"?>
<p:tagLst xmlns:a="http://schemas.openxmlformats.org/drawingml/2006/main" xmlns:r="http://schemas.openxmlformats.org/officeDocument/2006/relationships" xmlns:p="http://schemas.openxmlformats.org/presentationml/2006/main">
  <p:tag name="FLATTEN" val="true"/>
</p:tagLst>
</file>

<file path=ppt/tags/tag356.xml><?xml version="1.0" encoding="utf-8"?>
<p:tagLst xmlns:a="http://schemas.openxmlformats.org/drawingml/2006/main" xmlns:r="http://schemas.openxmlformats.org/officeDocument/2006/relationships" xmlns:p="http://schemas.openxmlformats.org/presentationml/2006/main">
  <p:tag name="FLATTEN" val="true"/>
</p:tagLst>
</file>

<file path=ppt/tags/tag357.xml><?xml version="1.0" encoding="utf-8"?>
<p:tagLst xmlns:a="http://schemas.openxmlformats.org/drawingml/2006/main" xmlns:r="http://schemas.openxmlformats.org/officeDocument/2006/relationships" xmlns:p="http://schemas.openxmlformats.org/presentationml/2006/main">
  <p:tag name="FLATTEN" val="true"/>
</p:tagLst>
</file>

<file path=ppt/tags/tag358.xml><?xml version="1.0" encoding="utf-8"?>
<p:tagLst xmlns:a="http://schemas.openxmlformats.org/drawingml/2006/main" xmlns:r="http://schemas.openxmlformats.org/officeDocument/2006/relationships" xmlns:p="http://schemas.openxmlformats.org/presentationml/2006/main">
  <p:tag name="FLATTEN" val="true"/>
</p:tagLst>
</file>

<file path=ppt/tags/tag359.xml><?xml version="1.0" encoding="utf-8"?>
<p:tagLst xmlns:a="http://schemas.openxmlformats.org/drawingml/2006/main" xmlns:r="http://schemas.openxmlformats.org/officeDocument/2006/relationships" xmlns:p="http://schemas.openxmlformats.org/presentationml/2006/main">
  <p:tag name="FLATTEN" val="true"/>
</p:tagLst>
</file>

<file path=ppt/tags/tag36.xml><?xml version="1.0" encoding="utf-8"?>
<p:tagLst xmlns:a="http://schemas.openxmlformats.org/drawingml/2006/main" xmlns:r="http://schemas.openxmlformats.org/officeDocument/2006/relationships" xmlns:p="http://schemas.openxmlformats.org/presentationml/2006/main">
  <p:tag name="FLATTEN" val="true"/>
</p:tagLst>
</file>

<file path=ppt/tags/tag360.xml><?xml version="1.0" encoding="utf-8"?>
<p:tagLst xmlns:a="http://schemas.openxmlformats.org/drawingml/2006/main" xmlns:r="http://schemas.openxmlformats.org/officeDocument/2006/relationships" xmlns:p="http://schemas.openxmlformats.org/presentationml/2006/main">
  <p:tag name="FLATTEN" val="true"/>
</p:tagLst>
</file>

<file path=ppt/tags/tag361.xml><?xml version="1.0" encoding="utf-8"?>
<p:tagLst xmlns:a="http://schemas.openxmlformats.org/drawingml/2006/main" xmlns:r="http://schemas.openxmlformats.org/officeDocument/2006/relationships" xmlns:p="http://schemas.openxmlformats.org/presentationml/2006/main">
  <p:tag name="FLATTEN" val="true"/>
</p:tagLst>
</file>

<file path=ppt/tags/tag362.xml><?xml version="1.0" encoding="utf-8"?>
<p:tagLst xmlns:a="http://schemas.openxmlformats.org/drawingml/2006/main" xmlns:r="http://schemas.openxmlformats.org/officeDocument/2006/relationships" xmlns:p="http://schemas.openxmlformats.org/presentationml/2006/main">
  <p:tag name="FLATTEN" val="true"/>
</p:tagLst>
</file>

<file path=ppt/tags/tag363.xml><?xml version="1.0" encoding="utf-8"?>
<p:tagLst xmlns:a="http://schemas.openxmlformats.org/drawingml/2006/main" xmlns:r="http://schemas.openxmlformats.org/officeDocument/2006/relationships" xmlns:p="http://schemas.openxmlformats.org/presentationml/2006/main">
  <p:tag name="FLATTEN" val="true"/>
</p:tagLst>
</file>

<file path=ppt/tags/tag364.xml><?xml version="1.0" encoding="utf-8"?>
<p:tagLst xmlns:a="http://schemas.openxmlformats.org/drawingml/2006/main" xmlns:r="http://schemas.openxmlformats.org/officeDocument/2006/relationships" xmlns:p="http://schemas.openxmlformats.org/presentationml/2006/main">
  <p:tag name="FLATTEN" val="true"/>
</p:tagLst>
</file>

<file path=ppt/tags/tag365.xml><?xml version="1.0" encoding="utf-8"?>
<p:tagLst xmlns:a="http://schemas.openxmlformats.org/drawingml/2006/main" xmlns:r="http://schemas.openxmlformats.org/officeDocument/2006/relationships" xmlns:p="http://schemas.openxmlformats.org/presentationml/2006/main">
  <p:tag name="FLATTEN" val="true"/>
</p:tagLst>
</file>

<file path=ppt/tags/tag366.xml><?xml version="1.0" encoding="utf-8"?>
<p:tagLst xmlns:a="http://schemas.openxmlformats.org/drawingml/2006/main" xmlns:r="http://schemas.openxmlformats.org/officeDocument/2006/relationships" xmlns:p="http://schemas.openxmlformats.org/presentationml/2006/main">
  <p:tag name="FLATTEN" val="true"/>
</p:tagLst>
</file>

<file path=ppt/tags/tag367.xml><?xml version="1.0" encoding="utf-8"?>
<p:tagLst xmlns:a="http://schemas.openxmlformats.org/drawingml/2006/main" xmlns:r="http://schemas.openxmlformats.org/officeDocument/2006/relationships" xmlns:p="http://schemas.openxmlformats.org/presentationml/2006/main">
  <p:tag name="FLATTEN" val="true"/>
</p:tagLst>
</file>

<file path=ppt/tags/tag368.xml><?xml version="1.0" encoding="utf-8"?>
<p:tagLst xmlns:a="http://schemas.openxmlformats.org/drawingml/2006/main" xmlns:r="http://schemas.openxmlformats.org/officeDocument/2006/relationships" xmlns:p="http://schemas.openxmlformats.org/presentationml/2006/main">
  <p:tag name="FLATTEN" val="true"/>
</p:tagLst>
</file>

<file path=ppt/tags/tag369.xml><?xml version="1.0" encoding="utf-8"?>
<p:tagLst xmlns:a="http://schemas.openxmlformats.org/drawingml/2006/main" xmlns:r="http://schemas.openxmlformats.org/officeDocument/2006/relationships" xmlns:p="http://schemas.openxmlformats.org/presentationml/2006/main">
  <p:tag name="FLATTEN" val="true"/>
</p:tagLst>
</file>

<file path=ppt/tags/tag37.xml><?xml version="1.0" encoding="utf-8"?>
<p:tagLst xmlns:a="http://schemas.openxmlformats.org/drawingml/2006/main" xmlns:r="http://schemas.openxmlformats.org/officeDocument/2006/relationships" xmlns:p="http://schemas.openxmlformats.org/presentationml/2006/main">
  <p:tag name="FLATTEN" val="true"/>
</p:tagLst>
</file>

<file path=ppt/tags/tag370.xml><?xml version="1.0" encoding="utf-8"?>
<p:tagLst xmlns:a="http://schemas.openxmlformats.org/drawingml/2006/main" xmlns:r="http://schemas.openxmlformats.org/officeDocument/2006/relationships" xmlns:p="http://schemas.openxmlformats.org/presentationml/2006/main">
  <p:tag name="FLATTEN" val="true"/>
</p:tagLst>
</file>

<file path=ppt/tags/tag371.xml><?xml version="1.0" encoding="utf-8"?>
<p:tagLst xmlns:a="http://schemas.openxmlformats.org/drawingml/2006/main" xmlns:r="http://schemas.openxmlformats.org/officeDocument/2006/relationships" xmlns:p="http://schemas.openxmlformats.org/presentationml/2006/main">
  <p:tag name="FLATTEN" val="true"/>
</p:tagLst>
</file>

<file path=ppt/tags/tag372.xml><?xml version="1.0" encoding="utf-8"?>
<p:tagLst xmlns:a="http://schemas.openxmlformats.org/drawingml/2006/main" xmlns:r="http://schemas.openxmlformats.org/officeDocument/2006/relationships" xmlns:p="http://schemas.openxmlformats.org/presentationml/2006/main">
  <p:tag name="FLATTEN" val="true"/>
</p:tagLst>
</file>

<file path=ppt/tags/tag373.xml><?xml version="1.0" encoding="utf-8"?>
<p:tagLst xmlns:a="http://schemas.openxmlformats.org/drawingml/2006/main" xmlns:r="http://schemas.openxmlformats.org/officeDocument/2006/relationships" xmlns:p="http://schemas.openxmlformats.org/presentationml/2006/main">
  <p:tag name="FLATTEN" val="true"/>
</p:tagLst>
</file>

<file path=ppt/tags/tag374.xml><?xml version="1.0" encoding="utf-8"?>
<p:tagLst xmlns:a="http://schemas.openxmlformats.org/drawingml/2006/main" xmlns:r="http://schemas.openxmlformats.org/officeDocument/2006/relationships" xmlns:p="http://schemas.openxmlformats.org/presentationml/2006/main">
  <p:tag name="FLATTEN" val="true"/>
</p:tagLst>
</file>

<file path=ppt/tags/tag375.xml><?xml version="1.0" encoding="utf-8"?>
<p:tagLst xmlns:a="http://schemas.openxmlformats.org/drawingml/2006/main" xmlns:r="http://schemas.openxmlformats.org/officeDocument/2006/relationships" xmlns:p="http://schemas.openxmlformats.org/presentationml/2006/main">
  <p:tag name="FLATTEN" val="true"/>
</p:tagLst>
</file>

<file path=ppt/tags/tag376.xml><?xml version="1.0" encoding="utf-8"?>
<p:tagLst xmlns:a="http://schemas.openxmlformats.org/drawingml/2006/main" xmlns:r="http://schemas.openxmlformats.org/officeDocument/2006/relationships" xmlns:p="http://schemas.openxmlformats.org/presentationml/2006/main">
  <p:tag name="FLATTEN" val="true"/>
</p:tagLst>
</file>

<file path=ppt/tags/tag377.xml><?xml version="1.0" encoding="utf-8"?>
<p:tagLst xmlns:a="http://schemas.openxmlformats.org/drawingml/2006/main" xmlns:r="http://schemas.openxmlformats.org/officeDocument/2006/relationships" xmlns:p="http://schemas.openxmlformats.org/presentationml/2006/main">
  <p:tag name="FLATTEN" val="true"/>
</p:tagLst>
</file>

<file path=ppt/tags/tag378.xml><?xml version="1.0" encoding="utf-8"?>
<p:tagLst xmlns:a="http://schemas.openxmlformats.org/drawingml/2006/main" xmlns:r="http://schemas.openxmlformats.org/officeDocument/2006/relationships" xmlns:p="http://schemas.openxmlformats.org/presentationml/2006/main">
  <p:tag name="FLATTEN" val="true"/>
</p:tagLst>
</file>

<file path=ppt/tags/tag379.xml><?xml version="1.0" encoding="utf-8"?>
<p:tagLst xmlns:a="http://schemas.openxmlformats.org/drawingml/2006/main" xmlns:r="http://schemas.openxmlformats.org/officeDocument/2006/relationships" xmlns:p="http://schemas.openxmlformats.org/presentationml/2006/main">
  <p:tag name="FLATTEN" val="true"/>
</p:tagLst>
</file>

<file path=ppt/tags/tag38.xml><?xml version="1.0" encoding="utf-8"?>
<p:tagLst xmlns:a="http://schemas.openxmlformats.org/drawingml/2006/main" xmlns:r="http://schemas.openxmlformats.org/officeDocument/2006/relationships" xmlns:p="http://schemas.openxmlformats.org/presentationml/2006/main">
  <p:tag name="FLATTEN" val="true"/>
</p:tagLst>
</file>

<file path=ppt/tags/tag380.xml><?xml version="1.0" encoding="utf-8"?>
<p:tagLst xmlns:a="http://schemas.openxmlformats.org/drawingml/2006/main" xmlns:r="http://schemas.openxmlformats.org/officeDocument/2006/relationships" xmlns:p="http://schemas.openxmlformats.org/presentationml/2006/main">
  <p:tag name="FLATTEN" val="true"/>
</p:tagLst>
</file>

<file path=ppt/tags/tag381.xml><?xml version="1.0" encoding="utf-8"?>
<p:tagLst xmlns:a="http://schemas.openxmlformats.org/drawingml/2006/main" xmlns:r="http://schemas.openxmlformats.org/officeDocument/2006/relationships" xmlns:p="http://schemas.openxmlformats.org/presentationml/2006/main">
  <p:tag name="FLATTEN" val="true"/>
</p:tagLst>
</file>

<file path=ppt/tags/tag382.xml><?xml version="1.0" encoding="utf-8"?>
<p:tagLst xmlns:a="http://schemas.openxmlformats.org/drawingml/2006/main" xmlns:r="http://schemas.openxmlformats.org/officeDocument/2006/relationships" xmlns:p="http://schemas.openxmlformats.org/presentationml/2006/main">
  <p:tag name="FLATTEN" val="true"/>
</p:tagLst>
</file>

<file path=ppt/tags/tag383.xml><?xml version="1.0" encoding="utf-8"?>
<p:tagLst xmlns:a="http://schemas.openxmlformats.org/drawingml/2006/main" xmlns:r="http://schemas.openxmlformats.org/officeDocument/2006/relationships" xmlns:p="http://schemas.openxmlformats.org/presentationml/2006/main">
  <p:tag name="FLATTEN" val="true"/>
</p:tagLst>
</file>

<file path=ppt/tags/tag384.xml><?xml version="1.0" encoding="utf-8"?>
<p:tagLst xmlns:a="http://schemas.openxmlformats.org/drawingml/2006/main" xmlns:r="http://schemas.openxmlformats.org/officeDocument/2006/relationships" xmlns:p="http://schemas.openxmlformats.org/presentationml/2006/main">
  <p:tag name="FLATTEN" val="true"/>
</p:tagLst>
</file>

<file path=ppt/tags/tag385.xml><?xml version="1.0" encoding="utf-8"?>
<p:tagLst xmlns:a="http://schemas.openxmlformats.org/drawingml/2006/main" xmlns:r="http://schemas.openxmlformats.org/officeDocument/2006/relationships" xmlns:p="http://schemas.openxmlformats.org/presentationml/2006/main">
  <p:tag name="FLATTEN" val="true"/>
</p:tagLst>
</file>

<file path=ppt/tags/tag386.xml><?xml version="1.0" encoding="utf-8"?>
<p:tagLst xmlns:a="http://schemas.openxmlformats.org/drawingml/2006/main" xmlns:r="http://schemas.openxmlformats.org/officeDocument/2006/relationships" xmlns:p="http://schemas.openxmlformats.org/presentationml/2006/main">
  <p:tag name="FLATTEN" val="true"/>
</p:tagLst>
</file>

<file path=ppt/tags/tag387.xml><?xml version="1.0" encoding="utf-8"?>
<p:tagLst xmlns:a="http://schemas.openxmlformats.org/drawingml/2006/main" xmlns:r="http://schemas.openxmlformats.org/officeDocument/2006/relationships" xmlns:p="http://schemas.openxmlformats.org/presentationml/2006/main">
  <p:tag name="FLATTEN" val="true"/>
</p:tagLst>
</file>

<file path=ppt/tags/tag388.xml><?xml version="1.0" encoding="utf-8"?>
<p:tagLst xmlns:a="http://schemas.openxmlformats.org/drawingml/2006/main" xmlns:r="http://schemas.openxmlformats.org/officeDocument/2006/relationships" xmlns:p="http://schemas.openxmlformats.org/presentationml/2006/main">
  <p:tag name="FLATTEN" val="true"/>
</p:tagLst>
</file>

<file path=ppt/tags/tag389.xml><?xml version="1.0" encoding="utf-8"?>
<p:tagLst xmlns:a="http://schemas.openxmlformats.org/drawingml/2006/main" xmlns:r="http://schemas.openxmlformats.org/officeDocument/2006/relationships" xmlns:p="http://schemas.openxmlformats.org/presentationml/2006/main">
  <p:tag name="FLATTEN" val="true"/>
</p:tagLst>
</file>

<file path=ppt/tags/tag39.xml><?xml version="1.0" encoding="utf-8"?>
<p:tagLst xmlns:a="http://schemas.openxmlformats.org/drawingml/2006/main" xmlns:r="http://schemas.openxmlformats.org/officeDocument/2006/relationships" xmlns:p="http://schemas.openxmlformats.org/presentationml/2006/main">
  <p:tag name="FLATTEN" val="true"/>
</p:tagLst>
</file>

<file path=ppt/tags/tag390.xml><?xml version="1.0" encoding="utf-8"?>
<p:tagLst xmlns:a="http://schemas.openxmlformats.org/drawingml/2006/main" xmlns:r="http://schemas.openxmlformats.org/officeDocument/2006/relationships" xmlns:p="http://schemas.openxmlformats.org/presentationml/2006/main">
  <p:tag name="FLATTEN" val="true"/>
</p:tagLst>
</file>

<file path=ppt/tags/tag391.xml><?xml version="1.0" encoding="utf-8"?>
<p:tagLst xmlns:a="http://schemas.openxmlformats.org/drawingml/2006/main" xmlns:r="http://schemas.openxmlformats.org/officeDocument/2006/relationships" xmlns:p="http://schemas.openxmlformats.org/presentationml/2006/main">
  <p:tag name="FLATTEN" val="true"/>
</p:tagLst>
</file>

<file path=ppt/tags/tag392.xml><?xml version="1.0" encoding="utf-8"?>
<p:tagLst xmlns:a="http://schemas.openxmlformats.org/drawingml/2006/main" xmlns:r="http://schemas.openxmlformats.org/officeDocument/2006/relationships" xmlns:p="http://schemas.openxmlformats.org/presentationml/2006/main">
  <p:tag name="FLATTEN" val="true"/>
</p:tagLst>
</file>

<file path=ppt/tags/tag393.xml><?xml version="1.0" encoding="utf-8"?>
<p:tagLst xmlns:a="http://schemas.openxmlformats.org/drawingml/2006/main" xmlns:r="http://schemas.openxmlformats.org/officeDocument/2006/relationships" xmlns:p="http://schemas.openxmlformats.org/presentationml/2006/main">
  <p:tag name="FLATTEN" val="true"/>
</p:tagLst>
</file>

<file path=ppt/tags/tag394.xml><?xml version="1.0" encoding="utf-8"?>
<p:tagLst xmlns:a="http://schemas.openxmlformats.org/drawingml/2006/main" xmlns:r="http://schemas.openxmlformats.org/officeDocument/2006/relationships" xmlns:p="http://schemas.openxmlformats.org/presentationml/2006/main">
  <p:tag name="FLATTEN" val="true"/>
</p:tagLst>
</file>

<file path=ppt/tags/tag395.xml><?xml version="1.0" encoding="utf-8"?>
<p:tagLst xmlns:a="http://schemas.openxmlformats.org/drawingml/2006/main" xmlns:r="http://schemas.openxmlformats.org/officeDocument/2006/relationships" xmlns:p="http://schemas.openxmlformats.org/presentationml/2006/main">
  <p:tag name="FLATTEN" val="true"/>
</p:tagLst>
</file>

<file path=ppt/tags/tag396.xml><?xml version="1.0" encoding="utf-8"?>
<p:tagLst xmlns:a="http://schemas.openxmlformats.org/drawingml/2006/main" xmlns:r="http://schemas.openxmlformats.org/officeDocument/2006/relationships" xmlns:p="http://schemas.openxmlformats.org/presentationml/2006/main">
  <p:tag name="FLATTEN" val="true"/>
</p:tagLst>
</file>

<file path=ppt/tags/tag397.xml><?xml version="1.0" encoding="utf-8"?>
<p:tagLst xmlns:a="http://schemas.openxmlformats.org/drawingml/2006/main" xmlns:r="http://schemas.openxmlformats.org/officeDocument/2006/relationships" xmlns:p="http://schemas.openxmlformats.org/presentationml/2006/main">
  <p:tag name="FLATTEN" val="true"/>
</p:tagLst>
</file>

<file path=ppt/tags/tag398.xml><?xml version="1.0" encoding="utf-8"?>
<p:tagLst xmlns:a="http://schemas.openxmlformats.org/drawingml/2006/main" xmlns:r="http://schemas.openxmlformats.org/officeDocument/2006/relationships" xmlns:p="http://schemas.openxmlformats.org/presentationml/2006/main">
  <p:tag name="FLATTEN" val="true"/>
</p:tagLst>
</file>

<file path=ppt/tags/tag399.xml><?xml version="1.0" encoding="utf-8"?>
<p:tagLst xmlns:a="http://schemas.openxmlformats.org/drawingml/2006/main" xmlns:r="http://schemas.openxmlformats.org/officeDocument/2006/relationships" xmlns:p="http://schemas.openxmlformats.org/presentationml/2006/main">
  <p:tag name="FLATTEN" val="true"/>
</p:tagLst>
</file>

<file path=ppt/tags/tag4.xml><?xml version="1.0" encoding="utf-8"?>
<p:tagLst xmlns:a="http://schemas.openxmlformats.org/drawingml/2006/main" xmlns:r="http://schemas.openxmlformats.org/officeDocument/2006/relationships" xmlns:p="http://schemas.openxmlformats.org/presentationml/2006/main">
  <p:tag name="FLATTEN" val="true"/>
</p:tagLst>
</file>

<file path=ppt/tags/tag40.xml><?xml version="1.0" encoding="utf-8"?>
<p:tagLst xmlns:a="http://schemas.openxmlformats.org/drawingml/2006/main" xmlns:r="http://schemas.openxmlformats.org/officeDocument/2006/relationships" xmlns:p="http://schemas.openxmlformats.org/presentationml/2006/main">
  <p:tag name="FLATTEN" val="true"/>
</p:tagLst>
</file>

<file path=ppt/tags/tag400.xml><?xml version="1.0" encoding="utf-8"?>
<p:tagLst xmlns:a="http://schemas.openxmlformats.org/drawingml/2006/main" xmlns:r="http://schemas.openxmlformats.org/officeDocument/2006/relationships" xmlns:p="http://schemas.openxmlformats.org/presentationml/2006/main">
  <p:tag name="FLATTEN" val="true"/>
</p:tagLst>
</file>

<file path=ppt/tags/tag401.xml><?xml version="1.0" encoding="utf-8"?>
<p:tagLst xmlns:a="http://schemas.openxmlformats.org/drawingml/2006/main" xmlns:r="http://schemas.openxmlformats.org/officeDocument/2006/relationships" xmlns:p="http://schemas.openxmlformats.org/presentationml/2006/main">
  <p:tag name="FLATTEN" val="true"/>
</p:tagLst>
</file>

<file path=ppt/tags/tag402.xml><?xml version="1.0" encoding="utf-8"?>
<p:tagLst xmlns:a="http://schemas.openxmlformats.org/drawingml/2006/main" xmlns:r="http://schemas.openxmlformats.org/officeDocument/2006/relationships" xmlns:p="http://schemas.openxmlformats.org/presentationml/2006/main">
  <p:tag name="FLATTEN" val="true"/>
</p:tagLst>
</file>

<file path=ppt/tags/tag403.xml><?xml version="1.0" encoding="utf-8"?>
<p:tagLst xmlns:a="http://schemas.openxmlformats.org/drawingml/2006/main" xmlns:r="http://schemas.openxmlformats.org/officeDocument/2006/relationships" xmlns:p="http://schemas.openxmlformats.org/presentationml/2006/main">
  <p:tag name="FLATTEN" val="true"/>
</p:tagLst>
</file>

<file path=ppt/tags/tag404.xml><?xml version="1.0" encoding="utf-8"?>
<p:tagLst xmlns:a="http://schemas.openxmlformats.org/drawingml/2006/main" xmlns:r="http://schemas.openxmlformats.org/officeDocument/2006/relationships" xmlns:p="http://schemas.openxmlformats.org/presentationml/2006/main">
  <p:tag name="FLATTEN" val="true"/>
</p:tagLst>
</file>

<file path=ppt/tags/tag405.xml><?xml version="1.0" encoding="utf-8"?>
<p:tagLst xmlns:a="http://schemas.openxmlformats.org/drawingml/2006/main" xmlns:r="http://schemas.openxmlformats.org/officeDocument/2006/relationships" xmlns:p="http://schemas.openxmlformats.org/presentationml/2006/main">
  <p:tag name="FLATTEN" val="true"/>
</p:tagLst>
</file>

<file path=ppt/tags/tag406.xml><?xml version="1.0" encoding="utf-8"?>
<p:tagLst xmlns:a="http://schemas.openxmlformats.org/drawingml/2006/main" xmlns:r="http://schemas.openxmlformats.org/officeDocument/2006/relationships" xmlns:p="http://schemas.openxmlformats.org/presentationml/2006/main">
  <p:tag name="FLATTEN" val="true"/>
</p:tagLst>
</file>

<file path=ppt/tags/tag407.xml><?xml version="1.0" encoding="utf-8"?>
<p:tagLst xmlns:a="http://schemas.openxmlformats.org/drawingml/2006/main" xmlns:r="http://schemas.openxmlformats.org/officeDocument/2006/relationships" xmlns:p="http://schemas.openxmlformats.org/presentationml/2006/main">
  <p:tag name="FLATTEN" val="true"/>
</p:tagLst>
</file>

<file path=ppt/tags/tag408.xml><?xml version="1.0" encoding="utf-8"?>
<p:tagLst xmlns:a="http://schemas.openxmlformats.org/drawingml/2006/main" xmlns:r="http://schemas.openxmlformats.org/officeDocument/2006/relationships" xmlns:p="http://schemas.openxmlformats.org/presentationml/2006/main">
  <p:tag name="FLATTEN" val="true"/>
</p:tagLst>
</file>

<file path=ppt/tags/tag409.xml><?xml version="1.0" encoding="utf-8"?>
<p:tagLst xmlns:a="http://schemas.openxmlformats.org/drawingml/2006/main" xmlns:r="http://schemas.openxmlformats.org/officeDocument/2006/relationships" xmlns:p="http://schemas.openxmlformats.org/presentationml/2006/main">
  <p:tag name="FLATTEN" val="true"/>
</p:tagLst>
</file>

<file path=ppt/tags/tag41.xml><?xml version="1.0" encoding="utf-8"?>
<p:tagLst xmlns:a="http://schemas.openxmlformats.org/drawingml/2006/main" xmlns:r="http://schemas.openxmlformats.org/officeDocument/2006/relationships" xmlns:p="http://schemas.openxmlformats.org/presentationml/2006/main">
  <p:tag name="FLATTEN" val="true"/>
</p:tagLst>
</file>

<file path=ppt/tags/tag410.xml><?xml version="1.0" encoding="utf-8"?>
<p:tagLst xmlns:a="http://schemas.openxmlformats.org/drawingml/2006/main" xmlns:r="http://schemas.openxmlformats.org/officeDocument/2006/relationships" xmlns:p="http://schemas.openxmlformats.org/presentationml/2006/main">
  <p:tag name="FLATTEN" val="true"/>
</p:tagLst>
</file>

<file path=ppt/tags/tag411.xml><?xml version="1.0" encoding="utf-8"?>
<p:tagLst xmlns:a="http://schemas.openxmlformats.org/drawingml/2006/main" xmlns:r="http://schemas.openxmlformats.org/officeDocument/2006/relationships" xmlns:p="http://schemas.openxmlformats.org/presentationml/2006/main">
  <p:tag name="FLATTEN" val="true"/>
</p:tagLst>
</file>

<file path=ppt/tags/tag412.xml><?xml version="1.0" encoding="utf-8"?>
<p:tagLst xmlns:a="http://schemas.openxmlformats.org/drawingml/2006/main" xmlns:r="http://schemas.openxmlformats.org/officeDocument/2006/relationships" xmlns:p="http://schemas.openxmlformats.org/presentationml/2006/main">
  <p:tag name="FLATTEN" val="true"/>
</p:tagLst>
</file>

<file path=ppt/tags/tag413.xml><?xml version="1.0" encoding="utf-8"?>
<p:tagLst xmlns:a="http://schemas.openxmlformats.org/drawingml/2006/main" xmlns:r="http://schemas.openxmlformats.org/officeDocument/2006/relationships" xmlns:p="http://schemas.openxmlformats.org/presentationml/2006/main">
  <p:tag name="FLATTEN" val="true"/>
</p:tagLst>
</file>

<file path=ppt/tags/tag414.xml><?xml version="1.0" encoding="utf-8"?>
<p:tagLst xmlns:a="http://schemas.openxmlformats.org/drawingml/2006/main" xmlns:r="http://schemas.openxmlformats.org/officeDocument/2006/relationships" xmlns:p="http://schemas.openxmlformats.org/presentationml/2006/main">
  <p:tag name="FLATTEN" val="true"/>
</p:tagLst>
</file>

<file path=ppt/tags/tag415.xml><?xml version="1.0" encoding="utf-8"?>
<p:tagLst xmlns:a="http://schemas.openxmlformats.org/drawingml/2006/main" xmlns:r="http://schemas.openxmlformats.org/officeDocument/2006/relationships" xmlns:p="http://schemas.openxmlformats.org/presentationml/2006/main">
  <p:tag name="FLATTEN" val="true"/>
</p:tagLst>
</file>

<file path=ppt/tags/tag416.xml><?xml version="1.0" encoding="utf-8"?>
<p:tagLst xmlns:a="http://schemas.openxmlformats.org/drawingml/2006/main" xmlns:r="http://schemas.openxmlformats.org/officeDocument/2006/relationships" xmlns:p="http://schemas.openxmlformats.org/presentationml/2006/main">
  <p:tag name="FLATTEN" val="true"/>
</p:tagLst>
</file>

<file path=ppt/tags/tag417.xml><?xml version="1.0" encoding="utf-8"?>
<p:tagLst xmlns:a="http://schemas.openxmlformats.org/drawingml/2006/main" xmlns:r="http://schemas.openxmlformats.org/officeDocument/2006/relationships" xmlns:p="http://schemas.openxmlformats.org/presentationml/2006/main">
  <p:tag name="FLATTEN" val="true"/>
</p:tagLst>
</file>

<file path=ppt/tags/tag418.xml><?xml version="1.0" encoding="utf-8"?>
<p:tagLst xmlns:a="http://schemas.openxmlformats.org/drawingml/2006/main" xmlns:r="http://schemas.openxmlformats.org/officeDocument/2006/relationships" xmlns:p="http://schemas.openxmlformats.org/presentationml/2006/main">
  <p:tag name="FLATTEN" val="true"/>
</p:tagLst>
</file>

<file path=ppt/tags/tag419.xml><?xml version="1.0" encoding="utf-8"?>
<p:tagLst xmlns:a="http://schemas.openxmlformats.org/drawingml/2006/main" xmlns:r="http://schemas.openxmlformats.org/officeDocument/2006/relationships" xmlns:p="http://schemas.openxmlformats.org/presentationml/2006/main">
  <p:tag name="FLATTEN" val="true"/>
</p:tagLst>
</file>

<file path=ppt/tags/tag42.xml><?xml version="1.0" encoding="utf-8"?>
<p:tagLst xmlns:a="http://schemas.openxmlformats.org/drawingml/2006/main" xmlns:r="http://schemas.openxmlformats.org/officeDocument/2006/relationships" xmlns:p="http://schemas.openxmlformats.org/presentationml/2006/main">
  <p:tag name="FLATTEN" val="true"/>
</p:tagLst>
</file>

<file path=ppt/tags/tag420.xml><?xml version="1.0" encoding="utf-8"?>
<p:tagLst xmlns:a="http://schemas.openxmlformats.org/drawingml/2006/main" xmlns:r="http://schemas.openxmlformats.org/officeDocument/2006/relationships" xmlns:p="http://schemas.openxmlformats.org/presentationml/2006/main">
  <p:tag name="FLATTEN" val="true"/>
</p:tagLst>
</file>

<file path=ppt/tags/tag421.xml><?xml version="1.0" encoding="utf-8"?>
<p:tagLst xmlns:a="http://schemas.openxmlformats.org/drawingml/2006/main" xmlns:r="http://schemas.openxmlformats.org/officeDocument/2006/relationships" xmlns:p="http://schemas.openxmlformats.org/presentationml/2006/main">
  <p:tag name="FLATTEN" val="true"/>
</p:tagLst>
</file>

<file path=ppt/tags/tag422.xml><?xml version="1.0" encoding="utf-8"?>
<p:tagLst xmlns:a="http://schemas.openxmlformats.org/drawingml/2006/main" xmlns:r="http://schemas.openxmlformats.org/officeDocument/2006/relationships" xmlns:p="http://schemas.openxmlformats.org/presentationml/2006/main">
  <p:tag name="FLATTEN" val="true"/>
</p:tagLst>
</file>

<file path=ppt/tags/tag423.xml><?xml version="1.0" encoding="utf-8"?>
<p:tagLst xmlns:a="http://schemas.openxmlformats.org/drawingml/2006/main" xmlns:r="http://schemas.openxmlformats.org/officeDocument/2006/relationships" xmlns:p="http://schemas.openxmlformats.org/presentationml/2006/main">
  <p:tag name="FLATTEN" val="true"/>
</p:tagLst>
</file>

<file path=ppt/tags/tag424.xml><?xml version="1.0" encoding="utf-8"?>
<p:tagLst xmlns:a="http://schemas.openxmlformats.org/drawingml/2006/main" xmlns:r="http://schemas.openxmlformats.org/officeDocument/2006/relationships" xmlns:p="http://schemas.openxmlformats.org/presentationml/2006/main">
  <p:tag name="FLATTEN" val="true"/>
</p:tagLst>
</file>

<file path=ppt/tags/tag425.xml><?xml version="1.0" encoding="utf-8"?>
<p:tagLst xmlns:a="http://schemas.openxmlformats.org/drawingml/2006/main" xmlns:r="http://schemas.openxmlformats.org/officeDocument/2006/relationships" xmlns:p="http://schemas.openxmlformats.org/presentationml/2006/main">
  <p:tag name="FLATTEN" val="true"/>
</p:tagLst>
</file>

<file path=ppt/tags/tag426.xml><?xml version="1.0" encoding="utf-8"?>
<p:tagLst xmlns:a="http://schemas.openxmlformats.org/drawingml/2006/main" xmlns:r="http://schemas.openxmlformats.org/officeDocument/2006/relationships" xmlns:p="http://schemas.openxmlformats.org/presentationml/2006/main">
  <p:tag name="FLATTEN" val="true"/>
</p:tagLst>
</file>

<file path=ppt/tags/tag427.xml><?xml version="1.0" encoding="utf-8"?>
<p:tagLst xmlns:a="http://schemas.openxmlformats.org/drawingml/2006/main" xmlns:r="http://schemas.openxmlformats.org/officeDocument/2006/relationships" xmlns:p="http://schemas.openxmlformats.org/presentationml/2006/main">
  <p:tag name="FLATTEN" val="true"/>
</p:tagLst>
</file>

<file path=ppt/tags/tag428.xml><?xml version="1.0" encoding="utf-8"?>
<p:tagLst xmlns:a="http://schemas.openxmlformats.org/drawingml/2006/main" xmlns:r="http://schemas.openxmlformats.org/officeDocument/2006/relationships" xmlns:p="http://schemas.openxmlformats.org/presentationml/2006/main">
  <p:tag name="FLATTEN" val="true"/>
</p:tagLst>
</file>

<file path=ppt/tags/tag429.xml><?xml version="1.0" encoding="utf-8"?>
<p:tagLst xmlns:a="http://schemas.openxmlformats.org/drawingml/2006/main" xmlns:r="http://schemas.openxmlformats.org/officeDocument/2006/relationships" xmlns:p="http://schemas.openxmlformats.org/presentationml/2006/main">
  <p:tag name="FLATTEN" val="true"/>
</p:tagLst>
</file>

<file path=ppt/tags/tag43.xml><?xml version="1.0" encoding="utf-8"?>
<p:tagLst xmlns:a="http://schemas.openxmlformats.org/drawingml/2006/main" xmlns:r="http://schemas.openxmlformats.org/officeDocument/2006/relationships" xmlns:p="http://schemas.openxmlformats.org/presentationml/2006/main">
  <p:tag name="FLATTEN" val="true"/>
</p:tagLst>
</file>

<file path=ppt/tags/tag430.xml><?xml version="1.0" encoding="utf-8"?>
<p:tagLst xmlns:a="http://schemas.openxmlformats.org/drawingml/2006/main" xmlns:r="http://schemas.openxmlformats.org/officeDocument/2006/relationships" xmlns:p="http://schemas.openxmlformats.org/presentationml/2006/main">
  <p:tag name="FLATTEN" val="true"/>
</p:tagLst>
</file>

<file path=ppt/tags/tag431.xml><?xml version="1.0" encoding="utf-8"?>
<p:tagLst xmlns:a="http://schemas.openxmlformats.org/drawingml/2006/main" xmlns:r="http://schemas.openxmlformats.org/officeDocument/2006/relationships" xmlns:p="http://schemas.openxmlformats.org/presentationml/2006/main">
  <p:tag name="FLATTEN" val="true"/>
</p:tagLst>
</file>

<file path=ppt/tags/tag432.xml><?xml version="1.0" encoding="utf-8"?>
<p:tagLst xmlns:a="http://schemas.openxmlformats.org/drawingml/2006/main" xmlns:r="http://schemas.openxmlformats.org/officeDocument/2006/relationships" xmlns:p="http://schemas.openxmlformats.org/presentationml/2006/main">
  <p:tag name="FLATTEN" val="true"/>
</p:tagLst>
</file>

<file path=ppt/tags/tag433.xml><?xml version="1.0" encoding="utf-8"?>
<p:tagLst xmlns:a="http://schemas.openxmlformats.org/drawingml/2006/main" xmlns:r="http://schemas.openxmlformats.org/officeDocument/2006/relationships" xmlns:p="http://schemas.openxmlformats.org/presentationml/2006/main">
  <p:tag name="FLATTEN" val="true"/>
</p:tagLst>
</file>

<file path=ppt/tags/tag434.xml><?xml version="1.0" encoding="utf-8"?>
<p:tagLst xmlns:a="http://schemas.openxmlformats.org/drawingml/2006/main" xmlns:r="http://schemas.openxmlformats.org/officeDocument/2006/relationships" xmlns:p="http://schemas.openxmlformats.org/presentationml/2006/main">
  <p:tag name="FLATTEN" val="true"/>
</p:tagLst>
</file>

<file path=ppt/tags/tag435.xml><?xml version="1.0" encoding="utf-8"?>
<p:tagLst xmlns:a="http://schemas.openxmlformats.org/drawingml/2006/main" xmlns:r="http://schemas.openxmlformats.org/officeDocument/2006/relationships" xmlns:p="http://schemas.openxmlformats.org/presentationml/2006/main">
  <p:tag name="FLATTEN" val="true"/>
</p:tagLst>
</file>

<file path=ppt/tags/tag436.xml><?xml version="1.0" encoding="utf-8"?>
<p:tagLst xmlns:a="http://schemas.openxmlformats.org/drawingml/2006/main" xmlns:r="http://schemas.openxmlformats.org/officeDocument/2006/relationships" xmlns:p="http://schemas.openxmlformats.org/presentationml/2006/main">
  <p:tag name="FLATTEN" val="true"/>
</p:tagLst>
</file>

<file path=ppt/tags/tag437.xml><?xml version="1.0" encoding="utf-8"?>
<p:tagLst xmlns:a="http://schemas.openxmlformats.org/drawingml/2006/main" xmlns:r="http://schemas.openxmlformats.org/officeDocument/2006/relationships" xmlns:p="http://schemas.openxmlformats.org/presentationml/2006/main">
  <p:tag name="FLATTEN" val="true"/>
</p:tagLst>
</file>

<file path=ppt/tags/tag438.xml><?xml version="1.0" encoding="utf-8"?>
<p:tagLst xmlns:a="http://schemas.openxmlformats.org/drawingml/2006/main" xmlns:r="http://schemas.openxmlformats.org/officeDocument/2006/relationships" xmlns:p="http://schemas.openxmlformats.org/presentationml/2006/main">
  <p:tag name="FLATTEN" val="true"/>
</p:tagLst>
</file>

<file path=ppt/tags/tag439.xml><?xml version="1.0" encoding="utf-8"?>
<p:tagLst xmlns:a="http://schemas.openxmlformats.org/drawingml/2006/main" xmlns:r="http://schemas.openxmlformats.org/officeDocument/2006/relationships" xmlns:p="http://schemas.openxmlformats.org/presentationml/2006/main">
  <p:tag name="FLATTEN" val="true"/>
</p:tagLst>
</file>

<file path=ppt/tags/tag44.xml><?xml version="1.0" encoding="utf-8"?>
<p:tagLst xmlns:a="http://schemas.openxmlformats.org/drawingml/2006/main" xmlns:r="http://schemas.openxmlformats.org/officeDocument/2006/relationships" xmlns:p="http://schemas.openxmlformats.org/presentationml/2006/main">
  <p:tag name="FLATTEN" val="true"/>
</p:tagLst>
</file>

<file path=ppt/tags/tag440.xml><?xml version="1.0" encoding="utf-8"?>
<p:tagLst xmlns:a="http://schemas.openxmlformats.org/drawingml/2006/main" xmlns:r="http://schemas.openxmlformats.org/officeDocument/2006/relationships" xmlns:p="http://schemas.openxmlformats.org/presentationml/2006/main">
  <p:tag name="FLATTEN" val="true"/>
</p:tagLst>
</file>

<file path=ppt/tags/tag441.xml><?xml version="1.0" encoding="utf-8"?>
<p:tagLst xmlns:a="http://schemas.openxmlformats.org/drawingml/2006/main" xmlns:r="http://schemas.openxmlformats.org/officeDocument/2006/relationships" xmlns:p="http://schemas.openxmlformats.org/presentationml/2006/main">
  <p:tag name="FLATTEN" val="true"/>
</p:tagLst>
</file>

<file path=ppt/tags/tag442.xml><?xml version="1.0" encoding="utf-8"?>
<p:tagLst xmlns:a="http://schemas.openxmlformats.org/drawingml/2006/main" xmlns:r="http://schemas.openxmlformats.org/officeDocument/2006/relationships" xmlns:p="http://schemas.openxmlformats.org/presentationml/2006/main">
  <p:tag name="FLATTEN" val="true"/>
</p:tagLst>
</file>

<file path=ppt/tags/tag443.xml><?xml version="1.0" encoding="utf-8"?>
<p:tagLst xmlns:a="http://schemas.openxmlformats.org/drawingml/2006/main" xmlns:r="http://schemas.openxmlformats.org/officeDocument/2006/relationships" xmlns:p="http://schemas.openxmlformats.org/presentationml/2006/main">
  <p:tag name="FLATTEN" val="true"/>
</p:tagLst>
</file>

<file path=ppt/tags/tag444.xml><?xml version="1.0" encoding="utf-8"?>
<p:tagLst xmlns:a="http://schemas.openxmlformats.org/drawingml/2006/main" xmlns:r="http://schemas.openxmlformats.org/officeDocument/2006/relationships" xmlns:p="http://schemas.openxmlformats.org/presentationml/2006/main">
  <p:tag name="FLATTEN" val="true"/>
</p:tagLst>
</file>

<file path=ppt/tags/tag445.xml><?xml version="1.0" encoding="utf-8"?>
<p:tagLst xmlns:a="http://schemas.openxmlformats.org/drawingml/2006/main" xmlns:r="http://schemas.openxmlformats.org/officeDocument/2006/relationships" xmlns:p="http://schemas.openxmlformats.org/presentationml/2006/main">
  <p:tag name="FLATTEN" val="true"/>
</p:tagLst>
</file>

<file path=ppt/tags/tag446.xml><?xml version="1.0" encoding="utf-8"?>
<p:tagLst xmlns:a="http://schemas.openxmlformats.org/drawingml/2006/main" xmlns:r="http://schemas.openxmlformats.org/officeDocument/2006/relationships" xmlns:p="http://schemas.openxmlformats.org/presentationml/2006/main">
  <p:tag name="FLATTEN" val="true"/>
</p:tagLst>
</file>

<file path=ppt/tags/tag447.xml><?xml version="1.0" encoding="utf-8"?>
<p:tagLst xmlns:a="http://schemas.openxmlformats.org/drawingml/2006/main" xmlns:r="http://schemas.openxmlformats.org/officeDocument/2006/relationships" xmlns:p="http://schemas.openxmlformats.org/presentationml/2006/main">
  <p:tag name="FLATTEN" val="true"/>
</p:tagLst>
</file>

<file path=ppt/tags/tag448.xml><?xml version="1.0" encoding="utf-8"?>
<p:tagLst xmlns:a="http://schemas.openxmlformats.org/drawingml/2006/main" xmlns:r="http://schemas.openxmlformats.org/officeDocument/2006/relationships" xmlns:p="http://schemas.openxmlformats.org/presentationml/2006/main">
  <p:tag name="FLATTEN" val="true"/>
</p:tagLst>
</file>

<file path=ppt/tags/tag449.xml><?xml version="1.0" encoding="utf-8"?>
<p:tagLst xmlns:a="http://schemas.openxmlformats.org/drawingml/2006/main" xmlns:r="http://schemas.openxmlformats.org/officeDocument/2006/relationships" xmlns:p="http://schemas.openxmlformats.org/presentationml/2006/main">
  <p:tag name="FLATTEN" val="true"/>
</p:tagLst>
</file>

<file path=ppt/tags/tag45.xml><?xml version="1.0" encoding="utf-8"?>
<p:tagLst xmlns:a="http://schemas.openxmlformats.org/drawingml/2006/main" xmlns:r="http://schemas.openxmlformats.org/officeDocument/2006/relationships" xmlns:p="http://schemas.openxmlformats.org/presentationml/2006/main">
  <p:tag name="FLATTEN" val="true"/>
</p:tagLst>
</file>

<file path=ppt/tags/tag450.xml><?xml version="1.0" encoding="utf-8"?>
<p:tagLst xmlns:a="http://schemas.openxmlformats.org/drawingml/2006/main" xmlns:r="http://schemas.openxmlformats.org/officeDocument/2006/relationships" xmlns:p="http://schemas.openxmlformats.org/presentationml/2006/main">
  <p:tag name="FLATTEN" val="true"/>
</p:tagLst>
</file>

<file path=ppt/tags/tag451.xml><?xml version="1.0" encoding="utf-8"?>
<p:tagLst xmlns:a="http://schemas.openxmlformats.org/drawingml/2006/main" xmlns:r="http://schemas.openxmlformats.org/officeDocument/2006/relationships" xmlns:p="http://schemas.openxmlformats.org/presentationml/2006/main">
  <p:tag name="FLATTEN" val="true"/>
</p:tagLst>
</file>

<file path=ppt/tags/tag452.xml><?xml version="1.0" encoding="utf-8"?>
<p:tagLst xmlns:a="http://schemas.openxmlformats.org/drawingml/2006/main" xmlns:r="http://schemas.openxmlformats.org/officeDocument/2006/relationships" xmlns:p="http://schemas.openxmlformats.org/presentationml/2006/main">
  <p:tag name="FLATTEN" val="true"/>
</p:tagLst>
</file>

<file path=ppt/tags/tag453.xml><?xml version="1.0" encoding="utf-8"?>
<p:tagLst xmlns:a="http://schemas.openxmlformats.org/drawingml/2006/main" xmlns:r="http://schemas.openxmlformats.org/officeDocument/2006/relationships" xmlns:p="http://schemas.openxmlformats.org/presentationml/2006/main">
  <p:tag name="FLATTEN" val="true"/>
</p:tagLst>
</file>

<file path=ppt/tags/tag454.xml><?xml version="1.0" encoding="utf-8"?>
<p:tagLst xmlns:a="http://schemas.openxmlformats.org/drawingml/2006/main" xmlns:r="http://schemas.openxmlformats.org/officeDocument/2006/relationships" xmlns:p="http://schemas.openxmlformats.org/presentationml/2006/main">
  <p:tag name="FLATTEN" val="true"/>
</p:tagLst>
</file>

<file path=ppt/tags/tag455.xml><?xml version="1.0" encoding="utf-8"?>
<p:tagLst xmlns:a="http://schemas.openxmlformats.org/drawingml/2006/main" xmlns:r="http://schemas.openxmlformats.org/officeDocument/2006/relationships" xmlns:p="http://schemas.openxmlformats.org/presentationml/2006/main">
  <p:tag name="FLATTEN" val="true"/>
</p:tagLst>
</file>

<file path=ppt/tags/tag456.xml><?xml version="1.0" encoding="utf-8"?>
<p:tagLst xmlns:a="http://schemas.openxmlformats.org/drawingml/2006/main" xmlns:r="http://schemas.openxmlformats.org/officeDocument/2006/relationships" xmlns:p="http://schemas.openxmlformats.org/presentationml/2006/main">
  <p:tag name="FLATTEN" val="true"/>
</p:tagLst>
</file>

<file path=ppt/tags/tag457.xml><?xml version="1.0" encoding="utf-8"?>
<p:tagLst xmlns:a="http://schemas.openxmlformats.org/drawingml/2006/main" xmlns:r="http://schemas.openxmlformats.org/officeDocument/2006/relationships" xmlns:p="http://schemas.openxmlformats.org/presentationml/2006/main">
  <p:tag name="FLATTEN" val="true"/>
</p:tagLst>
</file>

<file path=ppt/tags/tag458.xml><?xml version="1.0" encoding="utf-8"?>
<p:tagLst xmlns:a="http://schemas.openxmlformats.org/drawingml/2006/main" xmlns:r="http://schemas.openxmlformats.org/officeDocument/2006/relationships" xmlns:p="http://schemas.openxmlformats.org/presentationml/2006/main">
  <p:tag name="FLATTEN" val="true"/>
</p:tagLst>
</file>

<file path=ppt/tags/tag459.xml><?xml version="1.0" encoding="utf-8"?>
<p:tagLst xmlns:a="http://schemas.openxmlformats.org/drawingml/2006/main" xmlns:r="http://schemas.openxmlformats.org/officeDocument/2006/relationships" xmlns:p="http://schemas.openxmlformats.org/presentationml/2006/main">
  <p:tag name="FLATTEN" val="true"/>
</p:tagLst>
</file>

<file path=ppt/tags/tag46.xml><?xml version="1.0" encoding="utf-8"?>
<p:tagLst xmlns:a="http://schemas.openxmlformats.org/drawingml/2006/main" xmlns:r="http://schemas.openxmlformats.org/officeDocument/2006/relationships" xmlns:p="http://schemas.openxmlformats.org/presentationml/2006/main">
  <p:tag name="FLATTEN" val="true"/>
</p:tagLst>
</file>

<file path=ppt/tags/tag460.xml><?xml version="1.0" encoding="utf-8"?>
<p:tagLst xmlns:a="http://schemas.openxmlformats.org/drawingml/2006/main" xmlns:r="http://schemas.openxmlformats.org/officeDocument/2006/relationships" xmlns:p="http://schemas.openxmlformats.org/presentationml/2006/main">
  <p:tag name="FLATTEN" val="true"/>
</p:tagLst>
</file>

<file path=ppt/tags/tag461.xml><?xml version="1.0" encoding="utf-8"?>
<p:tagLst xmlns:a="http://schemas.openxmlformats.org/drawingml/2006/main" xmlns:r="http://schemas.openxmlformats.org/officeDocument/2006/relationships" xmlns:p="http://schemas.openxmlformats.org/presentationml/2006/main">
  <p:tag name="FLATTEN" val="true"/>
</p:tagLst>
</file>

<file path=ppt/tags/tag462.xml><?xml version="1.0" encoding="utf-8"?>
<p:tagLst xmlns:a="http://schemas.openxmlformats.org/drawingml/2006/main" xmlns:r="http://schemas.openxmlformats.org/officeDocument/2006/relationships" xmlns:p="http://schemas.openxmlformats.org/presentationml/2006/main">
  <p:tag name="FLATTEN" val="true"/>
</p:tagLst>
</file>

<file path=ppt/tags/tag463.xml><?xml version="1.0" encoding="utf-8"?>
<p:tagLst xmlns:a="http://schemas.openxmlformats.org/drawingml/2006/main" xmlns:r="http://schemas.openxmlformats.org/officeDocument/2006/relationships" xmlns:p="http://schemas.openxmlformats.org/presentationml/2006/main">
  <p:tag name="FLATTEN" val="true"/>
</p:tagLst>
</file>

<file path=ppt/tags/tag464.xml><?xml version="1.0" encoding="utf-8"?>
<p:tagLst xmlns:a="http://schemas.openxmlformats.org/drawingml/2006/main" xmlns:r="http://schemas.openxmlformats.org/officeDocument/2006/relationships" xmlns:p="http://schemas.openxmlformats.org/presentationml/2006/main">
  <p:tag name="FLATTEN" val="true"/>
</p:tagLst>
</file>

<file path=ppt/tags/tag465.xml><?xml version="1.0" encoding="utf-8"?>
<p:tagLst xmlns:a="http://schemas.openxmlformats.org/drawingml/2006/main" xmlns:r="http://schemas.openxmlformats.org/officeDocument/2006/relationships" xmlns:p="http://schemas.openxmlformats.org/presentationml/2006/main">
  <p:tag name="FLATTEN" val="true"/>
</p:tagLst>
</file>

<file path=ppt/tags/tag466.xml><?xml version="1.0" encoding="utf-8"?>
<p:tagLst xmlns:a="http://schemas.openxmlformats.org/drawingml/2006/main" xmlns:r="http://schemas.openxmlformats.org/officeDocument/2006/relationships" xmlns:p="http://schemas.openxmlformats.org/presentationml/2006/main">
  <p:tag name="FLATTEN" val="true"/>
</p:tagLst>
</file>

<file path=ppt/tags/tag467.xml><?xml version="1.0" encoding="utf-8"?>
<p:tagLst xmlns:a="http://schemas.openxmlformats.org/drawingml/2006/main" xmlns:r="http://schemas.openxmlformats.org/officeDocument/2006/relationships" xmlns:p="http://schemas.openxmlformats.org/presentationml/2006/main">
  <p:tag name="FLATTEN" val="true"/>
</p:tagLst>
</file>

<file path=ppt/tags/tag468.xml><?xml version="1.0" encoding="utf-8"?>
<p:tagLst xmlns:a="http://schemas.openxmlformats.org/drawingml/2006/main" xmlns:r="http://schemas.openxmlformats.org/officeDocument/2006/relationships" xmlns:p="http://schemas.openxmlformats.org/presentationml/2006/main">
  <p:tag name="FLATTEN" val="true"/>
</p:tagLst>
</file>

<file path=ppt/tags/tag469.xml><?xml version="1.0" encoding="utf-8"?>
<p:tagLst xmlns:a="http://schemas.openxmlformats.org/drawingml/2006/main" xmlns:r="http://schemas.openxmlformats.org/officeDocument/2006/relationships" xmlns:p="http://schemas.openxmlformats.org/presentationml/2006/main">
  <p:tag name="FLATTEN" val="true"/>
</p:tagLst>
</file>

<file path=ppt/tags/tag47.xml><?xml version="1.0" encoding="utf-8"?>
<p:tagLst xmlns:a="http://schemas.openxmlformats.org/drawingml/2006/main" xmlns:r="http://schemas.openxmlformats.org/officeDocument/2006/relationships" xmlns:p="http://schemas.openxmlformats.org/presentationml/2006/main">
  <p:tag name="FLATTEN" val="true"/>
</p:tagLst>
</file>

<file path=ppt/tags/tag470.xml><?xml version="1.0" encoding="utf-8"?>
<p:tagLst xmlns:a="http://schemas.openxmlformats.org/drawingml/2006/main" xmlns:r="http://schemas.openxmlformats.org/officeDocument/2006/relationships" xmlns:p="http://schemas.openxmlformats.org/presentationml/2006/main">
  <p:tag name="FLATTEN" val="true"/>
</p:tagLst>
</file>

<file path=ppt/tags/tag471.xml><?xml version="1.0" encoding="utf-8"?>
<p:tagLst xmlns:a="http://schemas.openxmlformats.org/drawingml/2006/main" xmlns:r="http://schemas.openxmlformats.org/officeDocument/2006/relationships" xmlns:p="http://schemas.openxmlformats.org/presentationml/2006/main">
  <p:tag name="FLATTEN" val="true"/>
</p:tagLst>
</file>

<file path=ppt/tags/tag472.xml><?xml version="1.0" encoding="utf-8"?>
<p:tagLst xmlns:a="http://schemas.openxmlformats.org/drawingml/2006/main" xmlns:r="http://schemas.openxmlformats.org/officeDocument/2006/relationships" xmlns:p="http://schemas.openxmlformats.org/presentationml/2006/main">
  <p:tag name="FLATTEN" val="true"/>
</p:tagLst>
</file>

<file path=ppt/tags/tag473.xml><?xml version="1.0" encoding="utf-8"?>
<p:tagLst xmlns:a="http://schemas.openxmlformats.org/drawingml/2006/main" xmlns:r="http://schemas.openxmlformats.org/officeDocument/2006/relationships" xmlns:p="http://schemas.openxmlformats.org/presentationml/2006/main">
  <p:tag name="FLATTEN" val="true"/>
</p:tagLst>
</file>

<file path=ppt/tags/tag474.xml><?xml version="1.0" encoding="utf-8"?>
<p:tagLst xmlns:a="http://schemas.openxmlformats.org/drawingml/2006/main" xmlns:r="http://schemas.openxmlformats.org/officeDocument/2006/relationships" xmlns:p="http://schemas.openxmlformats.org/presentationml/2006/main">
  <p:tag name="FLATTEN" val="true"/>
</p:tagLst>
</file>

<file path=ppt/tags/tag475.xml><?xml version="1.0" encoding="utf-8"?>
<p:tagLst xmlns:a="http://schemas.openxmlformats.org/drawingml/2006/main" xmlns:r="http://schemas.openxmlformats.org/officeDocument/2006/relationships" xmlns:p="http://schemas.openxmlformats.org/presentationml/2006/main">
  <p:tag name="FLATTEN" val="true"/>
</p:tagLst>
</file>

<file path=ppt/tags/tag476.xml><?xml version="1.0" encoding="utf-8"?>
<p:tagLst xmlns:a="http://schemas.openxmlformats.org/drawingml/2006/main" xmlns:r="http://schemas.openxmlformats.org/officeDocument/2006/relationships" xmlns:p="http://schemas.openxmlformats.org/presentationml/2006/main">
  <p:tag name="FLATTEN" val="true"/>
</p:tagLst>
</file>

<file path=ppt/tags/tag477.xml><?xml version="1.0" encoding="utf-8"?>
<p:tagLst xmlns:a="http://schemas.openxmlformats.org/drawingml/2006/main" xmlns:r="http://schemas.openxmlformats.org/officeDocument/2006/relationships" xmlns:p="http://schemas.openxmlformats.org/presentationml/2006/main">
  <p:tag name="FLATTEN" val="true"/>
</p:tagLst>
</file>

<file path=ppt/tags/tag478.xml><?xml version="1.0" encoding="utf-8"?>
<p:tagLst xmlns:a="http://schemas.openxmlformats.org/drawingml/2006/main" xmlns:r="http://schemas.openxmlformats.org/officeDocument/2006/relationships" xmlns:p="http://schemas.openxmlformats.org/presentationml/2006/main">
  <p:tag name="FLATTEN" val="true"/>
</p:tagLst>
</file>

<file path=ppt/tags/tag479.xml><?xml version="1.0" encoding="utf-8"?>
<p:tagLst xmlns:a="http://schemas.openxmlformats.org/drawingml/2006/main" xmlns:r="http://schemas.openxmlformats.org/officeDocument/2006/relationships" xmlns:p="http://schemas.openxmlformats.org/presentationml/2006/main">
  <p:tag name="FLATTEN" val="true"/>
</p:tagLst>
</file>

<file path=ppt/tags/tag48.xml><?xml version="1.0" encoding="utf-8"?>
<p:tagLst xmlns:a="http://schemas.openxmlformats.org/drawingml/2006/main" xmlns:r="http://schemas.openxmlformats.org/officeDocument/2006/relationships" xmlns:p="http://schemas.openxmlformats.org/presentationml/2006/main">
  <p:tag name="FLATTEN" val="true"/>
</p:tagLst>
</file>

<file path=ppt/tags/tag480.xml><?xml version="1.0" encoding="utf-8"?>
<p:tagLst xmlns:a="http://schemas.openxmlformats.org/drawingml/2006/main" xmlns:r="http://schemas.openxmlformats.org/officeDocument/2006/relationships" xmlns:p="http://schemas.openxmlformats.org/presentationml/2006/main">
  <p:tag name="FLATTEN" val="true"/>
</p:tagLst>
</file>

<file path=ppt/tags/tag481.xml><?xml version="1.0" encoding="utf-8"?>
<p:tagLst xmlns:a="http://schemas.openxmlformats.org/drawingml/2006/main" xmlns:r="http://schemas.openxmlformats.org/officeDocument/2006/relationships" xmlns:p="http://schemas.openxmlformats.org/presentationml/2006/main">
  <p:tag name="FLATTEN" val="true"/>
</p:tagLst>
</file>

<file path=ppt/tags/tag482.xml><?xml version="1.0" encoding="utf-8"?>
<p:tagLst xmlns:a="http://schemas.openxmlformats.org/drawingml/2006/main" xmlns:r="http://schemas.openxmlformats.org/officeDocument/2006/relationships" xmlns:p="http://schemas.openxmlformats.org/presentationml/2006/main">
  <p:tag name="FLATTEN" val="true"/>
</p:tagLst>
</file>

<file path=ppt/tags/tag483.xml><?xml version="1.0" encoding="utf-8"?>
<p:tagLst xmlns:a="http://schemas.openxmlformats.org/drawingml/2006/main" xmlns:r="http://schemas.openxmlformats.org/officeDocument/2006/relationships" xmlns:p="http://schemas.openxmlformats.org/presentationml/2006/main">
  <p:tag name="FLATTEN" val="true"/>
</p:tagLst>
</file>

<file path=ppt/tags/tag484.xml><?xml version="1.0" encoding="utf-8"?>
<p:tagLst xmlns:a="http://schemas.openxmlformats.org/drawingml/2006/main" xmlns:r="http://schemas.openxmlformats.org/officeDocument/2006/relationships" xmlns:p="http://schemas.openxmlformats.org/presentationml/2006/main">
  <p:tag name="FLATTEN" val="true"/>
</p:tagLst>
</file>

<file path=ppt/tags/tag485.xml><?xml version="1.0" encoding="utf-8"?>
<p:tagLst xmlns:a="http://schemas.openxmlformats.org/drawingml/2006/main" xmlns:r="http://schemas.openxmlformats.org/officeDocument/2006/relationships" xmlns:p="http://schemas.openxmlformats.org/presentationml/2006/main">
  <p:tag name="FLATTEN" val="true"/>
</p:tagLst>
</file>

<file path=ppt/tags/tag486.xml><?xml version="1.0" encoding="utf-8"?>
<p:tagLst xmlns:a="http://schemas.openxmlformats.org/drawingml/2006/main" xmlns:r="http://schemas.openxmlformats.org/officeDocument/2006/relationships" xmlns:p="http://schemas.openxmlformats.org/presentationml/2006/main">
  <p:tag name="FLATTEN" val="true"/>
</p:tagLst>
</file>

<file path=ppt/tags/tag487.xml><?xml version="1.0" encoding="utf-8"?>
<p:tagLst xmlns:a="http://schemas.openxmlformats.org/drawingml/2006/main" xmlns:r="http://schemas.openxmlformats.org/officeDocument/2006/relationships" xmlns:p="http://schemas.openxmlformats.org/presentationml/2006/main">
  <p:tag name="FLATTEN" val="true"/>
</p:tagLst>
</file>

<file path=ppt/tags/tag488.xml><?xml version="1.0" encoding="utf-8"?>
<p:tagLst xmlns:a="http://schemas.openxmlformats.org/drawingml/2006/main" xmlns:r="http://schemas.openxmlformats.org/officeDocument/2006/relationships" xmlns:p="http://schemas.openxmlformats.org/presentationml/2006/main">
  <p:tag name="FLATTEN" val="true"/>
</p:tagLst>
</file>

<file path=ppt/tags/tag489.xml><?xml version="1.0" encoding="utf-8"?>
<p:tagLst xmlns:a="http://schemas.openxmlformats.org/drawingml/2006/main" xmlns:r="http://schemas.openxmlformats.org/officeDocument/2006/relationships" xmlns:p="http://schemas.openxmlformats.org/presentationml/2006/main">
  <p:tag name="FLATTEN" val="true"/>
</p:tagLst>
</file>

<file path=ppt/tags/tag49.xml><?xml version="1.0" encoding="utf-8"?>
<p:tagLst xmlns:a="http://schemas.openxmlformats.org/drawingml/2006/main" xmlns:r="http://schemas.openxmlformats.org/officeDocument/2006/relationships" xmlns:p="http://schemas.openxmlformats.org/presentationml/2006/main">
  <p:tag name="FLATTEN" val="true"/>
</p:tagLst>
</file>

<file path=ppt/tags/tag490.xml><?xml version="1.0" encoding="utf-8"?>
<p:tagLst xmlns:a="http://schemas.openxmlformats.org/drawingml/2006/main" xmlns:r="http://schemas.openxmlformats.org/officeDocument/2006/relationships" xmlns:p="http://schemas.openxmlformats.org/presentationml/2006/main">
  <p:tag name="FLATTEN" val="true"/>
</p:tagLst>
</file>

<file path=ppt/tags/tag491.xml><?xml version="1.0" encoding="utf-8"?>
<p:tagLst xmlns:a="http://schemas.openxmlformats.org/drawingml/2006/main" xmlns:r="http://schemas.openxmlformats.org/officeDocument/2006/relationships" xmlns:p="http://schemas.openxmlformats.org/presentationml/2006/main">
  <p:tag name="FLATTEN" val="true"/>
</p:tagLst>
</file>

<file path=ppt/tags/tag492.xml><?xml version="1.0" encoding="utf-8"?>
<p:tagLst xmlns:a="http://schemas.openxmlformats.org/drawingml/2006/main" xmlns:r="http://schemas.openxmlformats.org/officeDocument/2006/relationships" xmlns:p="http://schemas.openxmlformats.org/presentationml/2006/main">
  <p:tag name="FLATTEN" val="true"/>
</p:tagLst>
</file>

<file path=ppt/tags/tag493.xml><?xml version="1.0" encoding="utf-8"?>
<p:tagLst xmlns:a="http://schemas.openxmlformats.org/drawingml/2006/main" xmlns:r="http://schemas.openxmlformats.org/officeDocument/2006/relationships" xmlns:p="http://schemas.openxmlformats.org/presentationml/2006/main">
  <p:tag name="FLATTEN" val="true"/>
</p:tagLst>
</file>

<file path=ppt/tags/tag494.xml><?xml version="1.0" encoding="utf-8"?>
<p:tagLst xmlns:a="http://schemas.openxmlformats.org/drawingml/2006/main" xmlns:r="http://schemas.openxmlformats.org/officeDocument/2006/relationships" xmlns:p="http://schemas.openxmlformats.org/presentationml/2006/main">
  <p:tag name="FLATTEN" val="true"/>
</p:tagLst>
</file>

<file path=ppt/tags/tag495.xml><?xml version="1.0" encoding="utf-8"?>
<p:tagLst xmlns:a="http://schemas.openxmlformats.org/drawingml/2006/main" xmlns:r="http://schemas.openxmlformats.org/officeDocument/2006/relationships" xmlns:p="http://schemas.openxmlformats.org/presentationml/2006/main">
  <p:tag name="FLATTEN" val="true"/>
</p:tagLst>
</file>

<file path=ppt/tags/tag496.xml><?xml version="1.0" encoding="utf-8"?>
<p:tagLst xmlns:a="http://schemas.openxmlformats.org/drawingml/2006/main" xmlns:r="http://schemas.openxmlformats.org/officeDocument/2006/relationships" xmlns:p="http://schemas.openxmlformats.org/presentationml/2006/main">
  <p:tag name="FLATTEN" val="true"/>
</p:tagLst>
</file>

<file path=ppt/tags/tag497.xml><?xml version="1.0" encoding="utf-8"?>
<p:tagLst xmlns:a="http://schemas.openxmlformats.org/drawingml/2006/main" xmlns:r="http://schemas.openxmlformats.org/officeDocument/2006/relationships" xmlns:p="http://schemas.openxmlformats.org/presentationml/2006/main">
  <p:tag name="FLATTEN" val="true"/>
</p:tagLst>
</file>

<file path=ppt/tags/tag498.xml><?xml version="1.0" encoding="utf-8"?>
<p:tagLst xmlns:a="http://schemas.openxmlformats.org/drawingml/2006/main" xmlns:r="http://schemas.openxmlformats.org/officeDocument/2006/relationships" xmlns:p="http://schemas.openxmlformats.org/presentationml/2006/main">
  <p:tag name="FLATTEN" val="true"/>
</p:tagLst>
</file>

<file path=ppt/tags/tag499.xml><?xml version="1.0" encoding="utf-8"?>
<p:tagLst xmlns:a="http://schemas.openxmlformats.org/drawingml/2006/main" xmlns:r="http://schemas.openxmlformats.org/officeDocument/2006/relationships" xmlns:p="http://schemas.openxmlformats.org/presentationml/2006/main">
  <p:tag name="FLATTEN" val="true"/>
</p:tagLst>
</file>

<file path=ppt/tags/tag5.xml><?xml version="1.0" encoding="utf-8"?>
<p:tagLst xmlns:a="http://schemas.openxmlformats.org/drawingml/2006/main" xmlns:r="http://schemas.openxmlformats.org/officeDocument/2006/relationships" xmlns:p="http://schemas.openxmlformats.org/presentationml/2006/main">
  <p:tag name="FLATTEN" val="true"/>
</p:tagLst>
</file>

<file path=ppt/tags/tag50.xml><?xml version="1.0" encoding="utf-8"?>
<p:tagLst xmlns:a="http://schemas.openxmlformats.org/drawingml/2006/main" xmlns:r="http://schemas.openxmlformats.org/officeDocument/2006/relationships" xmlns:p="http://schemas.openxmlformats.org/presentationml/2006/main">
  <p:tag name="FLATTEN" val="true"/>
</p:tagLst>
</file>

<file path=ppt/tags/tag500.xml><?xml version="1.0" encoding="utf-8"?>
<p:tagLst xmlns:a="http://schemas.openxmlformats.org/drawingml/2006/main" xmlns:r="http://schemas.openxmlformats.org/officeDocument/2006/relationships" xmlns:p="http://schemas.openxmlformats.org/presentationml/2006/main">
  <p:tag name="FLATTEN" val="true"/>
</p:tagLst>
</file>

<file path=ppt/tags/tag501.xml><?xml version="1.0" encoding="utf-8"?>
<p:tagLst xmlns:a="http://schemas.openxmlformats.org/drawingml/2006/main" xmlns:r="http://schemas.openxmlformats.org/officeDocument/2006/relationships" xmlns:p="http://schemas.openxmlformats.org/presentationml/2006/main">
  <p:tag name="FLATTEN" val="true"/>
</p:tagLst>
</file>

<file path=ppt/tags/tag502.xml><?xml version="1.0" encoding="utf-8"?>
<p:tagLst xmlns:a="http://schemas.openxmlformats.org/drawingml/2006/main" xmlns:r="http://schemas.openxmlformats.org/officeDocument/2006/relationships" xmlns:p="http://schemas.openxmlformats.org/presentationml/2006/main">
  <p:tag name="FLATTEN" val="true"/>
</p:tagLst>
</file>

<file path=ppt/tags/tag503.xml><?xml version="1.0" encoding="utf-8"?>
<p:tagLst xmlns:a="http://schemas.openxmlformats.org/drawingml/2006/main" xmlns:r="http://schemas.openxmlformats.org/officeDocument/2006/relationships" xmlns:p="http://schemas.openxmlformats.org/presentationml/2006/main">
  <p:tag name="FLATTEN" val="true"/>
</p:tagLst>
</file>

<file path=ppt/tags/tag504.xml><?xml version="1.0" encoding="utf-8"?>
<p:tagLst xmlns:a="http://schemas.openxmlformats.org/drawingml/2006/main" xmlns:r="http://schemas.openxmlformats.org/officeDocument/2006/relationships" xmlns:p="http://schemas.openxmlformats.org/presentationml/2006/main">
  <p:tag name="FLATTEN" val="true"/>
</p:tagLst>
</file>

<file path=ppt/tags/tag505.xml><?xml version="1.0" encoding="utf-8"?>
<p:tagLst xmlns:a="http://schemas.openxmlformats.org/drawingml/2006/main" xmlns:r="http://schemas.openxmlformats.org/officeDocument/2006/relationships" xmlns:p="http://schemas.openxmlformats.org/presentationml/2006/main">
  <p:tag name="FLATTEN" val="true"/>
</p:tagLst>
</file>

<file path=ppt/tags/tag506.xml><?xml version="1.0" encoding="utf-8"?>
<p:tagLst xmlns:a="http://schemas.openxmlformats.org/drawingml/2006/main" xmlns:r="http://schemas.openxmlformats.org/officeDocument/2006/relationships" xmlns:p="http://schemas.openxmlformats.org/presentationml/2006/main">
  <p:tag name="FLATTEN" val="true"/>
</p:tagLst>
</file>

<file path=ppt/tags/tag507.xml><?xml version="1.0" encoding="utf-8"?>
<p:tagLst xmlns:a="http://schemas.openxmlformats.org/drawingml/2006/main" xmlns:r="http://schemas.openxmlformats.org/officeDocument/2006/relationships" xmlns:p="http://schemas.openxmlformats.org/presentationml/2006/main">
  <p:tag name="FLATTEN" val="true"/>
</p:tagLst>
</file>

<file path=ppt/tags/tag508.xml><?xml version="1.0" encoding="utf-8"?>
<p:tagLst xmlns:a="http://schemas.openxmlformats.org/drawingml/2006/main" xmlns:r="http://schemas.openxmlformats.org/officeDocument/2006/relationships" xmlns:p="http://schemas.openxmlformats.org/presentationml/2006/main">
  <p:tag name="FLATTEN" val="true"/>
</p:tagLst>
</file>

<file path=ppt/tags/tag509.xml><?xml version="1.0" encoding="utf-8"?>
<p:tagLst xmlns:a="http://schemas.openxmlformats.org/drawingml/2006/main" xmlns:r="http://schemas.openxmlformats.org/officeDocument/2006/relationships" xmlns:p="http://schemas.openxmlformats.org/presentationml/2006/main">
  <p:tag name="FLATTEN" val="true"/>
</p:tagLst>
</file>

<file path=ppt/tags/tag51.xml><?xml version="1.0" encoding="utf-8"?>
<p:tagLst xmlns:a="http://schemas.openxmlformats.org/drawingml/2006/main" xmlns:r="http://schemas.openxmlformats.org/officeDocument/2006/relationships" xmlns:p="http://schemas.openxmlformats.org/presentationml/2006/main">
  <p:tag name="FLATTEN" val="true"/>
</p:tagLst>
</file>

<file path=ppt/tags/tag510.xml><?xml version="1.0" encoding="utf-8"?>
<p:tagLst xmlns:a="http://schemas.openxmlformats.org/drawingml/2006/main" xmlns:r="http://schemas.openxmlformats.org/officeDocument/2006/relationships" xmlns:p="http://schemas.openxmlformats.org/presentationml/2006/main">
  <p:tag name="FLATTEN" val="true"/>
</p:tagLst>
</file>

<file path=ppt/tags/tag511.xml><?xml version="1.0" encoding="utf-8"?>
<p:tagLst xmlns:a="http://schemas.openxmlformats.org/drawingml/2006/main" xmlns:r="http://schemas.openxmlformats.org/officeDocument/2006/relationships" xmlns:p="http://schemas.openxmlformats.org/presentationml/2006/main">
  <p:tag name="FLATTEN" val="true"/>
</p:tagLst>
</file>

<file path=ppt/tags/tag512.xml><?xml version="1.0" encoding="utf-8"?>
<p:tagLst xmlns:a="http://schemas.openxmlformats.org/drawingml/2006/main" xmlns:r="http://schemas.openxmlformats.org/officeDocument/2006/relationships" xmlns:p="http://schemas.openxmlformats.org/presentationml/2006/main">
  <p:tag name="FLATTEN" val="true"/>
</p:tagLst>
</file>

<file path=ppt/tags/tag513.xml><?xml version="1.0" encoding="utf-8"?>
<p:tagLst xmlns:a="http://schemas.openxmlformats.org/drawingml/2006/main" xmlns:r="http://schemas.openxmlformats.org/officeDocument/2006/relationships" xmlns:p="http://schemas.openxmlformats.org/presentationml/2006/main">
  <p:tag name="FLATTEN" val="true"/>
</p:tagLst>
</file>

<file path=ppt/tags/tag514.xml><?xml version="1.0" encoding="utf-8"?>
<p:tagLst xmlns:a="http://schemas.openxmlformats.org/drawingml/2006/main" xmlns:r="http://schemas.openxmlformats.org/officeDocument/2006/relationships" xmlns:p="http://schemas.openxmlformats.org/presentationml/2006/main">
  <p:tag name="FLATTEN" val="true"/>
</p:tagLst>
</file>

<file path=ppt/tags/tag515.xml><?xml version="1.0" encoding="utf-8"?>
<p:tagLst xmlns:a="http://schemas.openxmlformats.org/drawingml/2006/main" xmlns:r="http://schemas.openxmlformats.org/officeDocument/2006/relationships" xmlns:p="http://schemas.openxmlformats.org/presentationml/2006/main">
  <p:tag name="FLATTEN" val="true"/>
</p:tagLst>
</file>

<file path=ppt/tags/tag516.xml><?xml version="1.0" encoding="utf-8"?>
<p:tagLst xmlns:a="http://schemas.openxmlformats.org/drawingml/2006/main" xmlns:r="http://schemas.openxmlformats.org/officeDocument/2006/relationships" xmlns:p="http://schemas.openxmlformats.org/presentationml/2006/main">
  <p:tag name="FLATTEN" val="true"/>
</p:tagLst>
</file>

<file path=ppt/tags/tag517.xml><?xml version="1.0" encoding="utf-8"?>
<p:tagLst xmlns:a="http://schemas.openxmlformats.org/drawingml/2006/main" xmlns:r="http://schemas.openxmlformats.org/officeDocument/2006/relationships" xmlns:p="http://schemas.openxmlformats.org/presentationml/2006/main">
  <p:tag name="FLATTEN" val="true"/>
</p:tagLst>
</file>

<file path=ppt/tags/tag518.xml><?xml version="1.0" encoding="utf-8"?>
<p:tagLst xmlns:a="http://schemas.openxmlformats.org/drawingml/2006/main" xmlns:r="http://schemas.openxmlformats.org/officeDocument/2006/relationships" xmlns:p="http://schemas.openxmlformats.org/presentationml/2006/main">
  <p:tag name="FLATTEN" val="true"/>
</p:tagLst>
</file>

<file path=ppt/tags/tag519.xml><?xml version="1.0" encoding="utf-8"?>
<p:tagLst xmlns:a="http://schemas.openxmlformats.org/drawingml/2006/main" xmlns:r="http://schemas.openxmlformats.org/officeDocument/2006/relationships" xmlns:p="http://schemas.openxmlformats.org/presentationml/2006/main">
  <p:tag name="FLATTEN" val="true"/>
</p:tagLst>
</file>

<file path=ppt/tags/tag52.xml><?xml version="1.0" encoding="utf-8"?>
<p:tagLst xmlns:a="http://schemas.openxmlformats.org/drawingml/2006/main" xmlns:r="http://schemas.openxmlformats.org/officeDocument/2006/relationships" xmlns:p="http://schemas.openxmlformats.org/presentationml/2006/main">
  <p:tag name="FLATTEN" val="true"/>
</p:tagLst>
</file>

<file path=ppt/tags/tag520.xml><?xml version="1.0" encoding="utf-8"?>
<p:tagLst xmlns:a="http://schemas.openxmlformats.org/drawingml/2006/main" xmlns:r="http://schemas.openxmlformats.org/officeDocument/2006/relationships" xmlns:p="http://schemas.openxmlformats.org/presentationml/2006/main">
  <p:tag name="FLATTEN" val="true"/>
</p:tagLst>
</file>

<file path=ppt/tags/tag521.xml><?xml version="1.0" encoding="utf-8"?>
<p:tagLst xmlns:a="http://schemas.openxmlformats.org/drawingml/2006/main" xmlns:r="http://schemas.openxmlformats.org/officeDocument/2006/relationships" xmlns:p="http://schemas.openxmlformats.org/presentationml/2006/main">
  <p:tag name="FLATTEN" val="true"/>
</p:tagLst>
</file>

<file path=ppt/tags/tag522.xml><?xml version="1.0" encoding="utf-8"?>
<p:tagLst xmlns:a="http://schemas.openxmlformats.org/drawingml/2006/main" xmlns:r="http://schemas.openxmlformats.org/officeDocument/2006/relationships" xmlns:p="http://schemas.openxmlformats.org/presentationml/2006/main">
  <p:tag name="FLATTEN" val="true"/>
</p:tagLst>
</file>

<file path=ppt/tags/tag523.xml><?xml version="1.0" encoding="utf-8"?>
<p:tagLst xmlns:a="http://schemas.openxmlformats.org/drawingml/2006/main" xmlns:r="http://schemas.openxmlformats.org/officeDocument/2006/relationships" xmlns:p="http://schemas.openxmlformats.org/presentationml/2006/main">
  <p:tag name="FLATTEN" val="true"/>
</p:tagLst>
</file>

<file path=ppt/tags/tag524.xml><?xml version="1.0" encoding="utf-8"?>
<p:tagLst xmlns:a="http://schemas.openxmlformats.org/drawingml/2006/main" xmlns:r="http://schemas.openxmlformats.org/officeDocument/2006/relationships" xmlns:p="http://schemas.openxmlformats.org/presentationml/2006/main">
  <p:tag name="FLATTEN" val="true"/>
</p:tagLst>
</file>

<file path=ppt/tags/tag525.xml><?xml version="1.0" encoding="utf-8"?>
<p:tagLst xmlns:a="http://schemas.openxmlformats.org/drawingml/2006/main" xmlns:r="http://schemas.openxmlformats.org/officeDocument/2006/relationships" xmlns:p="http://schemas.openxmlformats.org/presentationml/2006/main">
  <p:tag name="FLATTEN" val="true"/>
</p:tagLst>
</file>

<file path=ppt/tags/tag526.xml><?xml version="1.0" encoding="utf-8"?>
<p:tagLst xmlns:a="http://schemas.openxmlformats.org/drawingml/2006/main" xmlns:r="http://schemas.openxmlformats.org/officeDocument/2006/relationships" xmlns:p="http://schemas.openxmlformats.org/presentationml/2006/main">
  <p:tag name="FLATTEN" val="true"/>
</p:tagLst>
</file>

<file path=ppt/tags/tag527.xml><?xml version="1.0" encoding="utf-8"?>
<p:tagLst xmlns:a="http://schemas.openxmlformats.org/drawingml/2006/main" xmlns:r="http://schemas.openxmlformats.org/officeDocument/2006/relationships" xmlns:p="http://schemas.openxmlformats.org/presentationml/2006/main">
  <p:tag name="FLATTEN" val="true"/>
</p:tagLst>
</file>

<file path=ppt/tags/tag528.xml><?xml version="1.0" encoding="utf-8"?>
<p:tagLst xmlns:a="http://schemas.openxmlformats.org/drawingml/2006/main" xmlns:r="http://schemas.openxmlformats.org/officeDocument/2006/relationships" xmlns:p="http://schemas.openxmlformats.org/presentationml/2006/main">
  <p:tag name="FLATTEN" val="true"/>
</p:tagLst>
</file>

<file path=ppt/tags/tag529.xml><?xml version="1.0" encoding="utf-8"?>
<p:tagLst xmlns:a="http://schemas.openxmlformats.org/drawingml/2006/main" xmlns:r="http://schemas.openxmlformats.org/officeDocument/2006/relationships" xmlns:p="http://schemas.openxmlformats.org/presentationml/2006/main">
  <p:tag name="FLATTEN" val="true"/>
</p:tagLst>
</file>

<file path=ppt/tags/tag53.xml><?xml version="1.0" encoding="utf-8"?>
<p:tagLst xmlns:a="http://schemas.openxmlformats.org/drawingml/2006/main" xmlns:r="http://schemas.openxmlformats.org/officeDocument/2006/relationships" xmlns:p="http://schemas.openxmlformats.org/presentationml/2006/main">
  <p:tag name="FLATTEN" val="true"/>
</p:tagLst>
</file>

<file path=ppt/tags/tag530.xml><?xml version="1.0" encoding="utf-8"?>
<p:tagLst xmlns:a="http://schemas.openxmlformats.org/drawingml/2006/main" xmlns:r="http://schemas.openxmlformats.org/officeDocument/2006/relationships" xmlns:p="http://schemas.openxmlformats.org/presentationml/2006/main">
  <p:tag name="FLATTEN" val="true"/>
</p:tagLst>
</file>

<file path=ppt/tags/tag531.xml><?xml version="1.0" encoding="utf-8"?>
<p:tagLst xmlns:a="http://schemas.openxmlformats.org/drawingml/2006/main" xmlns:r="http://schemas.openxmlformats.org/officeDocument/2006/relationships" xmlns:p="http://schemas.openxmlformats.org/presentationml/2006/main">
  <p:tag name="FLATTEN" val="true"/>
</p:tagLst>
</file>

<file path=ppt/tags/tag532.xml><?xml version="1.0" encoding="utf-8"?>
<p:tagLst xmlns:a="http://schemas.openxmlformats.org/drawingml/2006/main" xmlns:r="http://schemas.openxmlformats.org/officeDocument/2006/relationships" xmlns:p="http://schemas.openxmlformats.org/presentationml/2006/main">
  <p:tag name="FLATTEN" val="true"/>
</p:tagLst>
</file>

<file path=ppt/tags/tag533.xml><?xml version="1.0" encoding="utf-8"?>
<p:tagLst xmlns:a="http://schemas.openxmlformats.org/drawingml/2006/main" xmlns:r="http://schemas.openxmlformats.org/officeDocument/2006/relationships" xmlns:p="http://schemas.openxmlformats.org/presentationml/2006/main">
  <p:tag name="FLATTEN" val="true"/>
</p:tagLst>
</file>

<file path=ppt/tags/tag534.xml><?xml version="1.0" encoding="utf-8"?>
<p:tagLst xmlns:a="http://schemas.openxmlformats.org/drawingml/2006/main" xmlns:r="http://schemas.openxmlformats.org/officeDocument/2006/relationships" xmlns:p="http://schemas.openxmlformats.org/presentationml/2006/main">
  <p:tag name="FLATTEN" val="true"/>
</p:tagLst>
</file>

<file path=ppt/tags/tag535.xml><?xml version="1.0" encoding="utf-8"?>
<p:tagLst xmlns:a="http://schemas.openxmlformats.org/drawingml/2006/main" xmlns:r="http://schemas.openxmlformats.org/officeDocument/2006/relationships" xmlns:p="http://schemas.openxmlformats.org/presentationml/2006/main">
  <p:tag name="FLATTEN" val="true"/>
</p:tagLst>
</file>

<file path=ppt/tags/tag536.xml><?xml version="1.0" encoding="utf-8"?>
<p:tagLst xmlns:a="http://schemas.openxmlformats.org/drawingml/2006/main" xmlns:r="http://schemas.openxmlformats.org/officeDocument/2006/relationships" xmlns:p="http://schemas.openxmlformats.org/presentationml/2006/main">
  <p:tag name="FLATTEN" val="true"/>
</p:tagLst>
</file>

<file path=ppt/tags/tag537.xml><?xml version="1.0" encoding="utf-8"?>
<p:tagLst xmlns:a="http://schemas.openxmlformats.org/drawingml/2006/main" xmlns:r="http://schemas.openxmlformats.org/officeDocument/2006/relationships" xmlns:p="http://schemas.openxmlformats.org/presentationml/2006/main">
  <p:tag name="FLATTEN" val="true"/>
</p:tagLst>
</file>

<file path=ppt/tags/tag538.xml><?xml version="1.0" encoding="utf-8"?>
<p:tagLst xmlns:a="http://schemas.openxmlformats.org/drawingml/2006/main" xmlns:r="http://schemas.openxmlformats.org/officeDocument/2006/relationships" xmlns:p="http://schemas.openxmlformats.org/presentationml/2006/main">
  <p:tag name="FLATTEN" val="true"/>
</p:tagLst>
</file>

<file path=ppt/tags/tag539.xml><?xml version="1.0" encoding="utf-8"?>
<p:tagLst xmlns:a="http://schemas.openxmlformats.org/drawingml/2006/main" xmlns:r="http://schemas.openxmlformats.org/officeDocument/2006/relationships" xmlns:p="http://schemas.openxmlformats.org/presentationml/2006/main">
  <p:tag name="FLATTEN" val="true"/>
</p:tagLst>
</file>

<file path=ppt/tags/tag54.xml><?xml version="1.0" encoding="utf-8"?>
<p:tagLst xmlns:a="http://schemas.openxmlformats.org/drawingml/2006/main" xmlns:r="http://schemas.openxmlformats.org/officeDocument/2006/relationships" xmlns:p="http://schemas.openxmlformats.org/presentationml/2006/main">
  <p:tag name="FLATTEN" val="true"/>
</p:tagLst>
</file>

<file path=ppt/tags/tag540.xml><?xml version="1.0" encoding="utf-8"?>
<p:tagLst xmlns:a="http://schemas.openxmlformats.org/drawingml/2006/main" xmlns:r="http://schemas.openxmlformats.org/officeDocument/2006/relationships" xmlns:p="http://schemas.openxmlformats.org/presentationml/2006/main">
  <p:tag name="FLATTEN" val="true"/>
</p:tagLst>
</file>

<file path=ppt/tags/tag541.xml><?xml version="1.0" encoding="utf-8"?>
<p:tagLst xmlns:a="http://schemas.openxmlformats.org/drawingml/2006/main" xmlns:r="http://schemas.openxmlformats.org/officeDocument/2006/relationships" xmlns:p="http://schemas.openxmlformats.org/presentationml/2006/main">
  <p:tag name="FLATTEN" val="true"/>
</p:tagLst>
</file>

<file path=ppt/tags/tag542.xml><?xml version="1.0" encoding="utf-8"?>
<p:tagLst xmlns:a="http://schemas.openxmlformats.org/drawingml/2006/main" xmlns:r="http://schemas.openxmlformats.org/officeDocument/2006/relationships" xmlns:p="http://schemas.openxmlformats.org/presentationml/2006/main">
  <p:tag name="FLATTEN" val="true"/>
</p:tagLst>
</file>

<file path=ppt/tags/tag543.xml><?xml version="1.0" encoding="utf-8"?>
<p:tagLst xmlns:a="http://schemas.openxmlformats.org/drawingml/2006/main" xmlns:r="http://schemas.openxmlformats.org/officeDocument/2006/relationships" xmlns:p="http://schemas.openxmlformats.org/presentationml/2006/main">
  <p:tag name="FLATTEN" val="true"/>
</p:tagLst>
</file>

<file path=ppt/tags/tag544.xml><?xml version="1.0" encoding="utf-8"?>
<p:tagLst xmlns:a="http://schemas.openxmlformats.org/drawingml/2006/main" xmlns:r="http://schemas.openxmlformats.org/officeDocument/2006/relationships" xmlns:p="http://schemas.openxmlformats.org/presentationml/2006/main">
  <p:tag name="FLATTEN" val="true"/>
</p:tagLst>
</file>

<file path=ppt/tags/tag545.xml><?xml version="1.0" encoding="utf-8"?>
<p:tagLst xmlns:a="http://schemas.openxmlformats.org/drawingml/2006/main" xmlns:r="http://schemas.openxmlformats.org/officeDocument/2006/relationships" xmlns:p="http://schemas.openxmlformats.org/presentationml/2006/main">
  <p:tag name="FLATTEN" val="true"/>
</p:tagLst>
</file>

<file path=ppt/tags/tag546.xml><?xml version="1.0" encoding="utf-8"?>
<p:tagLst xmlns:a="http://schemas.openxmlformats.org/drawingml/2006/main" xmlns:r="http://schemas.openxmlformats.org/officeDocument/2006/relationships" xmlns:p="http://schemas.openxmlformats.org/presentationml/2006/main">
  <p:tag name="FLATTEN" val="true"/>
</p:tagLst>
</file>

<file path=ppt/tags/tag547.xml><?xml version="1.0" encoding="utf-8"?>
<p:tagLst xmlns:a="http://schemas.openxmlformats.org/drawingml/2006/main" xmlns:r="http://schemas.openxmlformats.org/officeDocument/2006/relationships" xmlns:p="http://schemas.openxmlformats.org/presentationml/2006/main">
  <p:tag name="FLATTEN" val="true"/>
</p:tagLst>
</file>

<file path=ppt/tags/tag548.xml><?xml version="1.0" encoding="utf-8"?>
<p:tagLst xmlns:a="http://schemas.openxmlformats.org/drawingml/2006/main" xmlns:r="http://schemas.openxmlformats.org/officeDocument/2006/relationships" xmlns:p="http://schemas.openxmlformats.org/presentationml/2006/main">
  <p:tag name="FLATTEN" val="true"/>
</p:tagLst>
</file>

<file path=ppt/tags/tag549.xml><?xml version="1.0" encoding="utf-8"?>
<p:tagLst xmlns:a="http://schemas.openxmlformats.org/drawingml/2006/main" xmlns:r="http://schemas.openxmlformats.org/officeDocument/2006/relationships" xmlns:p="http://schemas.openxmlformats.org/presentationml/2006/main">
  <p:tag name="FLATTEN" val="true"/>
</p:tagLst>
</file>

<file path=ppt/tags/tag55.xml><?xml version="1.0" encoding="utf-8"?>
<p:tagLst xmlns:a="http://schemas.openxmlformats.org/drawingml/2006/main" xmlns:r="http://schemas.openxmlformats.org/officeDocument/2006/relationships" xmlns:p="http://schemas.openxmlformats.org/presentationml/2006/main">
  <p:tag name="FLATTEN" val="true"/>
</p:tagLst>
</file>

<file path=ppt/tags/tag550.xml><?xml version="1.0" encoding="utf-8"?>
<p:tagLst xmlns:a="http://schemas.openxmlformats.org/drawingml/2006/main" xmlns:r="http://schemas.openxmlformats.org/officeDocument/2006/relationships" xmlns:p="http://schemas.openxmlformats.org/presentationml/2006/main">
  <p:tag name="FLATTEN" val="true"/>
</p:tagLst>
</file>

<file path=ppt/tags/tag551.xml><?xml version="1.0" encoding="utf-8"?>
<p:tagLst xmlns:a="http://schemas.openxmlformats.org/drawingml/2006/main" xmlns:r="http://schemas.openxmlformats.org/officeDocument/2006/relationships" xmlns:p="http://schemas.openxmlformats.org/presentationml/2006/main">
  <p:tag name="FLATTEN" val="true"/>
</p:tagLst>
</file>

<file path=ppt/tags/tag552.xml><?xml version="1.0" encoding="utf-8"?>
<p:tagLst xmlns:a="http://schemas.openxmlformats.org/drawingml/2006/main" xmlns:r="http://schemas.openxmlformats.org/officeDocument/2006/relationships" xmlns:p="http://schemas.openxmlformats.org/presentationml/2006/main">
  <p:tag name="FLATTEN" val="true"/>
</p:tagLst>
</file>

<file path=ppt/tags/tag553.xml><?xml version="1.0" encoding="utf-8"?>
<p:tagLst xmlns:a="http://schemas.openxmlformats.org/drawingml/2006/main" xmlns:r="http://schemas.openxmlformats.org/officeDocument/2006/relationships" xmlns:p="http://schemas.openxmlformats.org/presentationml/2006/main">
  <p:tag name="FLATTEN" val="true"/>
</p:tagLst>
</file>

<file path=ppt/tags/tag554.xml><?xml version="1.0" encoding="utf-8"?>
<p:tagLst xmlns:a="http://schemas.openxmlformats.org/drawingml/2006/main" xmlns:r="http://schemas.openxmlformats.org/officeDocument/2006/relationships" xmlns:p="http://schemas.openxmlformats.org/presentationml/2006/main">
  <p:tag name="FLATTEN" val="true"/>
</p:tagLst>
</file>

<file path=ppt/tags/tag555.xml><?xml version="1.0" encoding="utf-8"?>
<p:tagLst xmlns:a="http://schemas.openxmlformats.org/drawingml/2006/main" xmlns:r="http://schemas.openxmlformats.org/officeDocument/2006/relationships" xmlns:p="http://schemas.openxmlformats.org/presentationml/2006/main">
  <p:tag name="FLATTEN" val="true"/>
</p:tagLst>
</file>

<file path=ppt/tags/tag556.xml><?xml version="1.0" encoding="utf-8"?>
<p:tagLst xmlns:a="http://schemas.openxmlformats.org/drawingml/2006/main" xmlns:r="http://schemas.openxmlformats.org/officeDocument/2006/relationships" xmlns:p="http://schemas.openxmlformats.org/presentationml/2006/main">
  <p:tag name="FLATTEN" val="true"/>
</p:tagLst>
</file>

<file path=ppt/tags/tag557.xml><?xml version="1.0" encoding="utf-8"?>
<p:tagLst xmlns:a="http://schemas.openxmlformats.org/drawingml/2006/main" xmlns:r="http://schemas.openxmlformats.org/officeDocument/2006/relationships" xmlns:p="http://schemas.openxmlformats.org/presentationml/2006/main">
  <p:tag name="FLATTEN" val="true"/>
</p:tagLst>
</file>

<file path=ppt/tags/tag558.xml><?xml version="1.0" encoding="utf-8"?>
<p:tagLst xmlns:a="http://schemas.openxmlformats.org/drawingml/2006/main" xmlns:r="http://schemas.openxmlformats.org/officeDocument/2006/relationships" xmlns:p="http://schemas.openxmlformats.org/presentationml/2006/main">
  <p:tag name="FLATTEN" val="true"/>
</p:tagLst>
</file>

<file path=ppt/tags/tag559.xml><?xml version="1.0" encoding="utf-8"?>
<p:tagLst xmlns:a="http://schemas.openxmlformats.org/drawingml/2006/main" xmlns:r="http://schemas.openxmlformats.org/officeDocument/2006/relationships" xmlns:p="http://schemas.openxmlformats.org/presentationml/2006/main">
  <p:tag name="FLATTEN" val="true"/>
</p:tagLst>
</file>

<file path=ppt/tags/tag56.xml><?xml version="1.0" encoding="utf-8"?>
<p:tagLst xmlns:a="http://schemas.openxmlformats.org/drawingml/2006/main" xmlns:r="http://schemas.openxmlformats.org/officeDocument/2006/relationships" xmlns:p="http://schemas.openxmlformats.org/presentationml/2006/main">
  <p:tag name="FLATTEN" val="true"/>
</p:tagLst>
</file>

<file path=ppt/tags/tag560.xml><?xml version="1.0" encoding="utf-8"?>
<p:tagLst xmlns:a="http://schemas.openxmlformats.org/drawingml/2006/main" xmlns:r="http://schemas.openxmlformats.org/officeDocument/2006/relationships" xmlns:p="http://schemas.openxmlformats.org/presentationml/2006/main">
  <p:tag name="FLATTEN" val="true"/>
</p:tagLst>
</file>

<file path=ppt/tags/tag561.xml><?xml version="1.0" encoding="utf-8"?>
<p:tagLst xmlns:a="http://schemas.openxmlformats.org/drawingml/2006/main" xmlns:r="http://schemas.openxmlformats.org/officeDocument/2006/relationships" xmlns:p="http://schemas.openxmlformats.org/presentationml/2006/main">
  <p:tag name="FLATTEN" val="true"/>
</p:tagLst>
</file>

<file path=ppt/tags/tag562.xml><?xml version="1.0" encoding="utf-8"?>
<p:tagLst xmlns:a="http://schemas.openxmlformats.org/drawingml/2006/main" xmlns:r="http://schemas.openxmlformats.org/officeDocument/2006/relationships" xmlns:p="http://schemas.openxmlformats.org/presentationml/2006/main">
  <p:tag name="FLATTEN" val="true"/>
</p:tagLst>
</file>

<file path=ppt/tags/tag563.xml><?xml version="1.0" encoding="utf-8"?>
<p:tagLst xmlns:a="http://schemas.openxmlformats.org/drawingml/2006/main" xmlns:r="http://schemas.openxmlformats.org/officeDocument/2006/relationships" xmlns:p="http://schemas.openxmlformats.org/presentationml/2006/main">
  <p:tag name="FLATTEN" val="true"/>
</p:tagLst>
</file>

<file path=ppt/tags/tag564.xml><?xml version="1.0" encoding="utf-8"?>
<p:tagLst xmlns:a="http://schemas.openxmlformats.org/drawingml/2006/main" xmlns:r="http://schemas.openxmlformats.org/officeDocument/2006/relationships" xmlns:p="http://schemas.openxmlformats.org/presentationml/2006/main">
  <p:tag name="FLATTEN" val="true"/>
</p:tagLst>
</file>

<file path=ppt/tags/tag565.xml><?xml version="1.0" encoding="utf-8"?>
<p:tagLst xmlns:a="http://schemas.openxmlformats.org/drawingml/2006/main" xmlns:r="http://schemas.openxmlformats.org/officeDocument/2006/relationships" xmlns:p="http://schemas.openxmlformats.org/presentationml/2006/main">
  <p:tag name="FLATTEN" val="true"/>
</p:tagLst>
</file>

<file path=ppt/tags/tag566.xml><?xml version="1.0" encoding="utf-8"?>
<p:tagLst xmlns:a="http://schemas.openxmlformats.org/drawingml/2006/main" xmlns:r="http://schemas.openxmlformats.org/officeDocument/2006/relationships" xmlns:p="http://schemas.openxmlformats.org/presentationml/2006/main">
  <p:tag name="FLATTEN" val="true"/>
</p:tagLst>
</file>

<file path=ppt/tags/tag567.xml><?xml version="1.0" encoding="utf-8"?>
<p:tagLst xmlns:a="http://schemas.openxmlformats.org/drawingml/2006/main" xmlns:r="http://schemas.openxmlformats.org/officeDocument/2006/relationships" xmlns:p="http://schemas.openxmlformats.org/presentationml/2006/main">
  <p:tag name="FLATTEN" val="true"/>
</p:tagLst>
</file>

<file path=ppt/tags/tag568.xml><?xml version="1.0" encoding="utf-8"?>
<p:tagLst xmlns:a="http://schemas.openxmlformats.org/drawingml/2006/main" xmlns:r="http://schemas.openxmlformats.org/officeDocument/2006/relationships" xmlns:p="http://schemas.openxmlformats.org/presentationml/2006/main">
  <p:tag name="FLATTEN" val="true"/>
</p:tagLst>
</file>

<file path=ppt/tags/tag569.xml><?xml version="1.0" encoding="utf-8"?>
<p:tagLst xmlns:a="http://schemas.openxmlformats.org/drawingml/2006/main" xmlns:r="http://schemas.openxmlformats.org/officeDocument/2006/relationships" xmlns:p="http://schemas.openxmlformats.org/presentationml/2006/main">
  <p:tag name="FLATTEN" val="true"/>
</p:tagLst>
</file>

<file path=ppt/tags/tag57.xml><?xml version="1.0" encoding="utf-8"?>
<p:tagLst xmlns:a="http://schemas.openxmlformats.org/drawingml/2006/main" xmlns:r="http://schemas.openxmlformats.org/officeDocument/2006/relationships" xmlns:p="http://schemas.openxmlformats.org/presentationml/2006/main">
  <p:tag name="FLATTEN" val="true"/>
</p:tagLst>
</file>

<file path=ppt/tags/tag570.xml><?xml version="1.0" encoding="utf-8"?>
<p:tagLst xmlns:a="http://schemas.openxmlformats.org/drawingml/2006/main" xmlns:r="http://schemas.openxmlformats.org/officeDocument/2006/relationships" xmlns:p="http://schemas.openxmlformats.org/presentationml/2006/main">
  <p:tag name="FLATTEN" val="true"/>
</p:tagLst>
</file>

<file path=ppt/tags/tag571.xml><?xml version="1.0" encoding="utf-8"?>
<p:tagLst xmlns:a="http://schemas.openxmlformats.org/drawingml/2006/main" xmlns:r="http://schemas.openxmlformats.org/officeDocument/2006/relationships" xmlns:p="http://schemas.openxmlformats.org/presentationml/2006/main">
  <p:tag name="FLATTEN" val="true"/>
</p:tagLst>
</file>

<file path=ppt/tags/tag572.xml><?xml version="1.0" encoding="utf-8"?>
<p:tagLst xmlns:a="http://schemas.openxmlformats.org/drawingml/2006/main" xmlns:r="http://schemas.openxmlformats.org/officeDocument/2006/relationships" xmlns:p="http://schemas.openxmlformats.org/presentationml/2006/main">
  <p:tag name="FLATTEN" val="true"/>
</p:tagLst>
</file>

<file path=ppt/tags/tag573.xml><?xml version="1.0" encoding="utf-8"?>
<p:tagLst xmlns:a="http://schemas.openxmlformats.org/drawingml/2006/main" xmlns:r="http://schemas.openxmlformats.org/officeDocument/2006/relationships" xmlns:p="http://schemas.openxmlformats.org/presentationml/2006/main">
  <p:tag name="FLATTEN" val="true"/>
</p:tagLst>
</file>

<file path=ppt/tags/tag574.xml><?xml version="1.0" encoding="utf-8"?>
<p:tagLst xmlns:a="http://schemas.openxmlformats.org/drawingml/2006/main" xmlns:r="http://schemas.openxmlformats.org/officeDocument/2006/relationships" xmlns:p="http://schemas.openxmlformats.org/presentationml/2006/main">
  <p:tag name="FLATTEN" val="true"/>
</p:tagLst>
</file>

<file path=ppt/tags/tag575.xml><?xml version="1.0" encoding="utf-8"?>
<p:tagLst xmlns:a="http://schemas.openxmlformats.org/drawingml/2006/main" xmlns:r="http://schemas.openxmlformats.org/officeDocument/2006/relationships" xmlns:p="http://schemas.openxmlformats.org/presentationml/2006/main">
  <p:tag name="FLATTEN" val="true"/>
</p:tagLst>
</file>

<file path=ppt/tags/tag576.xml><?xml version="1.0" encoding="utf-8"?>
<p:tagLst xmlns:a="http://schemas.openxmlformats.org/drawingml/2006/main" xmlns:r="http://schemas.openxmlformats.org/officeDocument/2006/relationships" xmlns:p="http://schemas.openxmlformats.org/presentationml/2006/main">
  <p:tag name="FLATTEN" val="true"/>
</p:tagLst>
</file>

<file path=ppt/tags/tag577.xml><?xml version="1.0" encoding="utf-8"?>
<p:tagLst xmlns:a="http://schemas.openxmlformats.org/drawingml/2006/main" xmlns:r="http://schemas.openxmlformats.org/officeDocument/2006/relationships" xmlns:p="http://schemas.openxmlformats.org/presentationml/2006/main">
  <p:tag name="FLATTEN" val="true"/>
</p:tagLst>
</file>

<file path=ppt/tags/tag578.xml><?xml version="1.0" encoding="utf-8"?>
<p:tagLst xmlns:a="http://schemas.openxmlformats.org/drawingml/2006/main" xmlns:r="http://schemas.openxmlformats.org/officeDocument/2006/relationships" xmlns:p="http://schemas.openxmlformats.org/presentationml/2006/main">
  <p:tag name="FLATTEN" val="true"/>
</p:tagLst>
</file>

<file path=ppt/tags/tag579.xml><?xml version="1.0" encoding="utf-8"?>
<p:tagLst xmlns:a="http://schemas.openxmlformats.org/drawingml/2006/main" xmlns:r="http://schemas.openxmlformats.org/officeDocument/2006/relationships" xmlns:p="http://schemas.openxmlformats.org/presentationml/2006/main">
  <p:tag name="FLATTEN" val="true"/>
</p:tagLst>
</file>

<file path=ppt/tags/tag58.xml><?xml version="1.0" encoding="utf-8"?>
<p:tagLst xmlns:a="http://schemas.openxmlformats.org/drawingml/2006/main" xmlns:r="http://schemas.openxmlformats.org/officeDocument/2006/relationships" xmlns:p="http://schemas.openxmlformats.org/presentationml/2006/main">
  <p:tag name="FLATTEN" val="true"/>
</p:tagLst>
</file>

<file path=ppt/tags/tag580.xml><?xml version="1.0" encoding="utf-8"?>
<p:tagLst xmlns:a="http://schemas.openxmlformats.org/drawingml/2006/main" xmlns:r="http://schemas.openxmlformats.org/officeDocument/2006/relationships" xmlns:p="http://schemas.openxmlformats.org/presentationml/2006/main">
  <p:tag name="FLATTEN" val="true"/>
</p:tagLst>
</file>

<file path=ppt/tags/tag581.xml><?xml version="1.0" encoding="utf-8"?>
<p:tagLst xmlns:a="http://schemas.openxmlformats.org/drawingml/2006/main" xmlns:r="http://schemas.openxmlformats.org/officeDocument/2006/relationships" xmlns:p="http://schemas.openxmlformats.org/presentationml/2006/main">
  <p:tag name="FLATTEN" val="true"/>
</p:tagLst>
</file>

<file path=ppt/tags/tag582.xml><?xml version="1.0" encoding="utf-8"?>
<p:tagLst xmlns:a="http://schemas.openxmlformats.org/drawingml/2006/main" xmlns:r="http://schemas.openxmlformats.org/officeDocument/2006/relationships" xmlns:p="http://schemas.openxmlformats.org/presentationml/2006/main">
  <p:tag name="FLATTEN" val="true"/>
</p:tagLst>
</file>

<file path=ppt/tags/tag583.xml><?xml version="1.0" encoding="utf-8"?>
<p:tagLst xmlns:a="http://schemas.openxmlformats.org/drawingml/2006/main" xmlns:r="http://schemas.openxmlformats.org/officeDocument/2006/relationships" xmlns:p="http://schemas.openxmlformats.org/presentationml/2006/main">
  <p:tag name="FLATTEN" val="true"/>
</p:tagLst>
</file>

<file path=ppt/tags/tag584.xml><?xml version="1.0" encoding="utf-8"?>
<p:tagLst xmlns:a="http://schemas.openxmlformats.org/drawingml/2006/main" xmlns:r="http://schemas.openxmlformats.org/officeDocument/2006/relationships" xmlns:p="http://schemas.openxmlformats.org/presentationml/2006/main">
  <p:tag name="FLATTEN" val="true"/>
</p:tagLst>
</file>

<file path=ppt/tags/tag585.xml><?xml version="1.0" encoding="utf-8"?>
<p:tagLst xmlns:a="http://schemas.openxmlformats.org/drawingml/2006/main" xmlns:r="http://schemas.openxmlformats.org/officeDocument/2006/relationships" xmlns:p="http://schemas.openxmlformats.org/presentationml/2006/main">
  <p:tag name="FLATTEN" val="true"/>
</p:tagLst>
</file>

<file path=ppt/tags/tag586.xml><?xml version="1.0" encoding="utf-8"?>
<p:tagLst xmlns:a="http://schemas.openxmlformats.org/drawingml/2006/main" xmlns:r="http://schemas.openxmlformats.org/officeDocument/2006/relationships" xmlns:p="http://schemas.openxmlformats.org/presentationml/2006/main">
  <p:tag name="FLATTEN" val="true"/>
</p:tagLst>
</file>

<file path=ppt/tags/tag587.xml><?xml version="1.0" encoding="utf-8"?>
<p:tagLst xmlns:a="http://schemas.openxmlformats.org/drawingml/2006/main" xmlns:r="http://schemas.openxmlformats.org/officeDocument/2006/relationships" xmlns:p="http://schemas.openxmlformats.org/presentationml/2006/main">
  <p:tag name="FLATTEN" val="true"/>
</p:tagLst>
</file>

<file path=ppt/tags/tag588.xml><?xml version="1.0" encoding="utf-8"?>
<p:tagLst xmlns:a="http://schemas.openxmlformats.org/drawingml/2006/main" xmlns:r="http://schemas.openxmlformats.org/officeDocument/2006/relationships" xmlns:p="http://schemas.openxmlformats.org/presentationml/2006/main">
  <p:tag name="FLATTEN" val="true"/>
</p:tagLst>
</file>

<file path=ppt/tags/tag589.xml><?xml version="1.0" encoding="utf-8"?>
<p:tagLst xmlns:a="http://schemas.openxmlformats.org/drawingml/2006/main" xmlns:r="http://schemas.openxmlformats.org/officeDocument/2006/relationships" xmlns:p="http://schemas.openxmlformats.org/presentationml/2006/main">
  <p:tag name="FLATTEN" val="true"/>
</p:tagLst>
</file>

<file path=ppt/tags/tag59.xml><?xml version="1.0" encoding="utf-8"?>
<p:tagLst xmlns:a="http://schemas.openxmlformats.org/drawingml/2006/main" xmlns:r="http://schemas.openxmlformats.org/officeDocument/2006/relationships" xmlns:p="http://schemas.openxmlformats.org/presentationml/2006/main">
  <p:tag name="FLATTEN" val="true"/>
</p:tagLst>
</file>

<file path=ppt/tags/tag590.xml><?xml version="1.0" encoding="utf-8"?>
<p:tagLst xmlns:a="http://schemas.openxmlformats.org/drawingml/2006/main" xmlns:r="http://schemas.openxmlformats.org/officeDocument/2006/relationships" xmlns:p="http://schemas.openxmlformats.org/presentationml/2006/main">
  <p:tag name="FLATTEN" val="true"/>
</p:tagLst>
</file>

<file path=ppt/tags/tag591.xml><?xml version="1.0" encoding="utf-8"?>
<p:tagLst xmlns:a="http://schemas.openxmlformats.org/drawingml/2006/main" xmlns:r="http://schemas.openxmlformats.org/officeDocument/2006/relationships" xmlns:p="http://schemas.openxmlformats.org/presentationml/2006/main">
  <p:tag name="FLATTEN" val="true"/>
</p:tagLst>
</file>

<file path=ppt/tags/tag592.xml><?xml version="1.0" encoding="utf-8"?>
<p:tagLst xmlns:a="http://schemas.openxmlformats.org/drawingml/2006/main" xmlns:r="http://schemas.openxmlformats.org/officeDocument/2006/relationships" xmlns:p="http://schemas.openxmlformats.org/presentationml/2006/main">
  <p:tag name="FLATTEN" val="true"/>
</p:tagLst>
</file>

<file path=ppt/tags/tag593.xml><?xml version="1.0" encoding="utf-8"?>
<p:tagLst xmlns:a="http://schemas.openxmlformats.org/drawingml/2006/main" xmlns:r="http://schemas.openxmlformats.org/officeDocument/2006/relationships" xmlns:p="http://schemas.openxmlformats.org/presentationml/2006/main">
  <p:tag name="FLATTEN" val="true"/>
</p:tagLst>
</file>

<file path=ppt/tags/tag594.xml><?xml version="1.0" encoding="utf-8"?>
<p:tagLst xmlns:a="http://schemas.openxmlformats.org/drawingml/2006/main" xmlns:r="http://schemas.openxmlformats.org/officeDocument/2006/relationships" xmlns:p="http://schemas.openxmlformats.org/presentationml/2006/main">
  <p:tag name="FLATTEN" val="true"/>
</p:tagLst>
</file>

<file path=ppt/tags/tag595.xml><?xml version="1.0" encoding="utf-8"?>
<p:tagLst xmlns:a="http://schemas.openxmlformats.org/drawingml/2006/main" xmlns:r="http://schemas.openxmlformats.org/officeDocument/2006/relationships" xmlns:p="http://schemas.openxmlformats.org/presentationml/2006/main">
  <p:tag name="FLATTEN" val="true"/>
</p:tagLst>
</file>

<file path=ppt/tags/tag596.xml><?xml version="1.0" encoding="utf-8"?>
<p:tagLst xmlns:a="http://schemas.openxmlformats.org/drawingml/2006/main" xmlns:r="http://schemas.openxmlformats.org/officeDocument/2006/relationships" xmlns:p="http://schemas.openxmlformats.org/presentationml/2006/main">
  <p:tag name="FLATTEN" val="true"/>
</p:tagLst>
</file>

<file path=ppt/tags/tag597.xml><?xml version="1.0" encoding="utf-8"?>
<p:tagLst xmlns:a="http://schemas.openxmlformats.org/drawingml/2006/main" xmlns:r="http://schemas.openxmlformats.org/officeDocument/2006/relationships" xmlns:p="http://schemas.openxmlformats.org/presentationml/2006/main">
  <p:tag name="FLATTEN" val="true"/>
</p:tagLst>
</file>

<file path=ppt/tags/tag598.xml><?xml version="1.0" encoding="utf-8"?>
<p:tagLst xmlns:a="http://schemas.openxmlformats.org/drawingml/2006/main" xmlns:r="http://schemas.openxmlformats.org/officeDocument/2006/relationships" xmlns:p="http://schemas.openxmlformats.org/presentationml/2006/main">
  <p:tag name="FLATTEN" val="true"/>
</p:tagLst>
</file>

<file path=ppt/tags/tag599.xml><?xml version="1.0" encoding="utf-8"?>
<p:tagLst xmlns:a="http://schemas.openxmlformats.org/drawingml/2006/main" xmlns:r="http://schemas.openxmlformats.org/officeDocument/2006/relationships" xmlns:p="http://schemas.openxmlformats.org/presentationml/2006/main">
  <p:tag name="FLATTEN" val="true"/>
</p:tagLst>
</file>

<file path=ppt/tags/tag6.xml><?xml version="1.0" encoding="utf-8"?>
<p:tagLst xmlns:a="http://schemas.openxmlformats.org/drawingml/2006/main" xmlns:r="http://schemas.openxmlformats.org/officeDocument/2006/relationships" xmlns:p="http://schemas.openxmlformats.org/presentationml/2006/main">
  <p:tag name="FLATTEN" val="true"/>
</p:tagLst>
</file>

<file path=ppt/tags/tag60.xml><?xml version="1.0" encoding="utf-8"?>
<p:tagLst xmlns:a="http://schemas.openxmlformats.org/drawingml/2006/main" xmlns:r="http://schemas.openxmlformats.org/officeDocument/2006/relationships" xmlns:p="http://schemas.openxmlformats.org/presentationml/2006/main">
  <p:tag name="FLATTEN" val="true"/>
</p:tagLst>
</file>

<file path=ppt/tags/tag600.xml><?xml version="1.0" encoding="utf-8"?>
<p:tagLst xmlns:a="http://schemas.openxmlformats.org/drawingml/2006/main" xmlns:r="http://schemas.openxmlformats.org/officeDocument/2006/relationships" xmlns:p="http://schemas.openxmlformats.org/presentationml/2006/main">
  <p:tag name="FLATTEN" val="true"/>
</p:tagLst>
</file>

<file path=ppt/tags/tag601.xml><?xml version="1.0" encoding="utf-8"?>
<p:tagLst xmlns:a="http://schemas.openxmlformats.org/drawingml/2006/main" xmlns:r="http://schemas.openxmlformats.org/officeDocument/2006/relationships" xmlns:p="http://schemas.openxmlformats.org/presentationml/2006/main">
  <p:tag name="FLATTEN" val="true"/>
</p:tagLst>
</file>

<file path=ppt/tags/tag602.xml><?xml version="1.0" encoding="utf-8"?>
<p:tagLst xmlns:a="http://schemas.openxmlformats.org/drawingml/2006/main" xmlns:r="http://schemas.openxmlformats.org/officeDocument/2006/relationships" xmlns:p="http://schemas.openxmlformats.org/presentationml/2006/main">
  <p:tag name="FLATTEN" val="true"/>
</p:tagLst>
</file>

<file path=ppt/tags/tag603.xml><?xml version="1.0" encoding="utf-8"?>
<p:tagLst xmlns:a="http://schemas.openxmlformats.org/drawingml/2006/main" xmlns:r="http://schemas.openxmlformats.org/officeDocument/2006/relationships" xmlns:p="http://schemas.openxmlformats.org/presentationml/2006/main">
  <p:tag name="FLATTEN" val="true"/>
</p:tagLst>
</file>

<file path=ppt/tags/tag604.xml><?xml version="1.0" encoding="utf-8"?>
<p:tagLst xmlns:a="http://schemas.openxmlformats.org/drawingml/2006/main" xmlns:r="http://schemas.openxmlformats.org/officeDocument/2006/relationships" xmlns:p="http://schemas.openxmlformats.org/presentationml/2006/main">
  <p:tag name="FLATTEN" val="true"/>
</p:tagLst>
</file>

<file path=ppt/tags/tag605.xml><?xml version="1.0" encoding="utf-8"?>
<p:tagLst xmlns:a="http://schemas.openxmlformats.org/drawingml/2006/main" xmlns:r="http://schemas.openxmlformats.org/officeDocument/2006/relationships" xmlns:p="http://schemas.openxmlformats.org/presentationml/2006/main">
  <p:tag name="FLATTEN" val="true"/>
</p:tagLst>
</file>

<file path=ppt/tags/tag606.xml><?xml version="1.0" encoding="utf-8"?>
<p:tagLst xmlns:a="http://schemas.openxmlformats.org/drawingml/2006/main" xmlns:r="http://schemas.openxmlformats.org/officeDocument/2006/relationships" xmlns:p="http://schemas.openxmlformats.org/presentationml/2006/main">
  <p:tag name="FLATTEN" val="true"/>
</p:tagLst>
</file>

<file path=ppt/tags/tag607.xml><?xml version="1.0" encoding="utf-8"?>
<p:tagLst xmlns:a="http://schemas.openxmlformats.org/drawingml/2006/main" xmlns:r="http://schemas.openxmlformats.org/officeDocument/2006/relationships" xmlns:p="http://schemas.openxmlformats.org/presentationml/2006/main">
  <p:tag name="FLATTEN" val="true"/>
</p:tagLst>
</file>

<file path=ppt/tags/tag608.xml><?xml version="1.0" encoding="utf-8"?>
<p:tagLst xmlns:a="http://schemas.openxmlformats.org/drawingml/2006/main" xmlns:r="http://schemas.openxmlformats.org/officeDocument/2006/relationships" xmlns:p="http://schemas.openxmlformats.org/presentationml/2006/main">
  <p:tag name="FLATTEN" val="true"/>
</p:tagLst>
</file>

<file path=ppt/tags/tag609.xml><?xml version="1.0" encoding="utf-8"?>
<p:tagLst xmlns:a="http://schemas.openxmlformats.org/drawingml/2006/main" xmlns:r="http://schemas.openxmlformats.org/officeDocument/2006/relationships" xmlns:p="http://schemas.openxmlformats.org/presentationml/2006/main">
  <p:tag name="FLATTEN" val="true"/>
</p:tagLst>
</file>

<file path=ppt/tags/tag61.xml><?xml version="1.0" encoding="utf-8"?>
<p:tagLst xmlns:a="http://schemas.openxmlformats.org/drawingml/2006/main" xmlns:r="http://schemas.openxmlformats.org/officeDocument/2006/relationships" xmlns:p="http://schemas.openxmlformats.org/presentationml/2006/main">
  <p:tag name="FLATTEN" val="true"/>
</p:tagLst>
</file>

<file path=ppt/tags/tag610.xml><?xml version="1.0" encoding="utf-8"?>
<p:tagLst xmlns:a="http://schemas.openxmlformats.org/drawingml/2006/main" xmlns:r="http://schemas.openxmlformats.org/officeDocument/2006/relationships" xmlns:p="http://schemas.openxmlformats.org/presentationml/2006/main">
  <p:tag name="FLATTEN" val="true"/>
</p:tagLst>
</file>

<file path=ppt/tags/tag611.xml><?xml version="1.0" encoding="utf-8"?>
<p:tagLst xmlns:a="http://schemas.openxmlformats.org/drawingml/2006/main" xmlns:r="http://schemas.openxmlformats.org/officeDocument/2006/relationships" xmlns:p="http://schemas.openxmlformats.org/presentationml/2006/main">
  <p:tag name="FLATTEN" val="true"/>
</p:tagLst>
</file>

<file path=ppt/tags/tag612.xml><?xml version="1.0" encoding="utf-8"?>
<p:tagLst xmlns:a="http://schemas.openxmlformats.org/drawingml/2006/main" xmlns:r="http://schemas.openxmlformats.org/officeDocument/2006/relationships" xmlns:p="http://schemas.openxmlformats.org/presentationml/2006/main">
  <p:tag name="FLATTEN" val="true"/>
</p:tagLst>
</file>

<file path=ppt/tags/tag613.xml><?xml version="1.0" encoding="utf-8"?>
<p:tagLst xmlns:a="http://schemas.openxmlformats.org/drawingml/2006/main" xmlns:r="http://schemas.openxmlformats.org/officeDocument/2006/relationships" xmlns:p="http://schemas.openxmlformats.org/presentationml/2006/main">
  <p:tag name="FLATTEN" val="true"/>
</p:tagLst>
</file>

<file path=ppt/tags/tag614.xml><?xml version="1.0" encoding="utf-8"?>
<p:tagLst xmlns:a="http://schemas.openxmlformats.org/drawingml/2006/main" xmlns:r="http://schemas.openxmlformats.org/officeDocument/2006/relationships" xmlns:p="http://schemas.openxmlformats.org/presentationml/2006/main">
  <p:tag name="FLATTEN" val="true"/>
</p:tagLst>
</file>

<file path=ppt/tags/tag615.xml><?xml version="1.0" encoding="utf-8"?>
<p:tagLst xmlns:a="http://schemas.openxmlformats.org/drawingml/2006/main" xmlns:r="http://schemas.openxmlformats.org/officeDocument/2006/relationships" xmlns:p="http://schemas.openxmlformats.org/presentationml/2006/main">
  <p:tag name="FLATTEN" val="true"/>
</p:tagLst>
</file>

<file path=ppt/tags/tag616.xml><?xml version="1.0" encoding="utf-8"?>
<p:tagLst xmlns:a="http://schemas.openxmlformats.org/drawingml/2006/main" xmlns:r="http://schemas.openxmlformats.org/officeDocument/2006/relationships" xmlns:p="http://schemas.openxmlformats.org/presentationml/2006/main">
  <p:tag name="FLATTEN" val="true"/>
</p:tagLst>
</file>

<file path=ppt/tags/tag617.xml><?xml version="1.0" encoding="utf-8"?>
<p:tagLst xmlns:a="http://schemas.openxmlformats.org/drawingml/2006/main" xmlns:r="http://schemas.openxmlformats.org/officeDocument/2006/relationships" xmlns:p="http://schemas.openxmlformats.org/presentationml/2006/main">
  <p:tag name="FLATTEN" val="true"/>
</p:tagLst>
</file>

<file path=ppt/tags/tag618.xml><?xml version="1.0" encoding="utf-8"?>
<p:tagLst xmlns:a="http://schemas.openxmlformats.org/drawingml/2006/main" xmlns:r="http://schemas.openxmlformats.org/officeDocument/2006/relationships" xmlns:p="http://schemas.openxmlformats.org/presentationml/2006/main">
  <p:tag name="FLATTEN" val="true"/>
</p:tagLst>
</file>

<file path=ppt/tags/tag619.xml><?xml version="1.0" encoding="utf-8"?>
<p:tagLst xmlns:a="http://schemas.openxmlformats.org/drawingml/2006/main" xmlns:r="http://schemas.openxmlformats.org/officeDocument/2006/relationships" xmlns:p="http://schemas.openxmlformats.org/presentationml/2006/main">
  <p:tag name="FLATTEN" val="true"/>
</p:tagLst>
</file>

<file path=ppt/tags/tag62.xml><?xml version="1.0" encoding="utf-8"?>
<p:tagLst xmlns:a="http://schemas.openxmlformats.org/drawingml/2006/main" xmlns:r="http://schemas.openxmlformats.org/officeDocument/2006/relationships" xmlns:p="http://schemas.openxmlformats.org/presentationml/2006/main">
  <p:tag name="FLATTEN" val="true"/>
</p:tagLst>
</file>

<file path=ppt/tags/tag620.xml><?xml version="1.0" encoding="utf-8"?>
<p:tagLst xmlns:a="http://schemas.openxmlformats.org/drawingml/2006/main" xmlns:r="http://schemas.openxmlformats.org/officeDocument/2006/relationships" xmlns:p="http://schemas.openxmlformats.org/presentationml/2006/main">
  <p:tag name="FLATTEN" val="true"/>
</p:tagLst>
</file>

<file path=ppt/tags/tag621.xml><?xml version="1.0" encoding="utf-8"?>
<p:tagLst xmlns:a="http://schemas.openxmlformats.org/drawingml/2006/main" xmlns:r="http://schemas.openxmlformats.org/officeDocument/2006/relationships" xmlns:p="http://schemas.openxmlformats.org/presentationml/2006/main">
  <p:tag name="FLATTEN" val="true"/>
</p:tagLst>
</file>

<file path=ppt/tags/tag622.xml><?xml version="1.0" encoding="utf-8"?>
<p:tagLst xmlns:a="http://schemas.openxmlformats.org/drawingml/2006/main" xmlns:r="http://schemas.openxmlformats.org/officeDocument/2006/relationships" xmlns:p="http://schemas.openxmlformats.org/presentationml/2006/main">
  <p:tag name="FLATTEN" val="true"/>
</p:tagLst>
</file>

<file path=ppt/tags/tag623.xml><?xml version="1.0" encoding="utf-8"?>
<p:tagLst xmlns:a="http://schemas.openxmlformats.org/drawingml/2006/main" xmlns:r="http://schemas.openxmlformats.org/officeDocument/2006/relationships" xmlns:p="http://schemas.openxmlformats.org/presentationml/2006/main">
  <p:tag name="FLATTEN" val="true"/>
</p:tagLst>
</file>

<file path=ppt/tags/tag624.xml><?xml version="1.0" encoding="utf-8"?>
<p:tagLst xmlns:a="http://schemas.openxmlformats.org/drawingml/2006/main" xmlns:r="http://schemas.openxmlformats.org/officeDocument/2006/relationships" xmlns:p="http://schemas.openxmlformats.org/presentationml/2006/main">
  <p:tag name="FLATTEN" val="true"/>
</p:tagLst>
</file>

<file path=ppt/tags/tag625.xml><?xml version="1.0" encoding="utf-8"?>
<p:tagLst xmlns:a="http://schemas.openxmlformats.org/drawingml/2006/main" xmlns:r="http://schemas.openxmlformats.org/officeDocument/2006/relationships" xmlns:p="http://schemas.openxmlformats.org/presentationml/2006/main">
  <p:tag name="FLATTEN" val="true"/>
</p:tagLst>
</file>

<file path=ppt/tags/tag626.xml><?xml version="1.0" encoding="utf-8"?>
<p:tagLst xmlns:a="http://schemas.openxmlformats.org/drawingml/2006/main" xmlns:r="http://schemas.openxmlformats.org/officeDocument/2006/relationships" xmlns:p="http://schemas.openxmlformats.org/presentationml/2006/main">
  <p:tag name="FLATTEN" val="true"/>
</p:tagLst>
</file>

<file path=ppt/tags/tag627.xml><?xml version="1.0" encoding="utf-8"?>
<p:tagLst xmlns:a="http://schemas.openxmlformats.org/drawingml/2006/main" xmlns:r="http://schemas.openxmlformats.org/officeDocument/2006/relationships" xmlns:p="http://schemas.openxmlformats.org/presentationml/2006/main">
  <p:tag name="FLATTEN" val="true"/>
</p:tagLst>
</file>

<file path=ppt/tags/tag628.xml><?xml version="1.0" encoding="utf-8"?>
<p:tagLst xmlns:a="http://schemas.openxmlformats.org/drawingml/2006/main" xmlns:r="http://schemas.openxmlformats.org/officeDocument/2006/relationships" xmlns:p="http://schemas.openxmlformats.org/presentationml/2006/main">
  <p:tag name="FLATTEN" val="true"/>
</p:tagLst>
</file>

<file path=ppt/tags/tag629.xml><?xml version="1.0" encoding="utf-8"?>
<p:tagLst xmlns:a="http://schemas.openxmlformats.org/drawingml/2006/main" xmlns:r="http://schemas.openxmlformats.org/officeDocument/2006/relationships" xmlns:p="http://schemas.openxmlformats.org/presentationml/2006/main">
  <p:tag name="FLATTEN" val="true"/>
</p:tagLst>
</file>

<file path=ppt/tags/tag63.xml><?xml version="1.0" encoding="utf-8"?>
<p:tagLst xmlns:a="http://schemas.openxmlformats.org/drawingml/2006/main" xmlns:r="http://schemas.openxmlformats.org/officeDocument/2006/relationships" xmlns:p="http://schemas.openxmlformats.org/presentationml/2006/main">
  <p:tag name="FLATTEN" val="true"/>
</p:tagLst>
</file>

<file path=ppt/tags/tag630.xml><?xml version="1.0" encoding="utf-8"?>
<p:tagLst xmlns:a="http://schemas.openxmlformats.org/drawingml/2006/main" xmlns:r="http://schemas.openxmlformats.org/officeDocument/2006/relationships" xmlns:p="http://schemas.openxmlformats.org/presentationml/2006/main">
  <p:tag name="FLATTEN" val="true"/>
</p:tagLst>
</file>

<file path=ppt/tags/tag631.xml><?xml version="1.0" encoding="utf-8"?>
<p:tagLst xmlns:a="http://schemas.openxmlformats.org/drawingml/2006/main" xmlns:r="http://schemas.openxmlformats.org/officeDocument/2006/relationships" xmlns:p="http://schemas.openxmlformats.org/presentationml/2006/main">
  <p:tag name="FLATTEN" val="true"/>
</p:tagLst>
</file>

<file path=ppt/tags/tag632.xml><?xml version="1.0" encoding="utf-8"?>
<p:tagLst xmlns:a="http://schemas.openxmlformats.org/drawingml/2006/main" xmlns:r="http://schemas.openxmlformats.org/officeDocument/2006/relationships" xmlns:p="http://schemas.openxmlformats.org/presentationml/2006/main">
  <p:tag name="FLATTEN" val="true"/>
</p:tagLst>
</file>

<file path=ppt/tags/tag633.xml><?xml version="1.0" encoding="utf-8"?>
<p:tagLst xmlns:a="http://schemas.openxmlformats.org/drawingml/2006/main" xmlns:r="http://schemas.openxmlformats.org/officeDocument/2006/relationships" xmlns:p="http://schemas.openxmlformats.org/presentationml/2006/main">
  <p:tag name="FLATTEN" val="true"/>
</p:tagLst>
</file>

<file path=ppt/tags/tag634.xml><?xml version="1.0" encoding="utf-8"?>
<p:tagLst xmlns:a="http://schemas.openxmlformats.org/drawingml/2006/main" xmlns:r="http://schemas.openxmlformats.org/officeDocument/2006/relationships" xmlns:p="http://schemas.openxmlformats.org/presentationml/2006/main">
  <p:tag name="FLATTEN" val="true"/>
</p:tagLst>
</file>

<file path=ppt/tags/tag635.xml><?xml version="1.0" encoding="utf-8"?>
<p:tagLst xmlns:a="http://schemas.openxmlformats.org/drawingml/2006/main" xmlns:r="http://schemas.openxmlformats.org/officeDocument/2006/relationships" xmlns:p="http://schemas.openxmlformats.org/presentationml/2006/main">
  <p:tag name="FLATTEN" val="true"/>
</p:tagLst>
</file>

<file path=ppt/tags/tag636.xml><?xml version="1.0" encoding="utf-8"?>
<p:tagLst xmlns:a="http://schemas.openxmlformats.org/drawingml/2006/main" xmlns:r="http://schemas.openxmlformats.org/officeDocument/2006/relationships" xmlns:p="http://schemas.openxmlformats.org/presentationml/2006/main">
  <p:tag name="FLATTEN" val="true"/>
</p:tagLst>
</file>

<file path=ppt/tags/tag637.xml><?xml version="1.0" encoding="utf-8"?>
<p:tagLst xmlns:a="http://schemas.openxmlformats.org/drawingml/2006/main" xmlns:r="http://schemas.openxmlformats.org/officeDocument/2006/relationships" xmlns:p="http://schemas.openxmlformats.org/presentationml/2006/main">
  <p:tag name="FLATTEN" val="true"/>
</p:tagLst>
</file>

<file path=ppt/tags/tag638.xml><?xml version="1.0" encoding="utf-8"?>
<p:tagLst xmlns:a="http://schemas.openxmlformats.org/drawingml/2006/main" xmlns:r="http://schemas.openxmlformats.org/officeDocument/2006/relationships" xmlns:p="http://schemas.openxmlformats.org/presentationml/2006/main">
  <p:tag name="FLATTEN" val="true"/>
</p:tagLst>
</file>

<file path=ppt/tags/tag639.xml><?xml version="1.0" encoding="utf-8"?>
<p:tagLst xmlns:a="http://schemas.openxmlformats.org/drawingml/2006/main" xmlns:r="http://schemas.openxmlformats.org/officeDocument/2006/relationships" xmlns:p="http://schemas.openxmlformats.org/presentationml/2006/main">
  <p:tag name="FLATTEN" val="true"/>
</p:tagLst>
</file>

<file path=ppt/tags/tag64.xml><?xml version="1.0" encoding="utf-8"?>
<p:tagLst xmlns:a="http://schemas.openxmlformats.org/drawingml/2006/main" xmlns:r="http://schemas.openxmlformats.org/officeDocument/2006/relationships" xmlns:p="http://schemas.openxmlformats.org/presentationml/2006/main">
  <p:tag name="FLATTEN" val="true"/>
</p:tagLst>
</file>

<file path=ppt/tags/tag640.xml><?xml version="1.0" encoding="utf-8"?>
<p:tagLst xmlns:a="http://schemas.openxmlformats.org/drawingml/2006/main" xmlns:r="http://schemas.openxmlformats.org/officeDocument/2006/relationships" xmlns:p="http://schemas.openxmlformats.org/presentationml/2006/main">
  <p:tag name="FLATTEN" val="true"/>
</p:tagLst>
</file>

<file path=ppt/tags/tag641.xml><?xml version="1.0" encoding="utf-8"?>
<p:tagLst xmlns:a="http://schemas.openxmlformats.org/drawingml/2006/main" xmlns:r="http://schemas.openxmlformats.org/officeDocument/2006/relationships" xmlns:p="http://schemas.openxmlformats.org/presentationml/2006/main">
  <p:tag name="FLATTEN" val="true"/>
</p:tagLst>
</file>

<file path=ppt/tags/tag642.xml><?xml version="1.0" encoding="utf-8"?>
<p:tagLst xmlns:a="http://schemas.openxmlformats.org/drawingml/2006/main" xmlns:r="http://schemas.openxmlformats.org/officeDocument/2006/relationships" xmlns:p="http://schemas.openxmlformats.org/presentationml/2006/main">
  <p:tag name="FLATTEN" val="true"/>
</p:tagLst>
</file>

<file path=ppt/tags/tag643.xml><?xml version="1.0" encoding="utf-8"?>
<p:tagLst xmlns:a="http://schemas.openxmlformats.org/drawingml/2006/main" xmlns:r="http://schemas.openxmlformats.org/officeDocument/2006/relationships" xmlns:p="http://schemas.openxmlformats.org/presentationml/2006/main">
  <p:tag name="FLATTEN" val="true"/>
</p:tagLst>
</file>

<file path=ppt/tags/tag644.xml><?xml version="1.0" encoding="utf-8"?>
<p:tagLst xmlns:a="http://schemas.openxmlformats.org/drawingml/2006/main" xmlns:r="http://schemas.openxmlformats.org/officeDocument/2006/relationships" xmlns:p="http://schemas.openxmlformats.org/presentationml/2006/main">
  <p:tag name="FLATTEN" val="true"/>
</p:tagLst>
</file>

<file path=ppt/tags/tag645.xml><?xml version="1.0" encoding="utf-8"?>
<p:tagLst xmlns:a="http://schemas.openxmlformats.org/drawingml/2006/main" xmlns:r="http://schemas.openxmlformats.org/officeDocument/2006/relationships" xmlns:p="http://schemas.openxmlformats.org/presentationml/2006/main">
  <p:tag name="FLATTEN" val="true"/>
</p:tagLst>
</file>

<file path=ppt/tags/tag646.xml><?xml version="1.0" encoding="utf-8"?>
<p:tagLst xmlns:a="http://schemas.openxmlformats.org/drawingml/2006/main" xmlns:r="http://schemas.openxmlformats.org/officeDocument/2006/relationships" xmlns:p="http://schemas.openxmlformats.org/presentationml/2006/main">
  <p:tag name="FLATTEN" val="true"/>
</p:tagLst>
</file>

<file path=ppt/tags/tag647.xml><?xml version="1.0" encoding="utf-8"?>
<p:tagLst xmlns:a="http://schemas.openxmlformats.org/drawingml/2006/main" xmlns:r="http://schemas.openxmlformats.org/officeDocument/2006/relationships" xmlns:p="http://schemas.openxmlformats.org/presentationml/2006/main">
  <p:tag name="FLATTEN" val="true"/>
</p:tagLst>
</file>

<file path=ppt/tags/tag648.xml><?xml version="1.0" encoding="utf-8"?>
<p:tagLst xmlns:a="http://schemas.openxmlformats.org/drawingml/2006/main" xmlns:r="http://schemas.openxmlformats.org/officeDocument/2006/relationships" xmlns:p="http://schemas.openxmlformats.org/presentationml/2006/main">
  <p:tag name="FLATTEN" val="true"/>
</p:tagLst>
</file>

<file path=ppt/tags/tag649.xml><?xml version="1.0" encoding="utf-8"?>
<p:tagLst xmlns:a="http://schemas.openxmlformats.org/drawingml/2006/main" xmlns:r="http://schemas.openxmlformats.org/officeDocument/2006/relationships" xmlns:p="http://schemas.openxmlformats.org/presentationml/2006/main">
  <p:tag name="FLATTEN" val="true"/>
</p:tagLst>
</file>

<file path=ppt/tags/tag65.xml><?xml version="1.0" encoding="utf-8"?>
<p:tagLst xmlns:a="http://schemas.openxmlformats.org/drawingml/2006/main" xmlns:r="http://schemas.openxmlformats.org/officeDocument/2006/relationships" xmlns:p="http://schemas.openxmlformats.org/presentationml/2006/main">
  <p:tag name="FLATTEN" val="true"/>
</p:tagLst>
</file>

<file path=ppt/tags/tag650.xml><?xml version="1.0" encoding="utf-8"?>
<p:tagLst xmlns:a="http://schemas.openxmlformats.org/drawingml/2006/main" xmlns:r="http://schemas.openxmlformats.org/officeDocument/2006/relationships" xmlns:p="http://schemas.openxmlformats.org/presentationml/2006/main">
  <p:tag name="FLATTEN" val="true"/>
</p:tagLst>
</file>

<file path=ppt/tags/tag651.xml><?xml version="1.0" encoding="utf-8"?>
<p:tagLst xmlns:a="http://schemas.openxmlformats.org/drawingml/2006/main" xmlns:r="http://schemas.openxmlformats.org/officeDocument/2006/relationships" xmlns:p="http://schemas.openxmlformats.org/presentationml/2006/main">
  <p:tag name="FLATTEN" val="true"/>
</p:tagLst>
</file>

<file path=ppt/tags/tag652.xml><?xml version="1.0" encoding="utf-8"?>
<p:tagLst xmlns:a="http://schemas.openxmlformats.org/drawingml/2006/main" xmlns:r="http://schemas.openxmlformats.org/officeDocument/2006/relationships" xmlns:p="http://schemas.openxmlformats.org/presentationml/2006/main">
  <p:tag name="FLATTEN" val="true"/>
</p:tagLst>
</file>

<file path=ppt/tags/tag653.xml><?xml version="1.0" encoding="utf-8"?>
<p:tagLst xmlns:a="http://schemas.openxmlformats.org/drawingml/2006/main" xmlns:r="http://schemas.openxmlformats.org/officeDocument/2006/relationships" xmlns:p="http://schemas.openxmlformats.org/presentationml/2006/main">
  <p:tag name="FLATTEN" val="true"/>
</p:tagLst>
</file>

<file path=ppt/tags/tag654.xml><?xml version="1.0" encoding="utf-8"?>
<p:tagLst xmlns:a="http://schemas.openxmlformats.org/drawingml/2006/main" xmlns:r="http://schemas.openxmlformats.org/officeDocument/2006/relationships" xmlns:p="http://schemas.openxmlformats.org/presentationml/2006/main">
  <p:tag name="FLATTEN" val="true"/>
</p:tagLst>
</file>

<file path=ppt/tags/tag655.xml><?xml version="1.0" encoding="utf-8"?>
<p:tagLst xmlns:a="http://schemas.openxmlformats.org/drawingml/2006/main" xmlns:r="http://schemas.openxmlformats.org/officeDocument/2006/relationships" xmlns:p="http://schemas.openxmlformats.org/presentationml/2006/main">
  <p:tag name="FLATTEN" val="true"/>
</p:tagLst>
</file>

<file path=ppt/tags/tag656.xml><?xml version="1.0" encoding="utf-8"?>
<p:tagLst xmlns:a="http://schemas.openxmlformats.org/drawingml/2006/main" xmlns:r="http://schemas.openxmlformats.org/officeDocument/2006/relationships" xmlns:p="http://schemas.openxmlformats.org/presentationml/2006/main">
  <p:tag name="FLATTEN" val="true"/>
</p:tagLst>
</file>

<file path=ppt/tags/tag657.xml><?xml version="1.0" encoding="utf-8"?>
<p:tagLst xmlns:a="http://schemas.openxmlformats.org/drawingml/2006/main" xmlns:r="http://schemas.openxmlformats.org/officeDocument/2006/relationships" xmlns:p="http://schemas.openxmlformats.org/presentationml/2006/main">
  <p:tag name="FLATTEN" val="true"/>
</p:tagLst>
</file>

<file path=ppt/tags/tag658.xml><?xml version="1.0" encoding="utf-8"?>
<p:tagLst xmlns:a="http://schemas.openxmlformats.org/drawingml/2006/main" xmlns:r="http://schemas.openxmlformats.org/officeDocument/2006/relationships" xmlns:p="http://schemas.openxmlformats.org/presentationml/2006/main">
  <p:tag name="FLATTEN" val="true"/>
</p:tagLst>
</file>

<file path=ppt/tags/tag659.xml><?xml version="1.0" encoding="utf-8"?>
<p:tagLst xmlns:a="http://schemas.openxmlformats.org/drawingml/2006/main" xmlns:r="http://schemas.openxmlformats.org/officeDocument/2006/relationships" xmlns:p="http://schemas.openxmlformats.org/presentationml/2006/main">
  <p:tag name="FLATTEN" val="true"/>
</p:tagLst>
</file>

<file path=ppt/tags/tag66.xml><?xml version="1.0" encoding="utf-8"?>
<p:tagLst xmlns:a="http://schemas.openxmlformats.org/drawingml/2006/main" xmlns:r="http://schemas.openxmlformats.org/officeDocument/2006/relationships" xmlns:p="http://schemas.openxmlformats.org/presentationml/2006/main">
  <p:tag name="FLATTEN" val="true"/>
</p:tagLst>
</file>

<file path=ppt/tags/tag660.xml><?xml version="1.0" encoding="utf-8"?>
<p:tagLst xmlns:a="http://schemas.openxmlformats.org/drawingml/2006/main" xmlns:r="http://schemas.openxmlformats.org/officeDocument/2006/relationships" xmlns:p="http://schemas.openxmlformats.org/presentationml/2006/main">
  <p:tag name="FLATTEN" val="true"/>
</p:tagLst>
</file>

<file path=ppt/tags/tag661.xml><?xml version="1.0" encoding="utf-8"?>
<p:tagLst xmlns:a="http://schemas.openxmlformats.org/drawingml/2006/main" xmlns:r="http://schemas.openxmlformats.org/officeDocument/2006/relationships" xmlns:p="http://schemas.openxmlformats.org/presentationml/2006/main">
  <p:tag name="FLATTEN" val="true"/>
</p:tagLst>
</file>

<file path=ppt/tags/tag662.xml><?xml version="1.0" encoding="utf-8"?>
<p:tagLst xmlns:a="http://schemas.openxmlformats.org/drawingml/2006/main" xmlns:r="http://schemas.openxmlformats.org/officeDocument/2006/relationships" xmlns:p="http://schemas.openxmlformats.org/presentationml/2006/main">
  <p:tag name="FLATTEN" val="true"/>
</p:tagLst>
</file>

<file path=ppt/tags/tag663.xml><?xml version="1.0" encoding="utf-8"?>
<p:tagLst xmlns:a="http://schemas.openxmlformats.org/drawingml/2006/main" xmlns:r="http://schemas.openxmlformats.org/officeDocument/2006/relationships" xmlns:p="http://schemas.openxmlformats.org/presentationml/2006/main">
  <p:tag name="FLATTEN" val="true"/>
</p:tagLst>
</file>

<file path=ppt/tags/tag664.xml><?xml version="1.0" encoding="utf-8"?>
<p:tagLst xmlns:a="http://schemas.openxmlformats.org/drawingml/2006/main" xmlns:r="http://schemas.openxmlformats.org/officeDocument/2006/relationships" xmlns:p="http://schemas.openxmlformats.org/presentationml/2006/main">
  <p:tag name="FLATTEN" val="true"/>
</p:tagLst>
</file>

<file path=ppt/tags/tag665.xml><?xml version="1.0" encoding="utf-8"?>
<p:tagLst xmlns:a="http://schemas.openxmlformats.org/drawingml/2006/main" xmlns:r="http://schemas.openxmlformats.org/officeDocument/2006/relationships" xmlns:p="http://schemas.openxmlformats.org/presentationml/2006/main">
  <p:tag name="FLATTEN" val="true"/>
</p:tagLst>
</file>

<file path=ppt/tags/tag666.xml><?xml version="1.0" encoding="utf-8"?>
<p:tagLst xmlns:a="http://schemas.openxmlformats.org/drawingml/2006/main" xmlns:r="http://schemas.openxmlformats.org/officeDocument/2006/relationships" xmlns:p="http://schemas.openxmlformats.org/presentationml/2006/main">
  <p:tag name="FLATTEN" val="true"/>
</p:tagLst>
</file>

<file path=ppt/tags/tag667.xml><?xml version="1.0" encoding="utf-8"?>
<p:tagLst xmlns:a="http://schemas.openxmlformats.org/drawingml/2006/main" xmlns:r="http://schemas.openxmlformats.org/officeDocument/2006/relationships" xmlns:p="http://schemas.openxmlformats.org/presentationml/2006/main">
  <p:tag name="FLATTEN" val="true"/>
</p:tagLst>
</file>

<file path=ppt/tags/tag668.xml><?xml version="1.0" encoding="utf-8"?>
<p:tagLst xmlns:a="http://schemas.openxmlformats.org/drawingml/2006/main" xmlns:r="http://schemas.openxmlformats.org/officeDocument/2006/relationships" xmlns:p="http://schemas.openxmlformats.org/presentationml/2006/main">
  <p:tag name="FLATTEN" val="true"/>
</p:tagLst>
</file>

<file path=ppt/tags/tag669.xml><?xml version="1.0" encoding="utf-8"?>
<p:tagLst xmlns:a="http://schemas.openxmlformats.org/drawingml/2006/main" xmlns:r="http://schemas.openxmlformats.org/officeDocument/2006/relationships" xmlns:p="http://schemas.openxmlformats.org/presentationml/2006/main">
  <p:tag name="FLATTEN" val="true"/>
</p:tagLst>
</file>

<file path=ppt/tags/tag67.xml><?xml version="1.0" encoding="utf-8"?>
<p:tagLst xmlns:a="http://schemas.openxmlformats.org/drawingml/2006/main" xmlns:r="http://schemas.openxmlformats.org/officeDocument/2006/relationships" xmlns:p="http://schemas.openxmlformats.org/presentationml/2006/main">
  <p:tag name="FLATTEN" val="true"/>
</p:tagLst>
</file>

<file path=ppt/tags/tag670.xml><?xml version="1.0" encoding="utf-8"?>
<p:tagLst xmlns:a="http://schemas.openxmlformats.org/drawingml/2006/main" xmlns:r="http://schemas.openxmlformats.org/officeDocument/2006/relationships" xmlns:p="http://schemas.openxmlformats.org/presentationml/2006/main">
  <p:tag name="FLATTEN" val="true"/>
</p:tagLst>
</file>

<file path=ppt/tags/tag671.xml><?xml version="1.0" encoding="utf-8"?>
<p:tagLst xmlns:a="http://schemas.openxmlformats.org/drawingml/2006/main" xmlns:r="http://schemas.openxmlformats.org/officeDocument/2006/relationships" xmlns:p="http://schemas.openxmlformats.org/presentationml/2006/main">
  <p:tag name="FLATTEN" val="true"/>
</p:tagLst>
</file>

<file path=ppt/tags/tag672.xml><?xml version="1.0" encoding="utf-8"?>
<p:tagLst xmlns:a="http://schemas.openxmlformats.org/drawingml/2006/main" xmlns:r="http://schemas.openxmlformats.org/officeDocument/2006/relationships" xmlns:p="http://schemas.openxmlformats.org/presentationml/2006/main">
  <p:tag name="FLATTEN" val="true"/>
</p:tagLst>
</file>

<file path=ppt/tags/tag673.xml><?xml version="1.0" encoding="utf-8"?>
<p:tagLst xmlns:a="http://schemas.openxmlformats.org/drawingml/2006/main" xmlns:r="http://schemas.openxmlformats.org/officeDocument/2006/relationships" xmlns:p="http://schemas.openxmlformats.org/presentationml/2006/main">
  <p:tag name="FLATTEN" val="true"/>
</p:tagLst>
</file>

<file path=ppt/tags/tag674.xml><?xml version="1.0" encoding="utf-8"?>
<p:tagLst xmlns:a="http://schemas.openxmlformats.org/drawingml/2006/main" xmlns:r="http://schemas.openxmlformats.org/officeDocument/2006/relationships" xmlns:p="http://schemas.openxmlformats.org/presentationml/2006/main">
  <p:tag name="FLATTEN" val="true"/>
</p:tagLst>
</file>

<file path=ppt/tags/tag675.xml><?xml version="1.0" encoding="utf-8"?>
<p:tagLst xmlns:a="http://schemas.openxmlformats.org/drawingml/2006/main" xmlns:r="http://schemas.openxmlformats.org/officeDocument/2006/relationships" xmlns:p="http://schemas.openxmlformats.org/presentationml/2006/main">
  <p:tag name="FLATTEN" val="true"/>
</p:tagLst>
</file>

<file path=ppt/tags/tag676.xml><?xml version="1.0" encoding="utf-8"?>
<p:tagLst xmlns:a="http://schemas.openxmlformats.org/drawingml/2006/main" xmlns:r="http://schemas.openxmlformats.org/officeDocument/2006/relationships" xmlns:p="http://schemas.openxmlformats.org/presentationml/2006/main">
  <p:tag name="FLATTEN" val="true"/>
</p:tagLst>
</file>

<file path=ppt/tags/tag677.xml><?xml version="1.0" encoding="utf-8"?>
<p:tagLst xmlns:a="http://schemas.openxmlformats.org/drawingml/2006/main" xmlns:r="http://schemas.openxmlformats.org/officeDocument/2006/relationships" xmlns:p="http://schemas.openxmlformats.org/presentationml/2006/main">
  <p:tag name="FLATTEN" val="true"/>
</p:tagLst>
</file>

<file path=ppt/tags/tag678.xml><?xml version="1.0" encoding="utf-8"?>
<p:tagLst xmlns:a="http://schemas.openxmlformats.org/drawingml/2006/main" xmlns:r="http://schemas.openxmlformats.org/officeDocument/2006/relationships" xmlns:p="http://schemas.openxmlformats.org/presentationml/2006/main">
  <p:tag name="FLATTEN" val="true"/>
</p:tagLst>
</file>

<file path=ppt/tags/tag679.xml><?xml version="1.0" encoding="utf-8"?>
<p:tagLst xmlns:a="http://schemas.openxmlformats.org/drawingml/2006/main" xmlns:r="http://schemas.openxmlformats.org/officeDocument/2006/relationships" xmlns:p="http://schemas.openxmlformats.org/presentationml/2006/main">
  <p:tag name="FLATTEN" val="true"/>
</p:tagLst>
</file>

<file path=ppt/tags/tag68.xml><?xml version="1.0" encoding="utf-8"?>
<p:tagLst xmlns:a="http://schemas.openxmlformats.org/drawingml/2006/main" xmlns:r="http://schemas.openxmlformats.org/officeDocument/2006/relationships" xmlns:p="http://schemas.openxmlformats.org/presentationml/2006/main">
  <p:tag name="FLATTEN" val="true"/>
</p:tagLst>
</file>

<file path=ppt/tags/tag680.xml><?xml version="1.0" encoding="utf-8"?>
<p:tagLst xmlns:a="http://schemas.openxmlformats.org/drawingml/2006/main" xmlns:r="http://schemas.openxmlformats.org/officeDocument/2006/relationships" xmlns:p="http://schemas.openxmlformats.org/presentationml/2006/main">
  <p:tag name="FLATTEN" val="true"/>
</p:tagLst>
</file>

<file path=ppt/tags/tag681.xml><?xml version="1.0" encoding="utf-8"?>
<p:tagLst xmlns:a="http://schemas.openxmlformats.org/drawingml/2006/main" xmlns:r="http://schemas.openxmlformats.org/officeDocument/2006/relationships" xmlns:p="http://schemas.openxmlformats.org/presentationml/2006/main">
  <p:tag name="FLATTEN" val="true"/>
</p:tagLst>
</file>

<file path=ppt/tags/tag682.xml><?xml version="1.0" encoding="utf-8"?>
<p:tagLst xmlns:a="http://schemas.openxmlformats.org/drawingml/2006/main" xmlns:r="http://schemas.openxmlformats.org/officeDocument/2006/relationships" xmlns:p="http://schemas.openxmlformats.org/presentationml/2006/main">
  <p:tag name="FLATTEN" val="true"/>
</p:tagLst>
</file>

<file path=ppt/tags/tag683.xml><?xml version="1.0" encoding="utf-8"?>
<p:tagLst xmlns:a="http://schemas.openxmlformats.org/drawingml/2006/main" xmlns:r="http://schemas.openxmlformats.org/officeDocument/2006/relationships" xmlns:p="http://schemas.openxmlformats.org/presentationml/2006/main">
  <p:tag name="FLATTEN" val="true"/>
</p:tagLst>
</file>

<file path=ppt/tags/tag684.xml><?xml version="1.0" encoding="utf-8"?>
<p:tagLst xmlns:a="http://schemas.openxmlformats.org/drawingml/2006/main" xmlns:r="http://schemas.openxmlformats.org/officeDocument/2006/relationships" xmlns:p="http://schemas.openxmlformats.org/presentationml/2006/main">
  <p:tag name="FLATTEN" val="true"/>
</p:tagLst>
</file>

<file path=ppt/tags/tag685.xml><?xml version="1.0" encoding="utf-8"?>
<p:tagLst xmlns:a="http://schemas.openxmlformats.org/drawingml/2006/main" xmlns:r="http://schemas.openxmlformats.org/officeDocument/2006/relationships" xmlns:p="http://schemas.openxmlformats.org/presentationml/2006/main">
  <p:tag name="FLATTEN" val="true"/>
</p:tagLst>
</file>

<file path=ppt/tags/tag686.xml><?xml version="1.0" encoding="utf-8"?>
<p:tagLst xmlns:a="http://schemas.openxmlformats.org/drawingml/2006/main" xmlns:r="http://schemas.openxmlformats.org/officeDocument/2006/relationships" xmlns:p="http://schemas.openxmlformats.org/presentationml/2006/main">
  <p:tag name="FLATTEN" val="true"/>
</p:tagLst>
</file>

<file path=ppt/tags/tag687.xml><?xml version="1.0" encoding="utf-8"?>
<p:tagLst xmlns:a="http://schemas.openxmlformats.org/drawingml/2006/main" xmlns:r="http://schemas.openxmlformats.org/officeDocument/2006/relationships" xmlns:p="http://schemas.openxmlformats.org/presentationml/2006/main">
  <p:tag name="FLATTEN" val="true"/>
</p:tagLst>
</file>

<file path=ppt/tags/tag688.xml><?xml version="1.0" encoding="utf-8"?>
<p:tagLst xmlns:a="http://schemas.openxmlformats.org/drawingml/2006/main" xmlns:r="http://schemas.openxmlformats.org/officeDocument/2006/relationships" xmlns:p="http://schemas.openxmlformats.org/presentationml/2006/main">
  <p:tag name="FLATTEN" val="true"/>
</p:tagLst>
</file>

<file path=ppt/tags/tag689.xml><?xml version="1.0" encoding="utf-8"?>
<p:tagLst xmlns:a="http://schemas.openxmlformats.org/drawingml/2006/main" xmlns:r="http://schemas.openxmlformats.org/officeDocument/2006/relationships" xmlns:p="http://schemas.openxmlformats.org/presentationml/2006/main">
  <p:tag name="FLATTEN" val="true"/>
</p:tagLst>
</file>

<file path=ppt/tags/tag69.xml><?xml version="1.0" encoding="utf-8"?>
<p:tagLst xmlns:a="http://schemas.openxmlformats.org/drawingml/2006/main" xmlns:r="http://schemas.openxmlformats.org/officeDocument/2006/relationships" xmlns:p="http://schemas.openxmlformats.org/presentationml/2006/main">
  <p:tag name="FLATTEN" val="true"/>
</p:tagLst>
</file>

<file path=ppt/tags/tag690.xml><?xml version="1.0" encoding="utf-8"?>
<p:tagLst xmlns:a="http://schemas.openxmlformats.org/drawingml/2006/main" xmlns:r="http://schemas.openxmlformats.org/officeDocument/2006/relationships" xmlns:p="http://schemas.openxmlformats.org/presentationml/2006/main">
  <p:tag name="FLATTEN" val="true"/>
</p:tagLst>
</file>

<file path=ppt/tags/tag691.xml><?xml version="1.0" encoding="utf-8"?>
<p:tagLst xmlns:a="http://schemas.openxmlformats.org/drawingml/2006/main" xmlns:r="http://schemas.openxmlformats.org/officeDocument/2006/relationships" xmlns:p="http://schemas.openxmlformats.org/presentationml/2006/main">
  <p:tag name="FLATTEN" val="true"/>
</p:tagLst>
</file>

<file path=ppt/tags/tag692.xml><?xml version="1.0" encoding="utf-8"?>
<p:tagLst xmlns:a="http://schemas.openxmlformats.org/drawingml/2006/main" xmlns:r="http://schemas.openxmlformats.org/officeDocument/2006/relationships" xmlns:p="http://schemas.openxmlformats.org/presentationml/2006/main">
  <p:tag name="FLATTEN" val="true"/>
</p:tagLst>
</file>

<file path=ppt/tags/tag693.xml><?xml version="1.0" encoding="utf-8"?>
<p:tagLst xmlns:a="http://schemas.openxmlformats.org/drawingml/2006/main" xmlns:r="http://schemas.openxmlformats.org/officeDocument/2006/relationships" xmlns:p="http://schemas.openxmlformats.org/presentationml/2006/main">
  <p:tag name="FLATTEN" val="true"/>
</p:tagLst>
</file>

<file path=ppt/tags/tag694.xml><?xml version="1.0" encoding="utf-8"?>
<p:tagLst xmlns:a="http://schemas.openxmlformats.org/drawingml/2006/main" xmlns:r="http://schemas.openxmlformats.org/officeDocument/2006/relationships" xmlns:p="http://schemas.openxmlformats.org/presentationml/2006/main">
  <p:tag name="FLATTEN" val="true"/>
</p:tagLst>
</file>

<file path=ppt/tags/tag695.xml><?xml version="1.0" encoding="utf-8"?>
<p:tagLst xmlns:a="http://schemas.openxmlformats.org/drawingml/2006/main" xmlns:r="http://schemas.openxmlformats.org/officeDocument/2006/relationships" xmlns:p="http://schemas.openxmlformats.org/presentationml/2006/main">
  <p:tag name="FLATTEN" val="true"/>
</p:tagLst>
</file>

<file path=ppt/tags/tag696.xml><?xml version="1.0" encoding="utf-8"?>
<p:tagLst xmlns:a="http://schemas.openxmlformats.org/drawingml/2006/main" xmlns:r="http://schemas.openxmlformats.org/officeDocument/2006/relationships" xmlns:p="http://schemas.openxmlformats.org/presentationml/2006/main">
  <p:tag name="FLATTEN" val="true"/>
</p:tagLst>
</file>

<file path=ppt/tags/tag697.xml><?xml version="1.0" encoding="utf-8"?>
<p:tagLst xmlns:a="http://schemas.openxmlformats.org/drawingml/2006/main" xmlns:r="http://schemas.openxmlformats.org/officeDocument/2006/relationships" xmlns:p="http://schemas.openxmlformats.org/presentationml/2006/main">
  <p:tag name="FLATTEN" val="true"/>
</p:tagLst>
</file>

<file path=ppt/tags/tag698.xml><?xml version="1.0" encoding="utf-8"?>
<p:tagLst xmlns:a="http://schemas.openxmlformats.org/drawingml/2006/main" xmlns:r="http://schemas.openxmlformats.org/officeDocument/2006/relationships" xmlns:p="http://schemas.openxmlformats.org/presentationml/2006/main">
  <p:tag name="FLATTEN" val="true"/>
</p:tagLst>
</file>

<file path=ppt/tags/tag699.xml><?xml version="1.0" encoding="utf-8"?>
<p:tagLst xmlns:a="http://schemas.openxmlformats.org/drawingml/2006/main" xmlns:r="http://schemas.openxmlformats.org/officeDocument/2006/relationships" xmlns:p="http://schemas.openxmlformats.org/presentationml/2006/main">
  <p:tag name="FLATTEN" val="true"/>
</p:tagLst>
</file>

<file path=ppt/tags/tag7.xml><?xml version="1.0" encoding="utf-8"?>
<p:tagLst xmlns:a="http://schemas.openxmlformats.org/drawingml/2006/main" xmlns:r="http://schemas.openxmlformats.org/officeDocument/2006/relationships" xmlns:p="http://schemas.openxmlformats.org/presentationml/2006/main">
  <p:tag name="FLATTEN" val="true"/>
</p:tagLst>
</file>

<file path=ppt/tags/tag70.xml><?xml version="1.0" encoding="utf-8"?>
<p:tagLst xmlns:a="http://schemas.openxmlformats.org/drawingml/2006/main" xmlns:r="http://schemas.openxmlformats.org/officeDocument/2006/relationships" xmlns:p="http://schemas.openxmlformats.org/presentationml/2006/main">
  <p:tag name="FLATTEN" val="true"/>
</p:tagLst>
</file>

<file path=ppt/tags/tag700.xml><?xml version="1.0" encoding="utf-8"?>
<p:tagLst xmlns:a="http://schemas.openxmlformats.org/drawingml/2006/main" xmlns:r="http://schemas.openxmlformats.org/officeDocument/2006/relationships" xmlns:p="http://schemas.openxmlformats.org/presentationml/2006/main">
  <p:tag name="FLATTEN" val="true"/>
</p:tagLst>
</file>

<file path=ppt/tags/tag701.xml><?xml version="1.0" encoding="utf-8"?>
<p:tagLst xmlns:a="http://schemas.openxmlformats.org/drawingml/2006/main" xmlns:r="http://schemas.openxmlformats.org/officeDocument/2006/relationships" xmlns:p="http://schemas.openxmlformats.org/presentationml/2006/main">
  <p:tag name="FLATTEN" val="true"/>
</p:tagLst>
</file>

<file path=ppt/tags/tag702.xml><?xml version="1.0" encoding="utf-8"?>
<p:tagLst xmlns:a="http://schemas.openxmlformats.org/drawingml/2006/main" xmlns:r="http://schemas.openxmlformats.org/officeDocument/2006/relationships" xmlns:p="http://schemas.openxmlformats.org/presentationml/2006/main">
  <p:tag name="FLATTEN" val="true"/>
</p:tagLst>
</file>

<file path=ppt/tags/tag703.xml><?xml version="1.0" encoding="utf-8"?>
<p:tagLst xmlns:a="http://schemas.openxmlformats.org/drawingml/2006/main" xmlns:r="http://schemas.openxmlformats.org/officeDocument/2006/relationships" xmlns:p="http://schemas.openxmlformats.org/presentationml/2006/main">
  <p:tag name="FLATTEN" val="true"/>
</p:tagLst>
</file>

<file path=ppt/tags/tag704.xml><?xml version="1.0" encoding="utf-8"?>
<p:tagLst xmlns:a="http://schemas.openxmlformats.org/drawingml/2006/main" xmlns:r="http://schemas.openxmlformats.org/officeDocument/2006/relationships" xmlns:p="http://schemas.openxmlformats.org/presentationml/2006/main">
  <p:tag name="FLATTEN" val="true"/>
</p:tagLst>
</file>

<file path=ppt/tags/tag705.xml><?xml version="1.0" encoding="utf-8"?>
<p:tagLst xmlns:a="http://schemas.openxmlformats.org/drawingml/2006/main" xmlns:r="http://schemas.openxmlformats.org/officeDocument/2006/relationships" xmlns:p="http://schemas.openxmlformats.org/presentationml/2006/main">
  <p:tag name="FLATTEN" val="true"/>
</p:tagLst>
</file>

<file path=ppt/tags/tag706.xml><?xml version="1.0" encoding="utf-8"?>
<p:tagLst xmlns:a="http://schemas.openxmlformats.org/drawingml/2006/main" xmlns:r="http://schemas.openxmlformats.org/officeDocument/2006/relationships" xmlns:p="http://schemas.openxmlformats.org/presentationml/2006/main">
  <p:tag name="FLATTEN" val="true"/>
</p:tagLst>
</file>

<file path=ppt/tags/tag707.xml><?xml version="1.0" encoding="utf-8"?>
<p:tagLst xmlns:a="http://schemas.openxmlformats.org/drawingml/2006/main" xmlns:r="http://schemas.openxmlformats.org/officeDocument/2006/relationships" xmlns:p="http://schemas.openxmlformats.org/presentationml/2006/main">
  <p:tag name="FLATTEN" val="true"/>
</p:tagLst>
</file>

<file path=ppt/tags/tag708.xml><?xml version="1.0" encoding="utf-8"?>
<p:tagLst xmlns:a="http://schemas.openxmlformats.org/drawingml/2006/main" xmlns:r="http://schemas.openxmlformats.org/officeDocument/2006/relationships" xmlns:p="http://schemas.openxmlformats.org/presentationml/2006/main">
  <p:tag name="FLATTEN" val="true"/>
</p:tagLst>
</file>

<file path=ppt/tags/tag709.xml><?xml version="1.0" encoding="utf-8"?>
<p:tagLst xmlns:a="http://schemas.openxmlformats.org/drawingml/2006/main" xmlns:r="http://schemas.openxmlformats.org/officeDocument/2006/relationships" xmlns:p="http://schemas.openxmlformats.org/presentationml/2006/main">
  <p:tag name="FLATTEN" val="true"/>
</p:tagLst>
</file>

<file path=ppt/tags/tag71.xml><?xml version="1.0" encoding="utf-8"?>
<p:tagLst xmlns:a="http://schemas.openxmlformats.org/drawingml/2006/main" xmlns:r="http://schemas.openxmlformats.org/officeDocument/2006/relationships" xmlns:p="http://schemas.openxmlformats.org/presentationml/2006/main">
  <p:tag name="FLATTEN" val="true"/>
</p:tagLst>
</file>

<file path=ppt/tags/tag710.xml><?xml version="1.0" encoding="utf-8"?>
<p:tagLst xmlns:a="http://schemas.openxmlformats.org/drawingml/2006/main" xmlns:r="http://schemas.openxmlformats.org/officeDocument/2006/relationships" xmlns:p="http://schemas.openxmlformats.org/presentationml/2006/main">
  <p:tag name="FLATTEN" val="true"/>
</p:tagLst>
</file>

<file path=ppt/tags/tag711.xml><?xml version="1.0" encoding="utf-8"?>
<p:tagLst xmlns:a="http://schemas.openxmlformats.org/drawingml/2006/main" xmlns:r="http://schemas.openxmlformats.org/officeDocument/2006/relationships" xmlns:p="http://schemas.openxmlformats.org/presentationml/2006/main">
  <p:tag name="FLATTEN" val="true"/>
</p:tagLst>
</file>

<file path=ppt/tags/tag712.xml><?xml version="1.0" encoding="utf-8"?>
<p:tagLst xmlns:a="http://schemas.openxmlformats.org/drawingml/2006/main" xmlns:r="http://schemas.openxmlformats.org/officeDocument/2006/relationships" xmlns:p="http://schemas.openxmlformats.org/presentationml/2006/main">
  <p:tag name="FLATTEN" val="true"/>
</p:tagLst>
</file>

<file path=ppt/tags/tag713.xml><?xml version="1.0" encoding="utf-8"?>
<p:tagLst xmlns:a="http://schemas.openxmlformats.org/drawingml/2006/main" xmlns:r="http://schemas.openxmlformats.org/officeDocument/2006/relationships" xmlns:p="http://schemas.openxmlformats.org/presentationml/2006/main">
  <p:tag name="FLATTEN" val="true"/>
</p:tagLst>
</file>

<file path=ppt/tags/tag714.xml><?xml version="1.0" encoding="utf-8"?>
<p:tagLst xmlns:a="http://schemas.openxmlformats.org/drawingml/2006/main" xmlns:r="http://schemas.openxmlformats.org/officeDocument/2006/relationships" xmlns:p="http://schemas.openxmlformats.org/presentationml/2006/main">
  <p:tag name="FLATTEN" val="true"/>
</p:tagLst>
</file>

<file path=ppt/tags/tag715.xml><?xml version="1.0" encoding="utf-8"?>
<p:tagLst xmlns:a="http://schemas.openxmlformats.org/drawingml/2006/main" xmlns:r="http://schemas.openxmlformats.org/officeDocument/2006/relationships" xmlns:p="http://schemas.openxmlformats.org/presentationml/2006/main">
  <p:tag name="FLATTEN" val="true"/>
</p:tagLst>
</file>

<file path=ppt/tags/tag716.xml><?xml version="1.0" encoding="utf-8"?>
<p:tagLst xmlns:a="http://schemas.openxmlformats.org/drawingml/2006/main" xmlns:r="http://schemas.openxmlformats.org/officeDocument/2006/relationships" xmlns:p="http://schemas.openxmlformats.org/presentationml/2006/main">
  <p:tag name="FLATTEN" val="true"/>
</p:tagLst>
</file>

<file path=ppt/tags/tag717.xml><?xml version="1.0" encoding="utf-8"?>
<p:tagLst xmlns:a="http://schemas.openxmlformats.org/drawingml/2006/main" xmlns:r="http://schemas.openxmlformats.org/officeDocument/2006/relationships" xmlns:p="http://schemas.openxmlformats.org/presentationml/2006/main">
  <p:tag name="FLATTEN" val="true"/>
</p:tagLst>
</file>

<file path=ppt/tags/tag718.xml><?xml version="1.0" encoding="utf-8"?>
<p:tagLst xmlns:a="http://schemas.openxmlformats.org/drawingml/2006/main" xmlns:r="http://schemas.openxmlformats.org/officeDocument/2006/relationships" xmlns:p="http://schemas.openxmlformats.org/presentationml/2006/main">
  <p:tag name="FLATTEN" val="true"/>
</p:tagLst>
</file>

<file path=ppt/tags/tag719.xml><?xml version="1.0" encoding="utf-8"?>
<p:tagLst xmlns:a="http://schemas.openxmlformats.org/drawingml/2006/main" xmlns:r="http://schemas.openxmlformats.org/officeDocument/2006/relationships" xmlns:p="http://schemas.openxmlformats.org/presentationml/2006/main">
  <p:tag name="FLATTEN" val="true"/>
</p:tagLst>
</file>

<file path=ppt/tags/tag72.xml><?xml version="1.0" encoding="utf-8"?>
<p:tagLst xmlns:a="http://schemas.openxmlformats.org/drawingml/2006/main" xmlns:r="http://schemas.openxmlformats.org/officeDocument/2006/relationships" xmlns:p="http://schemas.openxmlformats.org/presentationml/2006/main">
  <p:tag name="FLATTEN" val="true"/>
</p:tagLst>
</file>

<file path=ppt/tags/tag720.xml><?xml version="1.0" encoding="utf-8"?>
<p:tagLst xmlns:a="http://schemas.openxmlformats.org/drawingml/2006/main" xmlns:r="http://schemas.openxmlformats.org/officeDocument/2006/relationships" xmlns:p="http://schemas.openxmlformats.org/presentationml/2006/main">
  <p:tag name="FLATTEN" val="true"/>
</p:tagLst>
</file>

<file path=ppt/tags/tag721.xml><?xml version="1.0" encoding="utf-8"?>
<p:tagLst xmlns:a="http://schemas.openxmlformats.org/drawingml/2006/main" xmlns:r="http://schemas.openxmlformats.org/officeDocument/2006/relationships" xmlns:p="http://schemas.openxmlformats.org/presentationml/2006/main">
  <p:tag name="FLATTEN" val="true"/>
</p:tagLst>
</file>

<file path=ppt/tags/tag722.xml><?xml version="1.0" encoding="utf-8"?>
<p:tagLst xmlns:a="http://schemas.openxmlformats.org/drawingml/2006/main" xmlns:r="http://schemas.openxmlformats.org/officeDocument/2006/relationships" xmlns:p="http://schemas.openxmlformats.org/presentationml/2006/main">
  <p:tag name="FLATTEN" val="true"/>
</p:tagLst>
</file>

<file path=ppt/tags/tag723.xml><?xml version="1.0" encoding="utf-8"?>
<p:tagLst xmlns:a="http://schemas.openxmlformats.org/drawingml/2006/main" xmlns:r="http://schemas.openxmlformats.org/officeDocument/2006/relationships" xmlns:p="http://schemas.openxmlformats.org/presentationml/2006/main">
  <p:tag name="FLATTEN" val="true"/>
</p:tagLst>
</file>

<file path=ppt/tags/tag724.xml><?xml version="1.0" encoding="utf-8"?>
<p:tagLst xmlns:a="http://schemas.openxmlformats.org/drawingml/2006/main" xmlns:r="http://schemas.openxmlformats.org/officeDocument/2006/relationships" xmlns:p="http://schemas.openxmlformats.org/presentationml/2006/main">
  <p:tag name="FLATTEN" val="true"/>
</p:tagLst>
</file>

<file path=ppt/tags/tag725.xml><?xml version="1.0" encoding="utf-8"?>
<p:tagLst xmlns:a="http://schemas.openxmlformats.org/drawingml/2006/main" xmlns:r="http://schemas.openxmlformats.org/officeDocument/2006/relationships" xmlns:p="http://schemas.openxmlformats.org/presentationml/2006/main">
  <p:tag name="FLATTEN" val="true"/>
</p:tagLst>
</file>

<file path=ppt/tags/tag726.xml><?xml version="1.0" encoding="utf-8"?>
<p:tagLst xmlns:a="http://schemas.openxmlformats.org/drawingml/2006/main" xmlns:r="http://schemas.openxmlformats.org/officeDocument/2006/relationships" xmlns:p="http://schemas.openxmlformats.org/presentationml/2006/main">
  <p:tag name="FLATTEN" val="true"/>
</p:tagLst>
</file>

<file path=ppt/tags/tag727.xml><?xml version="1.0" encoding="utf-8"?>
<p:tagLst xmlns:a="http://schemas.openxmlformats.org/drawingml/2006/main" xmlns:r="http://schemas.openxmlformats.org/officeDocument/2006/relationships" xmlns:p="http://schemas.openxmlformats.org/presentationml/2006/main">
  <p:tag name="FLATTEN" val="true"/>
</p:tagLst>
</file>

<file path=ppt/tags/tag728.xml><?xml version="1.0" encoding="utf-8"?>
<p:tagLst xmlns:a="http://schemas.openxmlformats.org/drawingml/2006/main" xmlns:r="http://schemas.openxmlformats.org/officeDocument/2006/relationships" xmlns:p="http://schemas.openxmlformats.org/presentationml/2006/main">
  <p:tag name="FLATTEN" val="true"/>
</p:tagLst>
</file>

<file path=ppt/tags/tag729.xml><?xml version="1.0" encoding="utf-8"?>
<p:tagLst xmlns:a="http://schemas.openxmlformats.org/drawingml/2006/main" xmlns:r="http://schemas.openxmlformats.org/officeDocument/2006/relationships" xmlns:p="http://schemas.openxmlformats.org/presentationml/2006/main">
  <p:tag name="FLATTEN" val="true"/>
</p:tagLst>
</file>

<file path=ppt/tags/tag73.xml><?xml version="1.0" encoding="utf-8"?>
<p:tagLst xmlns:a="http://schemas.openxmlformats.org/drawingml/2006/main" xmlns:r="http://schemas.openxmlformats.org/officeDocument/2006/relationships" xmlns:p="http://schemas.openxmlformats.org/presentationml/2006/main">
  <p:tag name="FLATTEN" val="true"/>
</p:tagLst>
</file>

<file path=ppt/tags/tag730.xml><?xml version="1.0" encoding="utf-8"?>
<p:tagLst xmlns:a="http://schemas.openxmlformats.org/drawingml/2006/main" xmlns:r="http://schemas.openxmlformats.org/officeDocument/2006/relationships" xmlns:p="http://schemas.openxmlformats.org/presentationml/2006/main">
  <p:tag name="FLATTEN" val="true"/>
</p:tagLst>
</file>

<file path=ppt/tags/tag731.xml><?xml version="1.0" encoding="utf-8"?>
<p:tagLst xmlns:a="http://schemas.openxmlformats.org/drawingml/2006/main" xmlns:r="http://schemas.openxmlformats.org/officeDocument/2006/relationships" xmlns:p="http://schemas.openxmlformats.org/presentationml/2006/main">
  <p:tag name="FLATTEN" val="true"/>
</p:tagLst>
</file>

<file path=ppt/tags/tag732.xml><?xml version="1.0" encoding="utf-8"?>
<p:tagLst xmlns:a="http://schemas.openxmlformats.org/drawingml/2006/main" xmlns:r="http://schemas.openxmlformats.org/officeDocument/2006/relationships" xmlns:p="http://schemas.openxmlformats.org/presentationml/2006/main">
  <p:tag name="FLATTEN" val="true"/>
</p:tagLst>
</file>

<file path=ppt/tags/tag733.xml><?xml version="1.0" encoding="utf-8"?>
<p:tagLst xmlns:a="http://schemas.openxmlformats.org/drawingml/2006/main" xmlns:r="http://schemas.openxmlformats.org/officeDocument/2006/relationships" xmlns:p="http://schemas.openxmlformats.org/presentationml/2006/main">
  <p:tag name="FLATTEN" val="true"/>
</p:tagLst>
</file>

<file path=ppt/tags/tag734.xml><?xml version="1.0" encoding="utf-8"?>
<p:tagLst xmlns:a="http://schemas.openxmlformats.org/drawingml/2006/main" xmlns:r="http://schemas.openxmlformats.org/officeDocument/2006/relationships" xmlns:p="http://schemas.openxmlformats.org/presentationml/2006/main">
  <p:tag name="FLATTEN" val="true"/>
</p:tagLst>
</file>

<file path=ppt/tags/tag735.xml><?xml version="1.0" encoding="utf-8"?>
<p:tagLst xmlns:a="http://schemas.openxmlformats.org/drawingml/2006/main" xmlns:r="http://schemas.openxmlformats.org/officeDocument/2006/relationships" xmlns:p="http://schemas.openxmlformats.org/presentationml/2006/main">
  <p:tag name="FLATTEN" val="true"/>
</p:tagLst>
</file>

<file path=ppt/tags/tag736.xml><?xml version="1.0" encoding="utf-8"?>
<p:tagLst xmlns:a="http://schemas.openxmlformats.org/drawingml/2006/main" xmlns:r="http://schemas.openxmlformats.org/officeDocument/2006/relationships" xmlns:p="http://schemas.openxmlformats.org/presentationml/2006/main">
  <p:tag name="FLATTEN" val="true"/>
</p:tagLst>
</file>

<file path=ppt/tags/tag737.xml><?xml version="1.0" encoding="utf-8"?>
<p:tagLst xmlns:a="http://schemas.openxmlformats.org/drawingml/2006/main" xmlns:r="http://schemas.openxmlformats.org/officeDocument/2006/relationships" xmlns:p="http://schemas.openxmlformats.org/presentationml/2006/main">
  <p:tag name="FLATTEN" val="true"/>
</p:tagLst>
</file>

<file path=ppt/tags/tag738.xml><?xml version="1.0" encoding="utf-8"?>
<p:tagLst xmlns:a="http://schemas.openxmlformats.org/drawingml/2006/main" xmlns:r="http://schemas.openxmlformats.org/officeDocument/2006/relationships" xmlns:p="http://schemas.openxmlformats.org/presentationml/2006/main">
  <p:tag name="FLATTEN" val="true"/>
</p:tagLst>
</file>

<file path=ppt/tags/tag739.xml><?xml version="1.0" encoding="utf-8"?>
<p:tagLst xmlns:a="http://schemas.openxmlformats.org/drawingml/2006/main" xmlns:r="http://schemas.openxmlformats.org/officeDocument/2006/relationships" xmlns:p="http://schemas.openxmlformats.org/presentationml/2006/main">
  <p:tag name="FLATTEN" val="true"/>
</p:tagLst>
</file>

<file path=ppt/tags/tag74.xml><?xml version="1.0" encoding="utf-8"?>
<p:tagLst xmlns:a="http://schemas.openxmlformats.org/drawingml/2006/main" xmlns:r="http://schemas.openxmlformats.org/officeDocument/2006/relationships" xmlns:p="http://schemas.openxmlformats.org/presentationml/2006/main">
  <p:tag name="FLATTEN" val="true"/>
</p:tagLst>
</file>

<file path=ppt/tags/tag740.xml><?xml version="1.0" encoding="utf-8"?>
<p:tagLst xmlns:a="http://schemas.openxmlformats.org/drawingml/2006/main" xmlns:r="http://schemas.openxmlformats.org/officeDocument/2006/relationships" xmlns:p="http://schemas.openxmlformats.org/presentationml/2006/main">
  <p:tag name="FLATTEN" val="true"/>
</p:tagLst>
</file>

<file path=ppt/tags/tag741.xml><?xml version="1.0" encoding="utf-8"?>
<p:tagLst xmlns:a="http://schemas.openxmlformats.org/drawingml/2006/main" xmlns:r="http://schemas.openxmlformats.org/officeDocument/2006/relationships" xmlns:p="http://schemas.openxmlformats.org/presentationml/2006/main">
  <p:tag name="FLATTEN" val="true"/>
</p:tagLst>
</file>

<file path=ppt/tags/tag742.xml><?xml version="1.0" encoding="utf-8"?>
<p:tagLst xmlns:a="http://schemas.openxmlformats.org/drawingml/2006/main" xmlns:r="http://schemas.openxmlformats.org/officeDocument/2006/relationships" xmlns:p="http://schemas.openxmlformats.org/presentationml/2006/main">
  <p:tag name="FLATTEN" val="true"/>
</p:tagLst>
</file>

<file path=ppt/tags/tag743.xml><?xml version="1.0" encoding="utf-8"?>
<p:tagLst xmlns:a="http://schemas.openxmlformats.org/drawingml/2006/main" xmlns:r="http://schemas.openxmlformats.org/officeDocument/2006/relationships" xmlns:p="http://schemas.openxmlformats.org/presentationml/2006/main">
  <p:tag name="FLATTEN" val="true"/>
</p:tagLst>
</file>

<file path=ppt/tags/tag744.xml><?xml version="1.0" encoding="utf-8"?>
<p:tagLst xmlns:a="http://schemas.openxmlformats.org/drawingml/2006/main" xmlns:r="http://schemas.openxmlformats.org/officeDocument/2006/relationships" xmlns:p="http://schemas.openxmlformats.org/presentationml/2006/main">
  <p:tag name="FLATTEN" val="true"/>
</p:tagLst>
</file>

<file path=ppt/tags/tag745.xml><?xml version="1.0" encoding="utf-8"?>
<p:tagLst xmlns:a="http://schemas.openxmlformats.org/drawingml/2006/main" xmlns:r="http://schemas.openxmlformats.org/officeDocument/2006/relationships" xmlns:p="http://schemas.openxmlformats.org/presentationml/2006/main">
  <p:tag name="FLATTEN" val="true"/>
</p:tagLst>
</file>

<file path=ppt/tags/tag746.xml><?xml version="1.0" encoding="utf-8"?>
<p:tagLst xmlns:a="http://schemas.openxmlformats.org/drawingml/2006/main" xmlns:r="http://schemas.openxmlformats.org/officeDocument/2006/relationships" xmlns:p="http://schemas.openxmlformats.org/presentationml/2006/main">
  <p:tag name="FLATTEN" val="true"/>
</p:tagLst>
</file>

<file path=ppt/tags/tag747.xml><?xml version="1.0" encoding="utf-8"?>
<p:tagLst xmlns:a="http://schemas.openxmlformats.org/drawingml/2006/main" xmlns:r="http://schemas.openxmlformats.org/officeDocument/2006/relationships" xmlns:p="http://schemas.openxmlformats.org/presentationml/2006/main">
  <p:tag name="FLATTEN" val="true"/>
</p:tagLst>
</file>

<file path=ppt/tags/tag748.xml><?xml version="1.0" encoding="utf-8"?>
<p:tagLst xmlns:a="http://schemas.openxmlformats.org/drawingml/2006/main" xmlns:r="http://schemas.openxmlformats.org/officeDocument/2006/relationships" xmlns:p="http://schemas.openxmlformats.org/presentationml/2006/main">
  <p:tag name="FLATTEN" val="true"/>
</p:tagLst>
</file>

<file path=ppt/tags/tag749.xml><?xml version="1.0" encoding="utf-8"?>
<p:tagLst xmlns:a="http://schemas.openxmlformats.org/drawingml/2006/main" xmlns:r="http://schemas.openxmlformats.org/officeDocument/2006/relationships" xmlns:p="http://schemas.openxmlformats.org/presentationml/2006/main">
  <p:tag name="FLATTEN" val="true"/>
</p:tagLst>
</file>

<file path=ppt/tags/tag75.xml><?xml version="1.0" encoding="utf-8"?>
<p:tagLst xmlns:a="http://schemas.openxmlformats.org/drawingml/2006/main" xmlns:r="http://schemas.openxmlformats.org/officeDocument/2006/relationships" xmlns:p="http://schemas.openxmlformats.org/presentationml/2006/main">
  <p:tag name="FLATTEN" val="true"/>
</p:tagLst>
</file>

<file path=ppt/tags/tag750.xml><?xml version="1.0" encoding="utf-8"?>
<p:tagLst xmlns:a="http://schemas.openxmlformats.org/drawingml/2006/main" xmlns:r="http://schemas.openxmlformats.org/officeDocument/2006/relationships" xmlns:p="http://schemas.openxmlformats.org/presentationml/2006/main">
  <p:tag name="FLATTEN" val="true"/>
</p:tagLst>
</file>

<file path=ppt/tags/tag751.xml><?xml version="1.0" encoding="utf-8"?>
<p:tagLst xmlns:a="http://schemas.openxmlformats.org/drawingml/2006/main" xmlns:r="http://schemas.openxmlformats.org/officeDocument/2006/relationships" xmlns:p="http://schemas.openxmlformats.org/presentationml/2006/main">
  <p:tag name="FLATTEN" val="true"/>
</p:tagLst>
</file>

<file path=ppt/tags/tag752.xml><?xml version="1.0" encoding="utf-8"?>
<p:tagLst xmlns:a="http://schemas.openxmlformats.org/drawingml/2006/main" xmlns:r="http://schemas.openxmlformats.org/officeDocument/2006/relationships" xmlns:p="http://schemas.openxmlformats.org/presentationml/2006/main">
  <p:tag name="FLATTEN" val="true"/>
</p:tagLst>
</file>

<file path=ppt/tags/tag753.xml><?xml version="1.0" encoding="utf-8"?>
<p:tagLst xmlns:a="http://schemas.openxmlformats.org/drawingml/2006/main" xmlns:r="http://schemas.openxmlformats.org/officeDocument/2006/relationships" xmlns:p="http://schemas.openxmlformats.org/presentationml/2006/main">
  <p:tag name="FLATTEN" val="true"/>
</p:tagLst>
</file>

<file path=ppt/tags/tag754.xml><?xml version="1.0" encoding="utf-8"?>
<p:tagLst xmlns:a="http://schemas.openxmlformats.org/drawingml/2006/main" xmlns:r="http://schemas.openxmlformats.org/officeDocument/2006/relationships" xmlns:p="http://schemas.openxmlformats.org/presentationml/2006/main">
  <p:tag name="FLATTEN" val="true"/>
</p:tagLst>
</file>

<file path=ppt/tags/tag755.xml><?xml version="1.0" encoding="utf-8"?>
<p:tagLst xmlns:a="http://schemas.openxmlformats.org/drawingml/2006/main" xmlns:r="http://schemas.openxmlformats.org/officeDocument/2006/relationships" xmlns:p="http://schemas.openxmlformats.org/presentationml/2006/main">
  <p:tag name="FLATTEN" val="true"/>
</p:tagLst>
</file>

<file path=ppt/tags/tag756.xml><?xml version="1.0" encoding="utf-8"?>
<p:tagLst xmlns:a="http://schemas.openxmlformats.org/drawingml/2006/main" xmlns:r="http://schemas.openxmlformats.org/officeDocument/2006/relationships" xmlns:p="http://schemas.openxmlformats.org/presentationml/2006/main">
  <p:tag name="FLATTEN" val="true"/>
</p:tagLst>
</file>

<file path=ppt/tags/tag757.xml><?xml version="1.0" encoding="utf-8"?>
<p:tagLst xmlns:a="http://schemas.openxmlformats.org/drawingml/2006/main" xmlns:r="http://schemas.openxmlformats.org/officeDocument/2006/relationships" xmlns:p="http://schemas.openxmlformats.org/presentationml/2006/main">
  <p:tag name="FLATTEN" val="true"/>
</p:tagLst>
</file>

<file path=ppt/tags/tag758.xml><?xml version="1.0" encoding="utf-8"?>
<p:tagLst xmlns:a="http://schemas.openxmlformats.org/drawingml/2006/main" xmlns:r="http://schemas.openxmlformats.org/officeDocument/2006/relationships" xmlns:p="http://schemas.openxmlformats.org/presentationml/2006/main">
  <p:tag name="FLATTEN" val="true"/>
</p:tagLst>
</file>

<file path=ppt/tags/tag759.xml><?xml version="1.0" encoding="utf-8"?>
<p:tagLst xmlns:a="http://schemas.openxmlformats.org/drawingml/2006/main" xmlns:r="http://schemas.openxmlformats.org/officeDocument/2006/relationships" xmlns:p="http://schemas.openxmlformats.org/presentationml/2006/main">
  <p:tag name="FLATTEN" val="true"/>
</p:tagLst>
</file>

<file path=ppt/tags/tag76.xml><?xml version="1.0" encoding="utf-8"?>
<p:tagLst xmlns:a="http://schemas.openxmlformats.org/drawingml/2006/main" xmlns:r="http://schemas.openxmlformats.org/officeDocument/2006/relationships" xmlns:p="http://schemas.openxmlformats.org/presentationml/2006/main">
  <p:tag name="FLATTEN" val="true"/>
</p:tagLst>
</file>

<file path=ppt/tags/tag760.xml><?xml version="1.0" encoding="utf-8"?>
<p:tagLst xmlns:a="http://schemas.openxmlformats.org/drawingml/2006/main" xmlns:r="http://schemas.openxmlformats.org/officeDocument/2006/relationships" xmlns:p="http://schemas.openxmlformats.org/presentationml/2006/main">
  <p:tag name="FLATTEN" val="true"/>
</p:tagLst>
</file>

<file path=ppt/tags/tag761.xml><?xml version="1.0" encoding="utf-8"?>
<p:tagLst xmlns:a="http://schemas.openxmlformats.org/drawingml/2006/main" xmlns:r="http://schemas.openxmlformats.org/officeDocument/2006/relationships" xmlns:p="http://schemas.openxmlformats.org/presentationml/2006/main">
  <p:tag name="FLATTEN" val="true"/>
</p:tagLst>
</file>

<file path=ppt/tags/tag762.xml><?xml version="1.0" encoding="utf-8"?>
<p:tagLst xmlns:a="http://schemas.openxmlformats.org/drawingml/2006/main" xmlns:r="http://schemas.openxmlformats.org/officeDocument/2006/relationships" xmlns:p="http://schemas.openxmlformats.org/presentationml/2006/main">
  <p:tag name="FLATTEN" val="true"/>
</p:tagLst>
</file>

<file path=ppt/tags/tag763.xml><?xml version="1.0" encoding="utf-8"?>
<p:tagLst xmlns:a="http://schemas.openxmlformats.org/drawingml/2006/main" xmlns:r="http://schemas.openxmlformats.org/officeDocument/2006/relationships" xmlns:p="http://schemas.openxmlformats.org/presentationml/2006/main">
  <p:tag name="FLATTEN" val="true"/>
</p:tagLst>
</file>

<file path=ppt/tags/tag764.xml><?xml version="1.0" encoding="utf-8"?>
<p:tagLst xmlns:a="http://schemas.openxmlformats.org/drawingml/2006/main" xmlns:r="http://schemas.openxmlformats.org/officeDocument/2006/relationships" xmlns:p="http://schemas.openxmlformats.org/presentationml/2006/main">
  <p:tag name="FLATTEN" val="true"/>
</p:tagLst>
</file>

<file path=ppt/tags/tag765.xml><?xml version="1.0" encoding="utf-8"?>
<p:tagLst xmlns:a="http://schemas.openxmlformats.org/drawingml/2006/main" xmlns:r="http://schemas.openxmlformats.org/officeDocument/2006/relationships" xmlns:p="http://schemas.openxmlformats.org/presentationml/2006/main">
  <p:tag name="FLATTEN" val="true"/>
</p:tagLst>
</file>

<file path=ppt/tags/tag766.xml><?xml version="1.0" encoding="utf-8"?>
<p:tagLst xmlns:a="http://schemas.openxmlformats.org/drawingml/2006/main" xmlns:r="http://schemas.openxmlformats.org/officeDocument/2006/relationships" xmlns:p="http://schemas.openxmlformats.org/presentationml/2006/main">
  <p:tag name="FLATTEN" val="true"/>
</p:tagLst>
</file>

<file path=ppt/tags/tag767.xml><?xml version="1.0" encoding="utf-8"?>
<p:tagLst xmlns:a="http://schemas.openxmlformats.org/drawingml/2006/main" xmlns:r="http://schemas.openxmlformats.org/officeDocument/2006/relationships" xmlns:p="http://schemas.openxmlformats.org/presentationml/2006/main">
  <p:tag name="FLATTEN" val="true"/>
</p:tagLst>
</file>

<file path=ppt/tags/tag768.xml><?xml version="1.0" encoding="utf-8"?>
<p:tagLst xmlns:a="http://schemas.openxmlformats.org/drawingml/2006/main" xmlns:r="http://schemas.openxmlformats.org/officeDocument/2006/relationships" xmlns:p="http://schemas.openxmlformats.org/presentationml/2006/main">
  <p:tag name="FLATTEN" val="true"/>
</p:tagLst>
</file>

<file path=ppt/tags/tag769.xml><?xml version="1.0" encoding="utf-8"?>
<p:tagLst xmlns:a="http://schemas.openxmlformats.org/drawingml/2006/main" xmlns:r="http://schemas.openxmlformats.org/officeDocument/2006/relationships" xmlns:p="http://schemas.openxmlformats.org/presentationml/2006/main">
  <p:tag name="FLATTEN" val="true"/>
</p:tagLst>
</file>

<file path=ppt/tags/tag77.xml><?xml version="1.0" encoding="utf-8"?>
<p:tagLst xmlns:a="http://schemas.openxmlformats.org/drawingml/2006/main" xmlns:r="http://schemas.openxmlformats.org/officeDocument/2006/relationships" xmlns:p="http://schemas.openxmlformats.org/presentationml/2006/main">
  <p:tag name="FLATTEN" val="true"/>
</p:tagLst>
</file>

<file path=ppt/tags/tag770.xml><?xml version="1.0" encoding="utf-8"?>
<p:tagLst xmlns:a="http://schemas.openxmlformats.org/drawingml/2006/main" xmlns:r="http://schemas.openxmlformats.org/officeDocument/2006/relationships" xmlns:p="http://schemas.openxmlformats.org/presentationml/2006/main">
  <p:tag name="FLATTEN" val="true"/>
</p:tagLst>
</file>

<file path=ppt/tags/tag771.xml><?xml version="1.0" encoding="utf-8"?>
<p:tagLst xmlns:a="http://schemas.openxmlformats.org/drawingml/2006/main" xmlns:r="http://schemas.openxmlformats.org/officeDocument/2006/relationships" xmlns:p="http://schemas.openxmlformats.org/presentationml/2006/main">
  <p:tag name="FLATTEN" val="true"/>
</p:tagLst>
</file>

<file path=ppt/tags/tag772.xml><?xml version="1.0" encoding="utf-8"?>
<p:tagLst xmlns:a="http://schemas.openxmlformats.org/drawingml/2006/main" xmlns:r="http://schemas.openxmlformats.org/officeDocument/2006/relationships" xmlns:p="http://schemas.openxmlformats.org/presentationml/2006/main">
  <p:tag name="FLATTEN" val="true"/>
</p:tagLst>
</file>

<file path=ppt/tags/tag773.xml><?xml version="1.0" encoding="utf-8"?>
<p:tagLst xmlns:a="http://schemas.openxmlformats.org/drawingml/2006/main" xmlns:r="http://schemas.openxmlformats.org/officeDocument/2006/relationships" xmlns:p="http://schemas.openxmlformats.org/presentationml/2006/main">
  <p:tag name="FLATTEN" val="true"/>
</p:tagLst>
</file>

<file path=ppt/tags/tag774.xml><?xml version="1.0" encoding="utf-8"?>
<p:tagLst xmlns:a="http://schemas.openxmlformats.org/drawingml/2006/main" xmlns:r="http://schemas.openxmlformats.org/officeDocument/2006/relationships" xmlns:p="http://schemas.openxmlformats.org/presentationml/2006/main">
  <p:tag name="FLATTEN" val="true"/>
</p:tagLst>
</file>

<file path=ppt/tags/tag775.xml><?xml version="1.0" encoding="utf-8"?>
<p:tagLst xmlns:a="http://schemas.openxmlformats.org/drawingml/2006/main" xmlns:r="http://schemas.openxmlformats.org/officeDocument/2006/relationships" xmlns:p="http://schemas.openxmlformats.org/presentationml/2006/main">
  <p:tag name="FLATTEN" val="true"/>
</p:tagLst>
</file>

<file path=ppt/tags/tag776.xml><?xml version="1.0" encoding="utf-8"?>
<p:tagLst xmlns:a="http://schemas.openxmlformats.org/drawingml/2006/main" xmlns:r="http://schemas.openxmlformats.org/officeDocument/2006/relationships" xmlns:p="http://schemas.openxmlformats.org/presentationml/2006/main">
  <p:tag name="FLATTEN" val="true"/>
</p:tagLst>
</file>

<file path=ppt/tags/tag777.xml><?xml version="1.0" encoding="utf-8"?>
<p:tagLst xmlns:a="http://schemas.openxmlformats.org/drawingml/2006/main" xmlns:r="http://schemas.openxmlformats.org/officeDocument/2006/relationships" xmlns:p="http://schemas.openxmlformats.org/presentationml/2006/main">
  <p:tag name="FLATTEN" val="true"/>
</p:tagLst>
</file>

<file path=ppt/tags/tag778.xml><?xml version="1.0" encoding="utf-8"?>
<p:tagLst xmlns:a="http://schemas.openxmlformats.org/drawingml/2006/main" xmlns:r="http://schemas.openxmlformats.org/officeDocument/2006/relationships" xmlns:p="http://schemas.openxmlformats.org/presentationml/2006/main">
  <p:tag name="FLATTEN" val="true"/>
</p:tagLst>
</file>

<file path=ppt/tags/tag779.xml><?xml version="1.0" encoding="utf-8"?>
<p:tagLst xmlns:a="http://schemas.openxmlformats.org/drawingml/2006/main" xmlns:r="http://schemas.openxmlformats.org/officeDocument/2006/relationships" xmlns:p="http://schemas.openxmlformats.org/presentationml/2006/main">
  <p:tag name="FLATTEN" val="true"/>
</p:tagLst>
</file>

<file path=ppt/tags/tag78.xml><?xml version="1.0" encoding="utf-8"?>
<p:tagLst xmlns:a="http://schemas.openxmlformats.org/drawingml/2006/main" xmlns:r="http://schemas.openxmlformats.org/officeDocument/2006/relationships" xmlns:p="http://schemas.openxmlformats.org/presentationml/2006/main">
  <p:tag name="FLATTEN" val="true"/>
</p:tagLst>
</file>

<file path=ppt/tags/tag780.xml><?xml version="1.0" encoding="utf-8"?>
<p:tagLst xmlns:a="http://schemas.openxmlformats.org/drawingml/2006/main" xmlns:r="http://schemas.openxmlformats.org/officeDocument/2006/relationships" xmlns:p="http://schemas.openxmlformats.org/presentationml/2006/main">
  <p:tag name="FLATTEN" val="true"/>
</p:tagLst>
</file>

<file path=ppt/tags/tag781.xml><?xml version="1.0" encoding="utf-8"?>
<p:tagLst xmlns:a="http://schemas.openxmlformats.org/drawingml/2006/main" xmlns:r="http://schemas.openxmlformats.org/officeDocument/2006/relationships" xmlns:p="http://schemas.openxmlformats.org/presentationml/2006/main">
  <p:tag name="FLATTEN" val="true"/>
</p:tagLst>
</file>

<file path=ppt/tags/tag782.xml><?xml version="1.0" encoding="utf-8"?>
<p:tagLst xmlns:a="http://schemas.openxmlformats.org/drawingml/2006/main" xmlns:r="http://schemas.openxmlformats.org/officeDocument/2006/relationships" xmlns:p="http://schemas.openxmlformats.org/presentationml/2006/main">
  <p:tag name="FLATTEN" val="true"/>
</p:tagLst>
</file>

<file path=ppt/tags/tag783.xml><?xml version="1.0" encoding="utf-8"?>
<p:tagLst xmlns:a="http://schemas.openxmlformats.org/drawingml/2006/main" xmlns:r="http://schemas.openxmlformats.org/officeDocument/2006/relationships" xmlns:p="http://schemas.openxmlformats.org/presentationml/2006/main">
  <p:tag name="FLATTEN" val="true"/>
</p:tagLst>
</file>

<file path=ppt/tags/tag784.xml><?xml version="1.0" encoding="utf-8"?>
<p:tagLst xmlns:a="http://schemas.openxmlformats.org/drawingml/2006/main" xmlns:r="http://schemas.openxmlformats.org/officeDocument/2006/relationships" xmlns:p="http://schemas.openxmlformats.org/presentationml/2006/main">
  <p:tag name="FLATTEN" val="true"/>
</p:tagLst>
</file>

<file path=ppt/tags/tag785.xml><?xml version="1.0" encoding="utf-8"?>
<p:tagLst xmlns:a="http://schemas.openxmlformats.org/drawingml/2006/main" xmlns:r="http://schemas.openxmlformats.org/officeDocument/2006/relationships" xmlns:p="http://schemas.openxmlformats.org/presentationml/2006/main">
  <p:tag name="FLATTEN" val="true"/>
</p:tagLst>
</file>

<file path=ppt/tags/tag786.xml><?xml version="1.0" encoding="utf-8"?>
<p:tagLst xmlns:a="http://schemas.openxmlformats.org/drawingml/2006/main" xmlns:r="http://schemas.openxmlformats.org/officeDocument/2006/relationships" xmlns:p="http://schemas.openxmlformats.org/presentationml/2006/main">
  <p:tag name="FLATTEN" val="true"/>
</p:tagLst>
</file>

<file path=ppt/tags/tag787.xml><?xml version="1.0" encoding="utf-8"?>
<p:tagLst xmlns:a="http://schemas.openxmlformats.org/drawingml/2006/main" xmlns:r="http://schemas.openxmlformats.org/officeDocument/2006/relationships" xmlns:p="http://schemas.openxmlformats.org/presentationml/2006/main">
  <p:tag name="FLATTEN" val="true"/>
</p:tagLst>
</file>

<file path=ppt/tags/tag788.xml><?xml version="1.0" encoding="utf-8"?>
<p:tagLst xmlns:a="http://schemas.openxmlformats.org/drawingml/2006/main" xmlns:r="http://schemas.openxmlformats.org/officeDocument/2006/relationships" xmlns:p="http://schemas.openxmlformats.org/presentationml/2006/main">
  <p:tag name="FLATTEN" val="true"/>
</p:tagLst>
</file>

<file path=ppt/tags/tag789.xml><?xml version="1.0" encoding="utf-8"?>
<p:tagLst xmlns:a="http://schemas.openxmlformats.org/drawingml/2006/main" xmlns:r="http://schemas.openxmlformats.org/officeDocument/2006/relationships" xmlns:p="http://schemas.openxmlformats.org/presentationml/2006/main">
  <p:tag name="FLATTEN" val="true"/>
</p:tagLst>
</file>

<file path=ppt/tags/tag79.xml><?xml version="1.0" encoding="utf-8"?>
<p:tagLst xmlns:a="http://schemas.openxmlformats.org/drawingml/2006/main" xmlns:r="http://schemas.openxmlformats.org/officeDocument/2006/relationships" xmlns:p="http://schemas.openxmlformats.org/presentationml/2006/main">
  <p:tag name="FLATTEN" val="true"/>
</p:tagLst>
</file>

<file path=ppt/tags/tag790.xml><?xml version="1.0" encoding="utf-8"?>
<p:tagLst xmlns:a="http://schemas.openxmlformats.org/drawingml/2006/main" xmlns:r="http://schemas.openxmlformats.org/officeDocument/2006/relationships" xmlns:p="http://schemas.openxmlformats.org/presentationml/2006/main">
  <p:tag name="FLATTEN" val="true"/>
</p:tagLst>
</file>

<file path=ppt/tags/tag791.xml><?xml version="1.0" encoding="utf-8"?>
<p:tagLst xmlns:a="http://schemas.openxmlformats.org/drawingml/2006/main" xmlns:r="http://schemas.openxmlformats.org/officeDocument/2006/relationships" xmlns:p="http://schemas.openxmlformats.org/presentationml/2006/main">
  <p:tag name="FLATTEN" val="true"/>
</p:tagLst>
</file>

<file path=ppt/tags/tag792.xml><?xml version="1.0" encoding="utf-8"?>
<p:tagLst xmlns:a="http://schemas.openxmlformats.org/drawingml/2006/main" xmlns:r="http://schemas.openxmlformats.org/officeDocument/2006/relationships" xmlns:p="http://schemas.openxmlformats.org/presentationml/2006/main">
  <p:tag name="FLATTEN" val="true"/>
</p:tagLst>
</file>

<file path=ppt/tags/tag793.xml><?xml version="1.0" encoding="utf-8"?>
<p:tagLst xmlns:a="http://schemas.openxmlformats.org/drawingml/2006/main" xmlns:r="http://schemas.openxmlformats.org/officeDocument/2006/relationships" xmlns:p="http://schemas.openxmlformats.org/presentationml/2006/main">
  <p:tag name="FLATTEN" val="true"/>
</p:tagLst>
</file>

<file path=ppt/tags/tag794.xml><?xml version="1.0" encoding="utf-8"?>
<p:tagLst xmlns:a="http://schemas.openxmlformats.org/drawingml/2006/main" xmlns:r="http://schemas.openxmlformats.org/officeDocument/2006/relationships" xmlns:p="http://schemas.openxmlformats.org/presentationml/2006/main">
  <p:tag name="FLATTEN" val="true"/>
</p:tagLst>
</file>

<file path=ppt/tags/tag795.xml><?xml version="1.0" encoding="utf-8"?>
<p:tagLst xmlns:a="http://schemas.openxmlformats.org/drawingml/2006/main" xmlns:r="http://schemas.openxmlformats.org/officeDocument/2006/relationships" xmlns:p="http://schemas.openxmlformats.org/presentationml/2006/main">
  <p:tag name="FLATTEN" val="true"/>
</p:tagLst>
</file>

<file path=ppt/tags/tag796.xml><?xml version="1.0" encoding="utf-8"?>
<p:tagLst xmlns:a="http://schemas.openxmlformats.org/drawingml/2006/main" xmlns:r="http://schemas.openxmlformats.org/officeDocument/2006/relationships" xmlns:p="http://schemas.openxmlformats.org/presentationml/2006/main">
  <p:tag name="FLATTEN" val="true"/>
</p:tagLst>
</file>

<file path=ppt/tags/tag797.xml><?xml version="1.0" encoding="utf-8"?>
<p:tagLst xmlns:a="http://schemas.openxmlformats.org/drawingml/2006/main" xmlns:r="http://schemas.openxmlformats.org/officeDocument/2006/relationships" xmlns:p="http://schemas.openxmlformats.org/presentationml/2006/main">
  <p:tag name="FLATTEN" val="true"/>
</p:tagLst>
</file>

<file path=ppt/tags/tag798.xml><?xml version="1.0" encoding="utf-8"?>
<p:tagLst xmlns:a="http://schemas.openxmlformats.org/drawingml/2006/main" xmlns:r="http://schemas.openxmlformats.org/officeDocument/2006/relationships" xmlns:p="http://schemas.openxmlformats.org/presentationml/2006/main">
  <p:tag name="FLATTEN" val="true"/>
</p:tagLst>
</file>

<file path=ppt/tags/tag799.xml><?xml version="1.0" encoding="utf-8"?>
<p:tagLst xmlns:a="http://schemas.openxmlformats.org/drawingml/2006/main" xmlns:r="http://schemas.openxmlformats.org/officeDocument/2006/relationships" xmlns:p="http://schemas.openxmlformats.org/presentationml/2006/main">
  <p:tag name="FLATTEN" val="true"/>
</p:tagLst>
</file>

<file path=ppt/tags/tag8.xml><?xml version="1.0" encoding="utf-8"?>
<p:tagLst xmlns:a="http://schemas.openxmlformats.org/drawingml/2006/main" xmlns:r="http://schemas.openxmlformats.org/officeDocument/2006/relationships" xmlns:p="http://schemas.openxmlformats.org/presentationml/2006/main">
  <p:tag name="FLATTEN" val="true"/>
</p:tagLst>
</file>

<file path=ppt/tags/tag80.xml><?xml version="1.0" encoding="utf-8"?>
<p:tagLst xmlns:a="http://schemas.openxmlformats.org/drawingml/2006/main" xmlns:r="http://schemas.openxmlformats.org/officeDocument/2006/relationships" xmlns:p="http://schemas.openxmlformats.org/presentationml/2006/main">
  <p:tag name="FLATTEN" val="true"/>
</p:tagLst>
</file>

<file path=ppt/tags/tag800.xml><?xml version="1.0" encoding="utf-8"?>
<p:tagLst xmlns:a="http://schemas.openxmlformats.org/drawingml/2006/main" xmlns:r="http://schemas.openxmlformats.org/officeDocument/2006/relationships" xmlns:p="http://schemas.openxmlformats.org/presentationml/2006/main">
  <p:tag name="FLATTEN" val="true"/>
</p:tagLst>
</file>

<file path=ppt/tags/tag801.xml><?xml version="1.0" encoding="utf-8"?>
<p:tagLst xmlns:a="http://schemas.openxmlformats.org/drawingml/2006/main" xmlns:r="http://schemas.openxmlformats.org/officeDocument/2006/relationships" xmlns:p="http://schemas.openxmlformats.org/presentationml/2006/main">
  <p:tag name="FLATTEN" val="true"/>
</p:tagLst>
</file>

<file path=ppt/tags/tag802.xml><?xml version="1.0" encoding="utf-8"?>
<p:tagLst xmlns:a="http://schemas.openxmlformats.org/drawingml/2006/main" xmlns:r="http://schemas.openxmlformats.org/officeDocument/2006/relationships" xmlns:p="http://schemas.openxmlformats.org/presentationml/2006/main">
  <p:tag name="FLATTEN" val="true"/>
</p:tagLst>
</file>

<file path=ppt/tags/tag803.xml><?xml version="1.0" encoding="utf-8"?>
<p:tagLst xmlns:a="http://schemas.openxmlformats.org/drawingml/2006/main" xmlns:r="http://schemas.openxmlformats.org/officeDocument/2006/relationships" xmlns:p="http://schemas.openxmlformats.org/presentationml/2006/main">
  <p:tag name="FLATTEN" val="true"/>
</p:tagLst>
</file>

<file path=ppt/tags/tag804.xml><?xml version="1.0" encoding="utf-8"?>
<p:tagLst xmlns:a="http://schemas.openxmlformats.org/drawingml/2006/main" xmlns:r="http://schemas.openxmlformats.org/officeDocument/2006/relationships" xmlns:p="http://schemas.openxmlformats.org/presentationml/2006/main">
  <p:tag name="FLATTEN" val="true"/>
</p:tagLst>
</file>

<file path=ppt/tags/tag805.xml><?xml version="1.0" encoding="utf-8"?>
<p:tagLst xmlns:a="http://schemas.openxmlformats.org/drawingml/2006/main" xmlns:r="http://schemas.openxmlformats.org/officeDocument/2006/relationships" xmlns:p="http://schemas.openxmlformats.org/presentationml/2006/main">
  <p:tag name="FLATTEN" val="true"/>
</p:tagLst>
</file>

<file path=ppt/tags/tag806.xml><?xml version="1.0" encoding="utf-8"?>
<p:tagLst xmlns:a="http://schemas.openxmlformats.org/drawingml/2006/main" xmlns:r="http://schemas.openxmlformats.org/officeDocument/2006/relationships" xmlns:p="http://schemas.openxmlformats.org/presentationml/2006/main">
  <p:tag name="FLATTEN" val="true"/>
</p:tagLst>
</file>

<file path=ppt/tags/tag807.xml><?xml version="1.0" encoding="utf-8"?>
<p:tagLst xmlns:a="http://schemas.openxmlformats.org/drawingml/2006/main" xmlns:r="http://schemas.openxmlformats.org/officeDocument/2006/relationships" xmlns:p="http://schemas.openxmlformats.org/presentationml/2006/main">
  <p:tag name="FLATTEN" val="true"/>
</p:tagLst>
</file>

<file path=ppt/tags/tag808.xml><?xml version="1.0" encoding="utf-8"?>
<p:tagLst xmlns:a="http://schemas.openxmlformats.org/drawingml/2006/main" xmlns:r="http://schemas.openxmlformats.org/officeDocument/2006/relationships" xmlns:p="http://schemas.openxmlformats.org/presentationml/2006/main">
  <p:tag name="FLATTEN" val="true"/>
</p:tagLst>
</file>

<file path=ppt/tags/tag809.xml><?xml version="1.0" encoding="utf-8"?>
<p:tagLst xmlns:a="http://schemas.openxmlformats.org/drawingml/2006/main" xmlns:r="http://schemas.openxmlformats.org/officeDocument/2006/relationships" xmlns:p="http://schemas.openxmlformats.org/presentationml/2006/main">
  <p:tag name="FLATTEN" val="true"/>
</p:tagLst>
</file>

<file path=ppt/tags/tag81.xml><?xml version="1.0" encoding="utf-8"?>
<p:tagLst xmlns:a="http://schemas.openxmlformats.org/drawingml/2006/main" xmlns:r="http://schemas.openxmlformats.org/officeDocument/2006/relationships" xmlns:p="http://schemas.openxmlformats.org/presentationml/2006/main">
  <p:tag name="FLATTEN" val="true"/>
</p:tagLst>
</file>

<file path=ppt/tags/tag810.xml><?xml version="1.0" encoding="utf-8"?>
<p:tagLst xmlns:a="http://schemas.openxmlformats.org/drawingml/2006/main" xmlns:r="http://schemas.openxmlformats.org/officeDocument/2006/relationships" xmlns:p="http://schemas.openxmlformats.org/presentationml/2006/main">
  <p:tag name="FLATTEN" val="true"/>
</p:tagLst>
</file>

<file path=ppt/tags/tag811.xml><?xml version="1.0" encoding="utf-8"?>
<p:tagLst xmlns:a="http://schemas.openxmlformats.org/drawingml/2006/main" xmlns:r="http://schemas.openxmlformats.org/officeDocument/2006/relationships" xmlns:p="http://schemas.openxmlformats.org/presentationml/2006/main">
  <p:tag name="FLATTEN" val="true"/>
</p:tagLst>
</file>

<file path=ppt/tags/tag812.xml><?xml version="1.0" encoding="utf-8"?>
<p:tagLst xmlns:a="http://schemas.openxmlformats.org/drawingml/2006/main" xmlns:r="http://schemas.openxmlformats.org/officeDocument/2006/relationships" xmlns:p="http://schemas.openxmlformats.org/presentationml/2006/main">
  <p:tag name="FLATTEN" val="true"/>
</p:tagLst>
</file>

<file path=ppt/tags/tag813.xml><?xml version="1.0" encoding="utf-8"?>
<p:tagLst xmlns:a="http://schemas.openxmlformats.org/drawingml/2006/main" xmlns:r="http://schemas.openxmlformats.org/officeDocument/2006/relationships" xmlns:p="http://schemas.openxmlformats.org/presentationml/2006/main">
  <p:tag name="FLATTEN" val="true"/>
</p:tagLst>
</file>

<file path=ppt/tags/tag814.xml><?xml version="1.0" encoding="utf-8"?>
<p:tagLst xmlns:a="http://schemas.openxmlformats.org/drawingml/2006/main" xmlns:r="http://schemas.openxmlformats.org/officeDocument/2006/relationships" xmlns:p="http://schemas.openxmlformats.org/presentationml/2006/main">
  <p:tag name="FLATTEN" val="true"/>
</p:tagLst>
</file>

<file path=ppt/tags/tag815.xml><?xml version="1.0" encoding="utf-8"?>
<p:tagLst xmlns:a="http://schemas.openxmlformats.org/drawingml/2006/main" xmlns:r="http://schemas.openxmlformats.org/officeDocument/2006/relationships" xmlns:p="http://schemas.openxmlformats.org/presentationml/2006/main">
  <p:tag name="FLATTEN" val="true"/>
</p:tagLst>
</file>

<file path=ppt/tags/tag816.xml><?xml version="1.0" encoding="utf-8"?>
<p:tagLst xmlns:a="http://schemas.openxmlformats.org/drawingml/2006/main" xmlns:r="http://schemas.openxmlformats.org/officeDocument/2006/relationships" xmlns:p="http://schemas.openxmlformats.org/presentationml/2006/main">
  <p:tag name="FLATTEN" val="true"/>
</p:tagLst>
</file>

<file path=ppt/tags/tag817.xml><?xml version="1.0" encoding="utf-8"?>
<p:tagLst xmlns:a="http://schemas.openxmlformats.org/drawingml/2006/main" xmlns:r="http://schemas.openxmlformats.org/officeDocument/2006/relationships" xmlns:p="http://schemas.openxmlformats.org/presentationml/2006/main">
  <p:tag name="FLATTEN" val="true"/>
</p:tagLst>
</file>

<file path=ppt/tags/tag818.xml><?xml version="1.0" encoding="utf-8"?>
<p:tagLst xmlns:a="http://schemas.openxmlformats.org/drawingml/2006/main" xmlns:r="http://schemas.openxmlformats.org/officeDocument/2006/relationships" xmlns:p="http://schemas.openxmlformats.org/presentationml/2006/main">
  <p:tag name="FLATTEN" val="true"/>
</p:tagLst>
</file>

<file path=ppt/tags/tag819.xml><?xml version="1.0" encoding="utf-8"?>
<p:tagLst xmlns:a="http://schemas.openxmlformats.org/drawingml/2006/main" xmlns:r="http://schemas.openxmlformats.org/officeDocument/2006/relationships" xmlns:p="http://schemas.openxmlformats.org/presentationml/2006/main">
  <p:tag name="FLATTEN" val="true"/>
</p:tagLst>
</file>

<file path=ppt/tags/tag82.xml><?xml version="1.0" encoding="utf-8"?>
<p:tagLst xmlns:a="http://schemas.openxmlformats.org/drawingml/2006/main" xmlns:r="http://schemas.openxmlformats.org/officeDocument/2006/relationships" xmlns:p="http://schemas.openxmlformats.org/presentationml/2006/main">
  <p:tag name="FLATTEN" val="true"/>
</p:tagLst>
</file>

<file path=ppt/tags/tag820.xml><?xml version="1.0" encoding="utf-8"?>
<p:tagLst xmlns:a="http://schemas.openxmlformats.org/drawingml/2006/main" xmlns:r="http://schemas.openxmlformats.org/officeDocument/2006/relationships" xmlns:p="http://schemas.openxmlformats.org/presentationml/2006/main">
  <p:tag name="FLATTEN" val="true"/>
</p:tagLst>
</file>

<file path=ppt/tags/tag821.xml><?xml version="1.0" encoding="utf-8"?>
<p:tagLst xmlns:a="http://schemas.openxmlformats.org/drawingml/2006/main" xmlns:r="http://schemas.openxmlformats.org/officeDocument/2006/relationships" xmlns:p="http://schemas.openxmlformats.org/presentationml/2006/main">
  <p:tag name="FLATTEN" val="true"/>
</p:tagLst>
</file>

<file path=ppt/tags/tag822.xml><?xml version="1.0" encoding="utf-8"?>
<p:tagLst xmlns:a="http://schemas.openxmlformats.org/drawingml/2006/main" xmlns:r="http://schemas.openxmlformats.org/officeDocument/2006/relationships" xmlns:p="http://schemas.openxmlformats.org/presentationml/2006/main">
  <p:tag name="FLATTEN" val="true"/>
</p:tagLst>
</file>

<file path=ppt/tags/tag823.xml><?xml version="1.0" encoding="utf-8"?>
<p:tagLst xmlns:a="http://schemas.openxmlformats.org/drawingml/2006/main" xmlns:r="http://schemas.openxmlformats.org/officeDocument/2006/relationships" xmlns:p="http://schemas.openxmlformats.org/presentationml/2006/main">
  <p:tag name="FLATTEN" val="true"/>
</p:tagLst>
</file>

<file path=ppt/tags/tag824.xml><?xml version="1.0" encoding="utf-8"?>
<p:tagLst xmlns:a="http://schemas.openxmlformats.org/drawingml/2006/main" xmlns:r="http://schemas.openxmlformats.org/officeDocument/2006/relationships" xmlns:p="http://schemas.openxmlformats.org/presentationml/2006/main">
  <p:tag name="FLATTEN" val="true"/>
</p:tagLst>
</file>

<file path=ppt/tags/tag825.xml><?xml version="1.0" encoding="utf-8"?>
<p:tagLst xmlns:a="http://schemas.openxmlformats.org/drawingml/2006/main" xmlns:r="http://schemas.openxmlformats.org/officeDocument/2006/relationships" xmlns:p="http://schemas.openxmlformats.org/presentationml/2006/main">
  <p:tag name="FLATTEN" val="true"/>
</p:tagLst>
</file>

<file path=ppt/tags/tag826.xml><?xml version="1.0" encoding="utf-8"?>
<p:tagLst xmlns:a="http://schemas.openxmlformats.org/drawingml/2006/main" xmlns:r="http://schemas.openxmlformats.org/officeDocument/2006/relationships" xmlns:p="http://schemas.openxmlformats.org/presentationml/2006/main">
  <p:tag name="FLATTEN" val="true"/>
</p:tagLst>
</file>

<file path=ppt/tags/tag827.xml><?xml version="1.0" encoding="utf-8"?>
<p:tagLst xmlns:a="http://schemas.openxmlformats.org/drawingml/2006/main" xmlns:r="http://schemas.openxmlformats.org/officeDocument/2006/relationships" xmlns:p="http://schemas.openxmlformats.org/presentationml/2006/main">
  <p:tag name="FLATTEN" val="true"/>
</p:tagLst>
</file>

<file path=ppt/tags/tag828.xml><?xml version="1.0" encoding="utf-8"?>
<p:tagLst xmlns:a="http://schemas.openxmlformats.org/drawingml/2006/main" xmlns:r="http://schemas.openxmlformats.org/officeDocument/2006/relationships" xmlns:p="http://schemas.openxmlformats.org/presentationml/2006/main">
  <p:tag name="FLATTEN" val="true"/>
</p:tagLst>
</file>

<file path=ppt/tags/tag829.xml><?xml version="1.0" encoding="utf-8"?>
<p:tagLst xmlns:a="http://schemas.openxmlformats.org/drawingml/2006/main" xmlns:r="http://schemas.openxmlformats.org/officeDocument/2006/relationships" xmlns:p="http://schemas.openxmlformats.org/presentationml/2006/main">
  <p:tag name="FLATTEN" val="true"/>
</p:tagLst>
</file>

<file path=ppt/tags/tag83.xml><?xml version="1.0" encoding="utf-8"?>
<p:tagLst xmlns:a="http://schemas.openxmlformats.org/drawingml/2006/main" xmlns:r="http://schemas.openxmlformats.org/officeDocument/2006/relationships" xmlns:p="http://schemas.openxmlformats.org/presentationml/2006/main">
  <p:tag name="FLATTEN" val="true"/>
</p:tagLst>
</file>

<file path=ppt/tags/tag830.xml><?xml version="1.0" encoding="utf-8"?>
<p:tagLst xmlns:a="http://schemas.openxmlformats.org/drawingml/2006/main" xmlns:r="http://schemas.openxmlformats.org/officeDocument/2006/relationships" xmlns:p="http://schemas.openxmlformats.org/presentationml/2006/main">
  <p:tag name="FLATTEN" val="true"/>
</p:tagLst>
</file>

<file path=ppt/tags/tag831.xml><?xml version="1.0" encoding="utf-8"?>
<p:tagLst xmlns:a="http://schemas.openxmlformats.org/drawingml/2006/main" xmlns:r="http://schemas.openxmlformats.org/officeDocument/2006/relationships" xmlns:p="http://schemas.openxmlformats.org/presentationml/2006/main">
  <p:tag name="FLATTEN" val="true"/>
</p:tagLst>
</file>

<file path=ppt/tags/tag832.xml><?xml version="1.0" encoding="utf-8"?>
<p:tagLst xmlns:a="http://schemas.openxmlformats.org/drawingml/2006/main" xmlns:r="http://schemas.openxmlformats.org/officeDocument/2006/relationships" xmlns:p="http://schemas.openxmlformats.org/presentationml/2006/main">
  <p:tag name="FLATTEN" val="true"/>
</p:tagLst>
</file>

<file path=ppt/tags/tag833.xml><?xml version="1.0" encoding="utf-8"?>
<p:tagLst xmlns:a="http://schemas.openxmlformats.org/drawingml/2006/main" xmlns:r="http://schemas.openxmlformats.org/officeDocument/2006/relationships" xmlns:p="http://schemas.openxmlformats.org/presentationml/2006/main">
  <p:tag name="FLATTEN" val="true"/>
</p:tagLst>
</file>

<file path=ppt/tags/tag834.xml><?xml version="1.0" encoding="utf-8"?>
<p:tagLst xmlns:a="http://schemas.openxmlformats.org/drawingml/2006/main" xmlns:r="http://schemas.openxmlformats.org/officeDocument/2006/relationships" xmlns:p="http://schemas.openxmlformats.org/presentationml/2006/main">
  <p:tag name="FLATTEN" val="true"/>
</p:tagLst>
</file>

<file path=ppt/tags/tag835.xml><?xml version="1.0" encoding="utf-8"?>
<p:tagLst xmlns:a="http://schemas.openxmlformats.org/drawingml/2006/main" xmlns:r="http://schemas.openxmlformats.org/officeDocument/2006/relationships" xmlns:p="http://schemas.openxmlformats.org/presentationml/2006/main">
  <p:tag name="FLATTEN" val="true"/>
</p:tagLst>
</file>

<file path=ppt/tags/tag836.xml><?xml version="1.0" encoding="utf-8"?>
<p:tagLst xmlns:a="http://schemas.openxmlformats.org/drawingml/2006/main" xmlns:r="http://schemas.openxmlformats.org/officeDocument/2006/relationships" xmlns:p="http://schemas.openxmlformats.org/presentationml/2006/main">
  <p:tag name="FLATTEN" val="true"/>
</p:tagLst>
</file>

<file path=ppt/tags/tag837.xml><?xml version="1.0" encoding="utf-8"?>
<p:tagLst xmlns:a="http://schemas.openxmlformats.org/drawingml/2006/main" xmlns:r="http://schemas.openxmlformats.org/officeDocument/2006/relationships" xmlns:p="http://schemas.openxmlformats.org/presentationml/2006/main">
  <p:tag name="FLATTEN" val="true"/>
</p:tagLst>
</file>

<file path=ppt/tags/tag838.xml><?xml version="1.0" encoding="utf-8"?>
<p:tagLst xmlns:a="http://schemas.openxmlformats.org/drawingml/2006/main" xmlns:r="http://schemas.openxmlformats.org/officeDocument/2006/relationships" xmlns:p="http://schemas.openxmlformats.org/presentationml/2006/main">
  <p:tag name="FLATTEN" val="true"/>
</p:tagLst>
</file>

<file path=ppt/tags/tag839.xml><?xml version="1.0" encoding="utf-8"?>
<p:tagLst xmlns:a="http://schemas.openxmlformats.org/drawingml/2006/main" xmlns:r="http://schemas.openxmlformats.org/officeDocument/2006/relationships" xmlns:p="http://schemas.openxmlformats.org/presentationml/2006/main">
  <p:tag name="FLATTEN" val="true"/>
</p:tagLst>
</file>

<file path=ppt/tags/tag84.xml><?xml version="1.0" encoding="utf-8"?>
<p:tagLst xmlns:a="http://schemas.openxmlformats.org/drawingml/2006/main" xmlns:r="http://schemas.openxmlformats.org/officeDocument/2006/relationships" xmlns:p="http://schemas.openxmlformats.org/presentationml/2006/main">
  <p:tag name="FLATTEN" val="true"/>
</p:tagLst>
</file>

<file path=ppt/tags/tag840.xml><?xml version="1.0" encoding="utf-8"?>
<p:tagLst xmlns:a="http://schemas.openxmlformats.org/drawingml/2006/main" xmlns:r="http://schemas.openxmlformats.org/officeDocument/2006/relationships" xmlns:p="http://schemas.openxmlformats.org/presentationml/2006/main">
  <p:tag name="FLATTEN" val="true"/>
</p:tagLst>
</file>

<file path=ppt/tags/tag841.xml><?xml version="1.0" encoding="utf-8"?>
<p:tagLst xmlns:a="http://schemas.openxmlformats.org/drawingml/2006/main" xmlns:r="http://schemas.openxmlformats.org/officeDocument/2006/relationships" xmlns:p="http://schemas.openxmlformats.org/presentationml/2006/main">
  <p:tag name="FLATTEN" val="true"/>
</p:tagLst>
</file>

<file path=ppt/tags/tag842.xml><?xml version="1.0" encoding="utf-8"?>
<p:tagLst xmlns:a="http://schemas.openxmlformats.org/drawingml/2006/main" xmlns:r="http://schemas.openxmlformats.org/officeDocument/2006/relationships" xmlns:p="http://schemas.openxmlformats.org/presentationml/2006/main">
  <p:tag name="FLATTEN" val="true"/>
</p:tagLst>
</file>

<file path=ppt/tags/tag843.xml><?xml version="1.0" encoding="utf-8"?>
<p:tagLst xmlns:a="http://schemas.openxmlformats.org/drawingml/2006/main" xmlns:r="http://schemas.openxmlformats.org/officeDocument/2006/relationships" xmlns:p="http://schemas.openxmlformats.org/presentationml/2006/main">
  <p:tag name="FLATTEN" val="true"/>
</p:tagLst>
</file>

<file path=ppt/tags/tag844.xml><?xml version="1.0" encoding="utf-8"?>
<p:tagLst xmlns:a="http://schemas.openxmlformats.org/drawingml/2006/main" xmlns:r="http://schemas.openxmlformats.org/officeDocument/2006/relationships" xmlns:p="http://schemas.openxmlformats.org/presentationml/2006/main">
  <p:tag name="FLATTEN" val="true"/>
</p:tagLst>
</file>

<file path=ppt/tags/tag845.xml><?xml version="1.0" encoding="utf-8"?>
<p:tagLst xmlns:a="http://schemas.openxmlformats.org/drawingml/2006/main" xmlns:r="http://schemas.openxmlformats.org/officeDocument/2006/relationships" xmlns:p="http://schemas.openxmlformats.org/presentationml/2006/main">
  <p:tag name="FLATTEN" val="true"/>
</p:tagLst>
</file>

<file path=ppt/tags/tag846.xml><?xml version="1.0" encoding="utf-8"?>
<p:tagLst xmlns:a="http://schemas.openxmlformats.org/drawingml/2006/main" xmlns:r="http://schemas.openxmlformats.org/officeDocument/2006/relationships" xmlns:p="http://schemas.openxmlformats.org/presentationml/2006/main">
  <p:tag name="FLATTEN" val="true"/>
</p:tagLst>
</file>

<file path=ppt/tags/tag847.xml><?xml version="1.0" encoding="utf-8"?>
<p:tagLst xmlns:a="http://schemas.openxmlformats.org/drawingml/2006/main" xmlns:r="http://schemas.openxmlformats.org/officeDocument/2006/relationships" xmlns:p="http://schemas.openxmlformats.org/presentationml/2006/main">
  <p:tag name="FLATTEN" val="true"/>
</p:tagLst>
</file>

<file path=ppt/tags/tag848.xml><?xml version="1.0" encoding="utf-8"?>
<p:tagLst xmlns:a="http://schemas.openxmlformats.org/drawingml/2006/main" xmlns:r="http://schemas.openxmlformats.org/officeDocument/2006/relationships" xmlns:p="http://schemas.openxmlformats.org/presentationml/2006/main">
  <p:tag name="FLATTEN" val="true"/>
</p:tagLst>
</file>

<file path=ppt/tags/tag849.xml><?xml version="1.0" encoding="utf-8"?>
<p:tagLst xmlns:a="http://schemas.openxmlformats.org/drawingml/2006/main" xmlns:r="http://schemas.openxmlformats.org/officeDocument/2006/relationships" xmlns:p="http://schemas.openxmlformats.org/presentationml/2006/main">
  <p:tag name="FLATTEN" val="true"/>
</p:tagLst>
</file>

<file path=ppt/tags/tag85.xml><?xml version="1.0" encoding="utf-8"?>
<p:tagLst xmlns:a="http://schemas.openxmlformats.org/drawingml/2006/main" xmlns:r="http://schemas.openxmlformats.org/officeDocument/2006/relationships" xmlns:p="http://schemas.openxmlformats.org/presentationml/2006/main">
  <p:tag name="FLATTEN" val="true"/>
</p:tagLst>
</file>

<file path=ppt/tags/tag850.xml><?xml version="1.0" encoding="utf-8"?>
<p:tagLst xmlns:a="http://schemas.openxmlformats.org/drawingml/2006/main" xmlns:r="http://schemas.openxmlformats.org/officeDocument/2006/relationships" xmlns:p="http://schemas.openxmlformats.org/presentationml/2006/main">
  <p:tag name="FLATTEN" val="true"/>
</p:tagLst>
</file>

<file path=ppt/tags/tag851.xml><?xml version="1.0" encoding="utf-8"?>
<p:tagLst xmlns:a="http://schemas.openxmlformats.org/drawingml/2006/main" xmlns:r="http://schemas.openxmlformats.org/officeDocument/2006/relationships" xmlns:p="http://schemas.openxmlformats.org/presentationml/2006/main">
  <p:tag name="FLATTEN" val="true"/>
</p:tagLst>
</file>

<file path=ppt/tags/tag852.xml><?xml version="1.0" encoding="utf-8"?>
<p:tagLst xmlns:a="http://schemas.openxmlformats.org/drawingml/2006/main" xmlns:r="http://schemas.openxmlformats.org/officeDocument/2006/relationships" xmlns:p="http://schemas.openxmlformats.org/presentationml/2006/main">
  <p:tag name="FLATTEN" val="true"/>
</p:tagLst>
</file>

<file path=ppt/tags/tag853.xml><?xml version="1.0" encoding="utf-8"?>
<p:tagLst xmlns:a="http://schemas.openxmlformats.org/drawingml/2006/main" xmlns:r="http://schemas.openxmlformats.org/officeDocument/2006/relationships" xmlns:p="http://schemas.openxmlformats.org/presentationml/2006/main">
  <p:tag name="FLATTEN" val="true"/>
</p:tagLst>
</file>

<file path=ppt/tags/tag854.xml><?xml version="1.0" encoding="utf-8"?>
<p:tagLst xmlns:a="http://schemas.openxmlformats.org/drawingml/2006/main" xmlns:r="http://schemas.openxmlformats.org/officeDocument/2006/relationships" xmlns:p="http://schemas.openxmlformats.org/presentationml/2006/main">
  <p:tag name="FLATTEN" val="true"/>
</p:tagLst>
</file>

<file path=ppt/tags/tag855.xml><?xml version="1.0" encoding="utf-8"?>
<p:tagLst xmlns:a="http://schemas.openxmlformats.org/drawingml/2006/main" xmlns:r="http://schemas.openxmlformats.org/officeDocument/2006/relationships" xmlns:p="http://schemas.openxmlformats.org/presentationml/2006/main">
  <p:tag name="FLATTEN" val="true"/>
</p:tagLst>
</file>

<file path=ppt/tags/tag856.xml><?xml version="1.0" encoding="utf-8"?>
<p:tagLst xmlns:a="http://schemas.openxmlformats.org/drawingml/2006/main" xmlns:r="http://schemas.openxmlformats.org/officeDocument/2006/relationships" xmlns:p="http://schemas.openxmlformats.org/presentationml/2006/main">
  <p:tag name="FLATTEN" val="true"/>
</p:tagLst>
</file>

<file path=ppt/tags/tag857.xml><?xml version="1.0" encoding="utf-8"?>
<p:tagLst xmlns:a="http://schemas.openxmlformats.org/drawingml/2006/main" xmlns:r="http://schemas.openxmlformats.org/officeDocument/2006/relationships" xmlns:p="http://schemas.openxmlformats.org/presentationml/2006/main">
  <p:tag name="FLATTEN" val="true"/>
</p:tagLst>
</file>

<file path=ppt/tags/tag858.xml><?xml version="1.0" encoding="utf-8"?>
<p:tagLst xmlns:a="http://schemas.openxmlformats.org/drawingml/2006/main" xmlns:r="http://schemas.openxmlformats.org/officeDocument/2006/relationships" xmlns:p="http://schemas.openxmlformats.org/presentationml/2006/main">
  <p:tag name="FLATTEN" val="true"/>
</p:tagLst>
</file>

<file path=ppt/tags/tag859.xml><?xml version="1.0" encoding="utf-8"?>
<p:tagLst xmlns:a="http://schemas.openxmlformats.org/drawingml/2006/main" xmlns:r="http://schemas.openxmlformats.org/officeDocument/2006/relationships" xmlns:p="http://schemas.openxmlformats.org/presentationml/2006/main">
  <p:tag name="FLATTEN" val="true"/>
</p:tagLst>
</file>

<file path=ppt/tags/tag86.xml><?xml version="1.0" encoding="utf-8"?>
<p:tagLst xmlns:a="http://schemas.openxmlformats.org/drawingml/2006/main" xmlns:r="http://schemas.openxmlformats.org/officeDocument/2006/relationships" xmlns:p="http://schemas.openxmlformats.org/presentationml/2006/main">
  <p:tag name="FLATTEN" val="true"/>
</p:tagLst>
</file>

<file path=ppt/tags/tag860.xml><?xml version="1.0" encoding="utf-8"?>
<p:tagLst xmlns:a="http://schemas.openxmlformats.org/drawingml/2006/main" xmlns:r="http://schemas.openxmlformats.org/officeDocument/2006/relationships" xmlns:p="http://schemas.openxmlformats.org/presentationml/2006/main">
  <p:tag name="FLATTEN" val="true"/>
</p:tagLst>
</file>

<file path=ppt/tags/tag861.xml><?xml version="1.0" encoding="utf-8"?>
<p:tagLst xmlns:a="http://schemas.openxmlformats.org/drawingml/2006/main" xmlns:r="http://schemas.openxmlformats.org/officeDocument/2006/relationships" xmlns:p="http://schemas.openxmlformats.org/presentationml/2006/main">
  <p:tag name="FLATTEN" val="true"/>
</p:tagLst>
</file>

<file path=ppt/tags/tag862.xml><?xml version="1.0" encoding="utf-8"?>
<p:tagLst xmlns:a="http://schemas.openxmlformats.org/drawingml/2006/main" xmlns:r="http://schemas.openxmlformats.org/officeDocument/2006/relationships" xmlns:p="http://schemas.openxmlformats.org/presentationml/2006/main">
  <p:tag name="FLATTEN" val="true"/>
</p:tagLst>
</file>

<file path=ppt/tags/tag863.xml><?xml version="1.0" encoding="utf-8"?>
<p:tagLst xmlns:a="http://schemas.openxmlformats.org/drawingml/2006/main" xmlns:r="http://schemas.openxmlformats.org/officeDocument/2006/relationships" xmlns:p="http://schemas.openxmlformats.org/presentationml/2006/main">
  <p:tag name="FLATTEN" val="true"/>
</p:tagLst>
</file>

<file path=ppt/tags/tag864.xml><?xml version="1.0" encoding="utf-8"?>
<p:tagLst xmlns:a="http://schemas.openxmlformats.org/drawingml/2006/main" xmlns:r="http://schemas.openxmlformats.org/officeDocument/2006/relationships" xmlns:p="http://schemas.openxmlformats.org/presentationml/2006/main">
  <p:tag name="FLATTEN" val="true"/>
</p:tagLst>
</file>

<file path=ppt/tags/tag865.xml><?xml version="1.0" encoding="utf-8"?>
<p:tagLst xmlns:a="http://schemas.openxmlformats.org/drawingml/2006/main" xmlns:r="http://schemas.openxmlformats.org/officeDocument/2006/relationships" xmlns:p="http://schemas.openxmlformats.org/presentationml/2006/main">
  <p:tag name="FLATTEN" val="true"/>
</p:tagLst>
</file>

<file path=ppt/tags/tag866.xml><?xml version="1.0" encoding="utf-8"?>
<p:tagLst xmlns:a="http://schemas.openxmlformats.org/drawingml/2006/main" xmlns:r="http://schemas.openxmlformats.org/officeDocument/2006/relationships" xmlns:p="http://schemas.openxmlformats.org/presentationml/2006/main">
  <p:tag name="FLATTEN" val="true"/>
</p:tagLst>
</file>

<file path=ppt/tags/tag867.xml><?xml version="1.0" encoding="utf-8"?>
<p:tagLst xmlns:a="http://schemas.openxmlformats.org/drawingml/2006/main" xmlns:r="http://schemas.openxmlformats.org/officeDocument/2006/relationships" xmlns:p="http://schemas.openxmlformats.org/presentationml/2006/main">
  <p:tag name="FLATTEN" val="true"/>
</p:tagLst>
</file>

<file path=ppt/tags/tag868.xml><?xml version="1.0" encoding="utf-8"?>
<p:tagLst xmlns:a="http://schemas.openxmlformats.org/drawingml/2006/main" xmlns:r="http://schemas.openxmlformats.org/officeDocument/2006/relationships" xmlns:p="http://schemas.openxmlformats.org/presentationml/2006/main">
  <p:tag name="FLATTEN" val="true"/>
</p:tagLst>
</file>

<file path=ppt/tags/tag869.xml><?xml version="1.0" encoding="utf-8"?>
<p:tagLst xmlns:a="http://schemas.openxmlformats.org/drawingml/2006/main" xmlns:r="http://schemas.openxmlformats.org/officeDocument/2006/relationships" xmlns:p="http://schemas.openxmlformats.org/presentationml/2006/main">
  <p:tag name="FLATTEN" val="true"/>
</p:tagLst>
</file>

<file path=ppt/tags/tag87.xml><?xml version="1.0" encoding="utf-8"?>
<p:tagLst xmlns:a="http://schemas.openxmlformats.org/drawingml/2006/main" xmlns:r="http://schemas.openxmlformats.org/officeDocument/2006/relationships" xmlns:p="http://schemas.openxmlformats.org/presentationml/2006/main">
  <p:tag name="FLATTEN" val="true"/>
</p:tagLst>
</file>

<file path=ppt/tags/tag870.xml><?xml version="1.0" encoding="utf-8"?>
<p:tagLst xmlns:a="http://schemas.openxmlformats.org/drawingml/2006/main" xmlns:r="http://schemas.openxmlformats.org/officeDocument/2006/relationships" xmlns:p="http://schemas.openxmlformats.org/presentationml/2006/main">
  <p:tag name="FLATTEN" val="true"/>
</p:tagLst>
</file>

<file path=ppt/tags/tag871.xml><?xml version="1.0" encoding="utf-8"?>
<p:tagLst xmlns:a="http://schemas.openxmlformats.org/drawingml/2006/main" xmlns:r="http://schemas.openxmlformats.org/officeDocument/2006/relationships" xmlns:p="http://schemas.openxmlformats.org/presentationml/2006/main">
  <p:tag name="FLATTEN" val="true"/>
</p:tagLst>
</file>

<file path=ppt/tags/tag872.xml><?xml version="1.0" encoding="utf-8"?>
<p:tagLst xmlns:a="http://schemas.openxmlformats.org/drawingml/2006/main" xmlns:r="http://schemas.openxmlformats.org/officeDocument/2006/relationships" xmlns:p="http://schemas.openxmlformats.org/presentationml/2006/main">
  <p:tag name="FLATTEN" val="true"/>
</p:tagLst>
</file>

<file path=ppt/tags/tag873.xml><?xml version="1.0" encoding="utf-8"?>
<p:tagLst xmlns:a="http://schemas.openxmlformats.org/drawingml/2006/main" xmlns:r="http://schemas.openxmlformats.org/officeDocument/2006/relationships" xmlns:p="http://schemas.openxmlformats.org/presentationml/2006/main">
  <p:tag name="FLATTEN" val="true"/>
</p:tagLst>
</file>

<file path=ppt/tags/tag874.xml><?xml version="1.0" encoding="utf-8"?>
<p:tagLst xmlns:a="http://schemas.openxmlformats.org/drawingml/2006/main" xmlns:r="http://schemas.openxmlformats.org/officeDocument/2006/relationships" xmlns:p="http://schemas.openxmlformats.org/presentationml/2006/main">
  <p:tag name="FLATTEN" val="true"/>
</p:tagLst>
</file>

<file path=ppt/tags/tag875.xml><?xml version="1.0" encoding="utf-8"?>
<p:tagLst xmlns:a="http://schemas.openxmlformats.org/drawingml/2006/main" xmlns:r="http://schemas.openxmlformats.org/officeDocument/2006/relationships" xmlns:p="http://schemas.openxmlformats.org/presentationml/2006/main">
  <p:tag name="FLATTEN" val="true"/>
</p:tagLst>
</file>

<file path=ppt/tags/tag876.xml><?xml version="1.0" encoding="utf-8"?>
<p:tagLst xmlns:a="http://schemas.openxmlformats.org/drawingml/2006/main" xmlns:r="http://schemas.openxmlformats.org/officeDocument/2006/relationships" xmlns:p="http://schemas.openxmlformats.org/presentationml/2006/main">
  <p:tag name="FLATTEN" val="true"/>
</p:tagLst>
</file>

<file path=ppt/tags/tag877.xml><?xml version="1.0" encoding="utf-8"?>
<p:tagLst xmlns:a="http://schemas.openxmlformats.org/drawingml/2006/main" xmlns:r="http://schemas.openxmlformats.org/officeDocument/2006/relationships" xmlns:p="http://schemas.openxmlformats.org/presentationml/2006/main">
  <p:tag name="FLATTEN" val="true"/>
</p:tagLst>
</file>

<file path=ppt/tags/tag878.xml><?xml version="1.0" encoding="utf-8"?>
<p:tagLst xmlns:a="http://schemas.openxmlformats.org/drawingml/2006/main" xmlns:r="http://schemas.openxmlformats.org/officeDocument/2006/relationships" xmlns:p="http://schemas.openxmlformats.org/presentationml/2006/main">
  <p:tag name="FLATTEN" val="true"/>
</p:tagLst>
</file>

<file path=ppt/tags/tag879.xml><?xml version="1.0" encoding="utf-8"?>
<p:tagLst xmlns:a="http://schemas.openxmlformats.org/drawingml/2006/main" xmlns:r="http://schemas.openxmlformats.org/officeDocument/2006/relationships" xmlns:p="http://schemas.openxmlformats.org/presentationml/2006/main">
  <p:tag name="FLATTEN" val="true"/>
</p:tagLst>
</file>

<file path=ppt/tags/tag88.xml><?xml version="1.0" encoding="utf-8"?>
<p:tagLst xmlns:a="http://schemas.openxmlformats.org/drawingml/2006/main" xmlns:r="http://schemas.openxmlformats.org/officeDocument/2006/relationships" xmlns:p="http://schemas.openxmlformats.org/presentationml/2006/main">
  <p:tag name="FLATTEN" val="true"/>
</p:tagLst>
</file>

<file path=ppt/tags/tag880.xml><?xml version="1.0" encoding="utf-8"?>
<p:tagLst xmlns:a="http://schemas.openxmlformats.org/drawingml/2006/main" xmlns:r="http://schemas.openxmlformats.org/officeDocument/2006/relationships" xmlns:p="http://schemas.openxmlformats.org/presentationml/2006/main">
  <p:tag name="FLATTEN" val="true"/>
</p:tagLst>
</file>

<file path=ppt/tags/tag881.xml><?xml version="1.0" encoding="utf-8"?>
<p:tagLst xmlns:a="http://schemas.openxmlformats.org/drawingml/2006/main" xmlns:r="http://schemas.openxmlformats.org/officeDocument/2006/relationships" xmlns:p="http://schemas.openxmlformats.org/presentationml/2006/main">
  <p:tag name="FLATTEN" val="true"/>
</p:tagLst>
</file>

<file path=ppt/tags/tag882.xml><?xml version="1.0" encoding="utf-8"?>
<p:tagLst xmlns:a="http://schemas.openxmlformats.org/drawingml/2006/main" xmlns:r="http://schemas.openxmlformats.org/officeDocument/2006/relationships" xmlns:p="http://schemas.openxmlformats.org/presentationml/2006/main">
  <p:tag name="FLATTEN" val="true"/>
</p:tagLst>
</file>

<file path=ppt/tags/tag883.xml><?xml version="1.0" encoding="utf-8"?>
<p:tagLst xmlns:a="http://schemas.openxmlformats.org/drawingml/2006/main" xmlns:r="http://schemas.openxmlformats.org/officeDocument/2006/relationships" xmlns:p="http://schemas.openxmlformats.org/presentationml/2006/main">
  <p:tag name="FLATTEN" val="true"/>
</p:tagLst>
</file>

<file path=ppt/tags/tag884.xml><?xml version="1.0" encoding="utf-8"?>
<p:tagLst xmlns:a="http://schemas.openxmlformats.org/drawingml/2006/main" xmlns:r="http://schemas.openxmlformats.org/officeDocument/2006/relationships" xmlns:p="http://schemas.openxmlformats.org/presentationml/2006/main">
  <p:tag name="FLATTEN" val="true"/>
</p:tagLst>
</file>

<file path=ppt/tags/tag885.xml><?xml version="1.0" encoding="utf-8"?>
<p:tagLst xmlns:a="http://schemas.openxmlformats.org/drawingml/2006/main" xmlns:r="http://schemas.openxmlformats.org/officeDocument/2006/relationships" xmlns:p="http://schemas.openxmlformats.org/presentationml/2006/main">
  <p:tag name="FLATTEN" val="true"/>
</p:tagLst>
</file>

<file path=ppt/tags/tag886.xml><?xml version="1.0" encoding="utf-8"?>
<p:tagLst xmlns:a="http://schemas.openxmlformats.org/drawingml/2006/main" xmlns:r="http://schemas.openxmlformats.org/officeDocument/2006/relationships" xmlns:p="http://schemas.openxmlformats.org/presentationml/2006/main">
  <p:tag name="FLATTEN" val="true"/>
</p:tagLst>
</file>

<file path=ppt/tags/tag887.xml><?xml version="1.0" encoding="utf-8"?>
<p:tagLst xmlns:a="http://schemas.openxmlformats.org/drawingml/2006/main" xmlns:r="http://schemas.openxmlformats.org/officeDocument/2006/relationships" xmlns:p="http://schemas.openxmlformats.org/presentationml/2006/main">
  <p:tag name="FLATTEN" val="true"/>
</p:tagLst>
</file>

<file path=ppt/tags/tag888.xml><?xml version="1.0" encoding="utf-8"?>
<p:tagLst xmlns:a="http://schemas.openxmlformats.org/drawingml/2006/main" xmlns:r="http://schemas.openxmlformats.org/officeDocument/2006/relationships" xmlns:p="http://schemas.openxmlformats.org/presentationml/2006/main">
  <p:tag name="FLATTEN" val="true"/>
</p:tagLst>
</file>

<file path=ppt/tags/tag889.xml><?xml version="1.0" encoding="utf-8"?>
<p:tagLst xmlns:a="http://schemas.openxmlformats.org/drawingml/2006/main" xmlns:r="http://schemas.openxmlformats.org/officeDocument/2006/relationships" xmlns:p="http://schemas.openxmlformats.org/presentationml/2006/main">
  <p:tag name="FLATTEN" val="true"/>
</p:tagLst>
</file>

<file path=ppt/tags/tag89.xml><?xml version="1.0" encoding="utf-8"?>
<p:tagLst xmlns:a="http://schemas.openxmlformats.org/drawingml/2006/main" xmlns:r="http://schemas.openxmlformats.org/officeDocument/2006/relationships" xmlns:p="http://schemas.openxmlformats.org/presentationml/2006/main">
  <p:tag name="FLATTEN" val="true"/>
</p:tagLst>
</file>

<file path=ppt/tags/tag890.xml><?xml version="1.0" encoding="utf-8"?>
<p:tagLst xmlns:a="http://schemas.openxmlformats.org/drawingml/2006/main" xmlns:r="http://schemas.openxmlformats.org/officeDocument/2006/relationships" xmlns:p="http://schemas.openxmlformats.org/presentationml/2006/main">
  <p:tag name="FLATTEN" val="true"/>
</p:tagLst>
</file>

<file path=ppt/tags/tag891.xml><?xml version="1.0" encoding="utf-8"?>
<p:tagLst xmlns:a="http://schemas.openxmlformats.org/drawingml/2006/main" xmlns:r="http://schemas.openxmlformats.org/officeDocument/2006/relationships" xmlns:p="http://schemas.openxmlformats.org/presentationml/2006/main">
  <p:tag name="FLATTEN" val="true"/>
</p:tagLst>
</file>

<file path=ppt/tags/tag892.xml><?xml version="1.0" encoding="utf-8"?>
<p:tagLst xmlns:a="http://schemas.openxmlformats.org/drawingml/2006/main" xmlns:r="http://schemas.openxmlformats.org/officeDocument/2006/relationships" xmlns:p="http://schemas.openxmlformats.org/presentationml/2006/main">
  <p:tag name="FLATTEN" val="true"/>
</p:tagLst>
</file>

<file path=ppt/tags/tag893.xml><?xml version="1.0" encoding="utf-8"?>
<p:tagLst xmlns:a="http://schemas.openxmlformats.org/drawingml/2006/main" xmlns:r="http://schemas.openxmlformats.org/officeDocument/2006/relationships" xmlns:p="http://schemas.openxmlformats.org/presentationml/2006/main">
  <p:tag name="FLATTEN" val="true"/>
</p:tagLst>
</file>

<file path=ppt/tags/tag894.xml><?xml version="1.0" encoding="utf-8"?>
<p:tagLst xmlns:a="http://schemas.openxmlformats.org/drawingml/2006/main" xmlns:r="http://schemas.openxmlformats.org/officeDocument/2006/relationships" xmlns:p="http://schemas.openxmlformats.org/presentationml/2006/main">
  <p:tag name="FLATTEN" val="true"/>
</p:tagLst>
</file>

<file path=ppt/tags/tag895.xml><?xml version="1.0" encoding="utf-8"?>
<p:tagLst xmlns:a="http://schemas.openxmlformats.org/drawingml/2006/main" xmlns:r="http://schemas.openxmlformats.org/officeDocument/2006/relationships" xmlns:p="http://schemas.openxmlformats.org/presentationml/2006/main">
  <p:tag name="FLATTEN" val="true"/>
</p:tagLst>
</file>

<file path=ppt/tags/tag896.xml><?xml version="1.0" encoding="utf-8"?>
<p:tagLst xmlns:a="http://schemas.openxmlformats.org/drawingml/2006/main" xmlns:r="http://schemas.openxmlformats.org/officeDocument/2006/relationships" xmlns:p="http://schemas.openxmlformats.org/presentationml/2006/main">
  <p:tag name="FLATTEN" val="true"/>
</p:tagLst>
</file>

<file path=ppt/tags/tag897.xml><?xml version="1.0" encoding="utf-8"?>
<p:tagLst xmlns:a="http://schemas.openxmlformats.org/drawingml/2006/main" xmlns:r="http://schemas.openxmlformats.org/officeDocument/2006/relationships" xmlns:p="http://schemas.openxmlformats.org/presentationml/2006/main">
  <p:tag name="FLATTEN" val="true"/>
</p:tagLst>
</file>

<file path=ppt/tags/tag898.xml><?xml version="1.0" encoding="utf-8"?>
<p:tagLst xmlns:a="http://schemas.openxmlformats.org/drawingml/2006/main" xmlns:r="http://schemas.openxmlformats.org/officeDocument/2006/relationships" xmlns:p="http://schemas.openxmlformats.org/presentationml/2006/main">
  <p:tag name="FLATTEN" val="true"/>
</p:tagLst>
</file>

<file path=ppt/tags/tag899.xml><?xml version="1.0" encoding="utf-8"?>
<p:tagLst xmlns:a="http://schemas.openxmlformats.org/drawingml/2006/main" xmlns:r="http://schemas.openxmlformats.org/officeDocument/2006/relationships" xmlns:p="http://schemas.openxmlformats.org/presentationml/2006/main">
  <p:tag name="FLATTEN" val="true"/>
</p:tagLst>
</file>

<file path=ppt/tags/tag9.xml><?xml version="1.0" encoding="utf-8"?>
<p:tagLst xmlns:a="http://schemas.openxmlformats.org/drawingml/2006/main" xmlns:r="http://schemas.openxmlformats.org/officeDocument/2006/relationships" xmlns:p="http://schemas.openxmlformats.org/presentationml/2006/main">
  <p:tag name="FLATTEN" val="true"/>
</p:tagLst>
</file>

<file path=ppt/tags/tag90.xml><?xml version="1.0" encoding="utf-8"?>
<p:tagLst xmlns:a="http://schemas.openxmlformats.org/drawingml/2006/main" xmlns:r="http://schemas.openxmlformats.org/officeDocument/2006/relationships" xmlns:p="http://schemas.openxmlformats.org/presentationml/2006/main">
  <p:tag name="FLATTEN" val="true"/>
</p:tagLst>
</file>

<file path=ppt/tags/tag900.xml><?xml version="1.0" encoding="utf-8"?>
<p:tagLst xmlns:a="http://schemas.openxmlformats.org/drawingml/2006/main" xmlns:r="http://schemas.openxmlformats.org/officeDocument/2006/relationships" xmlns:p="http://schemas.openxmlformats.org/presentationml/2006/main">
  <p:tag name="FLATTEN" val="true"/>
</p:tagLst>
</file>

<file path=ppt/tags/tag901.xml><?xml version="1.0" encoding="utf-8"?>
<p:tagLst xmlns:a="http://schemas.openxmlformats.org/drawingml/2006/main" xmlns:r="http://schemas.openxmlformats.org/officeDocument/2006/relationships" xmlns:p="http://schemas.openxmlformats.org/presentationml/2006/main">
  <p:tag name="FLATTEN" val="true"/>
</p:tagLst>
</file>

<file path=ppt/tags/tag902.xml><?xml version="1.0" encoding="utf-8"?>
<p:tagLst xmlns:a="http://schemas.openxmlformats.org/drawingml/2006/main" xmlns:r="http://schemas.openxmlformats.org/officeDocument/2006/relationships" xmlns:p="http://schemas.openxmlformats.org/presentationml/2006/main">
  <p:tag name="FLATTEN" val="true"/>
</p:tagLst>
</file>

<file path=ppt/tags/tag903.xml><?xml version="1.0" encoding="utf-8"?>
<p:tagLst xmlns:a="http://schemas.openxmlformats.org/drawingml/2006/main" xmlns:r="http://schemas.openxmlformats.org/officeDocument/2006/relationships" xmlns:p="http://schemas.openxmlformats.org/presentationml/2006/main">
  <p:tag name="FLATTEN" val="true"/>
</p:tagLst>
</file>

<file path=ppt/tags/tag904.xml><?xml version="1.0" encoding="utf-8"?>
<p:tagLst xmlns:a="http://schemas.openxmlformats.org/drawingml/2006/main" xmlns:r="http://schemas.openxmlformats.org/officeDocument/2006/relationships" xmlns:p="http://schemas.openxmlformats.org/presentationml/2006/main">
  <p:tag name="FLATTEN" val="true"/>
</p:tagLst>
</file>

<file path=ppt/tags/tag905.xml><?xml version="1.0" encoding="utf-8"?>
<p:tagLst xmlns:a="http://schemas.openxmlformats.org/drawingml/2006/main" xmlns:r="http://schemas.openxmlformats.org/officeDocument/2006/relationships" xmlns:p="http://schemas.openxmlformats.org/presentationml/2006/main">
  <p:tag name="FLATTEN" val="true"/>
</p:tagLst>
</file>

<file path=ppt/tags/tag906.xml><?xml version="1.0" encoding="utf-8"?>
<p:tagLst xmlns:a="http://schemas.openxmlformats.org/drawingml/2006/main" xmlns:r="http://schemas.openxmlformats.org/officeDocument/2006/relationships" xmlns:p="http://schemas.openxmlformats.org/presentationml/2006/main">
  <p:tag name="FLATTEN" val="true"/>
</p:tagLst>
</file>

<file path=ppt/tags/tag907.xml><?xml version="1.0" encoding="utf-8"?>
<p:tagLst xmlns:a="http://schemas.openxmlformats.org/drawingml/2006/main" xmlns:r="http://schemas.openxmlformats.org/officeDocument/2006/relationships" xmlns:p="http://schemas.openxmlformats.org/presentationml/2006/main">
  <p:tag name="FLATTEN" val="true"/>
</p:tagLst>
</file>

<file path=ppt/tags/tag908.xml><?xml version="1.0" encoding="utf-8"?>
<p:tagLst xmlns:a="http://schemas.openxmlformats.org/drawingml/2006/main" xmlns:r="http://schemas.openxmlformats.org/officeDocument/2006/relationships" xmlns:p="http://schemas.openxmlformats.org/presentationml/2006/main">
  <p:tag name="FLATTEN" val="true"/>
</p:tagLst>
</file>

<file path=ppt/tags/tag909.xml><?xml version="1.0" encoding="utf-8"?>
<p:tagLst xmlns:a="http://schemas.openxmlformats.org/drawingml/2006/main" xmlns:r="http://schemas.openxmlformats.org/officeDocument/2006/relationships" xmlns:p="http://schemas.openxmlformats.org/presentationml/2006/main">
  <p:tag name="FLATTEN" val="true"/>
</p:tagLst>
</file>

<file path=ppt/tags/tag91.xml><?xml version="1.0" encoding="utf-8"?>
<p:tagLst xmlns:a="http://schemas.openxmlformats.org/drawingml/2006/main" xmlns:r="http://schemas.openxmlformats.org/officeDocument/2006/relationships" xmlns:p="http://schemas.openxmlformats.org/presentationml/2006/main">
  <p:tag name="FLATTEN" val="true"/>
</p:tagLst>
</file>

<file path=ppt/tags/tag910.xml><?xml version="1.0" encoding="utf-8"?>
<p:tagLst xmlns:a="http://schemas.openxmlformats.org/drawingml/2006/main" xmlns:r="http://schemas.openxmlformats.org/officeDocument/2006/relationships" xmlns:p="http://schemas.openxmlformats.org/presentationml/2006/main">
  <p:tag name="FLATTEN" val="true"/>
</p:tagLst>
</file>

<file path=ppt/tags/tag911.xml><?xml version="1.0" encoding="utf-8"?>
<p:tagLst xmlns:a="http://schemas.openxmlformats.org/drawingml/2006/main" xmlns:r="http://schemas.openxmlformats.org/officeDocument/2006/relationships" xmlns:p="http://schemas.openxmlformats.org/presentationml/2006/main">
  <p:tag name="FLATTEN" val="true"/>
</p:tagLst>
</file>

<file path=ppt/tags/tag912.xml><?xml version="1.0" encoding="utf-8"?>
<p:tagLst xmlns:a="http://schemas.openxmlformats.org/drawingml/2006/main" xmlns:r="http://schemas.openxmlformats.org/officeDocument/2006/relationships" xmlns:p="http://schemas.openxmlformats.org/presentationml/2006/main">
  <p:tag name="FLATTEN" val="true"/>
</p:tagLst>
</file>

<file path=ppt/tags/tag913.xml><?xml version="1.0" encoding="utf-8"?>
<p:tagLst xmlns:a="http://schemas.openxmlformats.org/drawingml/2006/main" xmlns:r="http://schemas.openxmlformats.org/officeDocument/2006/relationships" xmlns:p="http://schemas.openxmlformats.org/presentationml/2006/main">
  <p:tag name="FLATTEN" val="true"/>
</p:tagLst>
</file>

<file path=ppt/tags/tag914.xml><?xml version="1.0" encoding="utf-8"?>
<p:tagLst xmlns:a="http://schemas.openxmlformats.org/drawingml/2006/main" xmlns:r="http://schemas.openxmlformats.org/officeDocument/2006/relationships" xmlns:p="http://schemas.openxmlformats.org/presentationml/2006/main">
  <p:tag name="FLATTEN" val="true"/>
</p:tagLst>
</file>

<file path=ppt/tags/tag915.xml><?xml version="1.0" encoding="utf-8"?>
<p:tagLst xmlns:a="http://schemas.openxmlformats.org/drawingml/2006/main" xmlns:r="http://schemas.openxmlformats.org/officeDocument/2006/relationships" xmlns:p="http://schemas.openxmlformats.org/presentationml/2006/main">
  <p:tag name="FLATTEN" val="true"/>
</p:tagLst>
</file>

<file path=ppt/tags/tag916.xml><?xml version="1.0" encoding="utf-8"?>
<p:tagLst xmlns:a="http://schemas.openxmlformats.org/drawingml/2006/main" xmlns:r="http://schemas.openxmlformats.org/officeDocument/2006/relationships" xmlns:p="http://schemas.openxmlformats.org/presentationml/2006/main">
  <p:tag name="FLATTEN" val="true"/>
</p:tagLst>
</file>

<file path=ppt/tags/tag917.xml><?xml version="1.0" encoding="utf-8"?>
<p:tagLst xmlns:a="http://schemas.openxmlformats.org/drawingml/2006/main" xmlns:r="http://schemas.openxmlformats.org/officeDocument/2006/relationships" xmlns:p="http://schemas.openxmlformats.org/presentationml/2006/main">
  <p:tag name="FLATTEN" val="true"/>
</p:tagLst>
</file>

<file path=ppt/tags/tag918.xml><?xml version="1.0" encoding="utf-8"?>
<p:tagLst xmlns:a="http://schemas.openxmlformats.org/drawingml/2006/main" xmlns:r="http://schemas.openxmlformats.org/officeDocument/2006/relationships" xmlns:p="http://schemas.openxmlformats.org/presentationml/2006/main">
  <p:tag name="FLATTEN" val="true"/>
</p:tagLst>
</file>

<file path=ppt/tags/tag919.xml><?xml version="1.0" encoding="utf-8"?>
<p:tagLst xmlns:a="http://schemas.openxmlformats.org/drawingml/2006/main" xmlns:r="http://schemas.openxmlformats.org/officeDocument/2006/relationships" xmlns:p="http://schemas.openxmlformats.org/presentationml/2006/main">
  <p:tag name="FLATTEN" val="true"/>
</p:tagLst>
</file>

<file path=ppt/tags/tag92.xml><?xml version="1.0" encoding="utf-8"?>
<p:tagLst xmlns:a="http://schemas.openxmlformats.org/drawingml/2006/main" xmlns:r="http://schemas.openxmlformats.org/officeDocument/2006/relationships" xmlns:p="http://schemas.openxmlformats.org/presentationml/2006/main">
  <p:tag name="FLATTEN" val="true"/>
</p:tagLst>
</file>

<file path=ppt/tags/tag920.xml><?xml version="1.0" encoding="utf-8"?>
<p:tagLst xmlns:a="http://schemas.openxmlformats.org/drawingml/2006/main" xmlns:r="http://schemas.openxmlformats.org/officeDocument/2006/relationships" xmlns:p="http://schemas.openxmlformats.org/presentationml/2006/main">
  <p:tag name="FLATTEN" val="true"/>
</p:tagLst>
</file>

<file path=ppt/tags/tag921.xml><?xml version="1.0" encoding="utf-8"?>
<p:tagLst xmlns:a="http://schemas.openxmlformats.org/drawingml/2006/main" xmlns:r="http://schemas.openxmlformats.org/officeDocument/2006/relationships" xmlns:p="http://schemas.openxmlformats.org/presentationml/2006/main">
  <p:tag name="FLATTEN" val="true"/>
</p:tagLst>
</file>

<file path=ppt/tags/tag922.xml><?xml version="1.0" encoding="utf-8"?>
<p:tagLst xmlns:a="http://schemas.openxmlformats.org/drawingml/2006/main" xmlns:r="http://schemas.openxmlformats.org/officeDocument/2006/relationships" xmlns:p="http://schemas.openxmlformats.org/presentationml/2006/main">
  <p:tag name="FLATTEN" val="true"/>
</p:tagLst>
</file>

<file path=ppt/tags/tag923.xml><?xml version="1.0" encoding="utf-8"?>
<p:tagLst xmlns:a="http://schemas.openxmlformats.org/drawingml/2006/main" xmlns:r="http://schemas.openxmlformats.org/officeDocument/2006/relationships" xmlns:p="http://schemas.openxmlformats.org/presentationml/2006/main">
  <p:tag name="FLATTEN" val="true"/>
</p:tagLst>
</file>

<file path=ppt/tags/tag924.xml><?xml version="1.0" encoding="utf-8"?>
<p:tagLst xmlns:a="http://schemas.openxmlformats.org/drawingml/2006/main" xmlns:r="http://schemas.openxmlformats.org/officeDocument/2006/relationships" xmlns:p="http://schemas.openxmlformats.org/presentationml/2006/main">
  <p:tag name="FLATTEN" val="true"/>
</p:tagLst>
</file>

<file path=ppt/tags/tag925.xml><?xml version="1.0" encoding="utf-8"?>
<p:tagLst xmlns:a="http://schemas.openxmlformats.org/drawingml/2006/main" xmlns:r="http://schemas.openxmlformats.org/officeDocument/2006/relationships" xmlns:p="http://schemas.openxmlformats.org/presentationml/2006/main">
  <p:tag name="FLATTEN" val="true"/>
</p:tagLst>
</file>

<file path=ppt/tags/tag926.xml><?xml version="1.0" encoding="utf-8"?>
<p:tagLst xmlns:a="http://schemas.openxmlformats.org/drawingml/2006/main" xmlns:r="http://schemas.openxmlformats.org/officeDocument/2006/relationships" xmlns:p="http://schemas.openxmlformats.org/presentationml/2006/main">
  <p:tag name="FLATTEN" val="true"/>
</p:tagLst>
</file>

<file path=ppt/tags/tag927.xml><?xml version="1.0" encoding="utf-8"?>
<p:tagLst xmlns:a="http://schemas.openxmlformats.org/drawingml/2006/main" xmlns:r="http://schemas.openxmlformats.org/officeDocument/2006/relationships" xmlns:p="http://schemas.openxmlformats.org/presentationml/2006/main">
  <p:tag name="FLATTEN" val="true"/>
</p:tagLst>
</file>

<file path=ppt/tags/tag928.xml><?xml version="1.0" encoding="utf-8"?>
<p:tagLst xmlns:a="http://schemas.openxmlformats.org/drawingml/2006/main" xmlns:r="http://schemas.openxmlformats.org/officeDocument/2006/relationships" xmlns:p="http://schemas.openxmlformats.org/presentationml/2006/main">
  <p:tag name="FLATTEN" val="true"/>
</p:tagLst>
</file>

<file path=ppt/tags/tag929.xml><?xml version="1.0" encoding="utf-8"?>
<p:tagLst xmlns:a="http://schemas.openxmlformats.org/drawingml/2006/main" xmlns:r="http://schemas.openxmlformats.org/officeDocument/2006/relationships" xmlns:p="http://schemas.openxmlformats.org/presentationml/2006/main">
  <p:tag name="FLATTEN" val="true"/>
</p:tagLst>
</file>

<file path=ppt/tags/tag93.xml><?xml version="1.0" encoding="utf-8"?>
<p:tagLst xmlns:a="http://schemas.openxmlformats.org/drawingml/2006/main" xmlns:r="http://schemas.openxmlformats.org/officeDocument/2006/relationships" xmlns:p="http://schemas.openxmlformats.org/presentationml/2006/main">
  <p:tag name="FLATTEN" val="true"/>
</p:tagLst>
</file>

<file path=ppt/tags/tag930.xml><?xml version="1.0" encoding="utf-8"?>
<p:tagLst xmlns:a="http://schemas.openxmlformats.org/drawingml/2006/main" xmlns:r="http://schemas.openxmlformats.org/officeDocument/2006/relationships" xmlns:p="http://schemas.openxmlformats.org/presentationml/2006/main">
  <p:tag name="FLATTEN" val="true"/>
</p:tagLst>
</file>

<file path=ppt/tags/tag931.xml><?xml version="1.0" encoding="utf-8"?>
<p:tagLst xmlns:a="http://schemas.openxmlformats.org/drawingml/2006/main" xmlns:r="http://schemas.openxmlformats.org/officeDocument/2006/relationships" xmlns:p="http://schemas.openxmlformats.org/presentationml/2006/main">
  <p:tag name="FLATTEN" val="true"/>
</p:tagLst>
</file>

<file path=ppt/tags/tag932.xml><?xml version="1.0" encoding="utf-8"?>
<p:tagLst xmlns:a="http://schemas.openxmlformats.org/drawingml/2006/main" xmlns:r="http://schemas.openxmlformats.org/officeDocument/2006/relationships" xmlns:p="http://schemas.openxmlformats.org/presentationml/2006/main">
  <p:tag name="FLATTEN" val="true"/>
</p:tagLst>
</file>

<file path=ppt/tags/tag933.xml><?xml version="1.0" encoding="utf-8"?>
<p:tagLst xmlns:a="http://schemas.openxmlformats.org/drawingml/2006/main" xmlns:r="http://schemas.openxmlformats.org/officeDocument/2006/relationships" xmlns:p="http://schemas.openxmlformats.org/presentationml/2006/main">
  <p:tag name="FLATTEN" val="true"/>
</p:tagLst>
</file>

<file path=ppt/tags/tag934.xml><?xml version="1.0" encoding="utf-8"?>
<p:tagLst xmlns:a="http://schemas.openxmlformats.org/drawingml/2006/main" xmlns:r="http://schemas.openxmlformats.org/officeDocument/2006/relationships" xmlns:p="http://schemas.openxmlformats.org/presentationml/2006/main">
  <p:tag name="FLATTEN" val="true"/>
</p:tagLst>
</file>

<file path=ppt/tags/tag935.xml><?xml version="1.0" encoding="utf-8"?>
<p:tagLst xmlns:a="http://schemas.openxmlformats.org/drawingml/2006/main" xmlns:r="http://schemas.openxmlformats.org/officeDocument/2006/relationships" xmlns:p="http://schemas.openxmlformats.org/presentationml/2006/main">
  <p:tag name="FLATTEN" val="true"/>
</p:tagLst>
</file>

<file path=ppt/tags/tag936.xml><?xml version="1.0" encoding="utf-8"?>
<p:tagLst xmlns:a="http://schemas.openxmlformats.org/drawingml/2006/main" xmlns:r="http://schemas.openxmlformats.org/officeDocument/2006/relationships" xmlns:p="http://schemas.openxmlformats.org/presentationml/2006/main">
  <p:tag name="FLATTEN" val="true"/>
</p:tagLst>
</file>

<file path=ppt/tags/tag937.xml><?xml version="1.0" encoding="utf-8"?>
<p:tagLst xmlns:a="http://schemas.openxmlformats.org/drawingml/2006/main" xmlns:r="http://schemas.openxmlformats.org/officeDocument/2006/relationships" xmlns:p="http://schemas.openxmlformats.org/presentationml/2006/main">
  <p:tag name="FLATTEN" val="true"/>
</p:tagLst>
</file>

<file path=ppt/tags/tag938.xml><?xml version="1.0" encoding="utf-8"?>
<p:tagLst xmlns:a="http://schemas.openxmlformats.org/drawingml/2006/main" xmlns:r="http://schemas.openxmlformats.org/officeDocument/2006/relationships" xmlns:p="http://schemas.openxmlformats.org/presentationml/2006/main">
  <p:tag name="FLATTEN" val="true"/>
</p:tagLst>
</file>

<file path=ppt/tags/tag939.xml><?xml version="1.0" encoding="utf-8"?>
<p:tagLst xmlns:a="http://schemas.openxmlformats.org/drawingml/2006/main" xmlns:r="http://schemas.openxmlformats.org/officeDocument/2006/relationships" xmlns:p="http://schemas.openxmlformats.org/presentationml/2006/main">
  <p:tag name="FLATTEN" val="true"/>
</p:tagLst>
</file>

<file path=ppt/tags/tag94.xml><?xml version="1.0" encoding="utf-8"?>
<p:tagLst xmlns:a="http://schemas.openxmlformats.org/drawingml/2006/main" xmlns:r="http://schemas.openxmlformats.org/officeDocument/2006/relationships" xmlns:p="http://schemas.openxmlformats.org/presentationml/2006/main">
  <p:tag name="FLATTEN" val="true"/>
</p:tagLst>
</file>

<file path=ppt/tags/tag940.xml><?xml version="1.0" encoding="utf-8"?>
<p:tagLst xmlns:a="http://schemas.openxmlformats.org/drawingml/2006/main" xmlns:r="http://schemas.openxmlformats.org/officeDocument/2006/relationships" xmlns:p="http://schemas.openxmlformats.org/presentationml/2006/main">
  <p:tag name="FLATTEN" val="true"/>
</p:tagLst>
</file>

<file path=ppt/tags/tag941.xml><?xml version="1.0" encoding="utf-8"?>
<p:tagLst xmlns:a="http://schemas.openxmlformats.org/drawingml/2006/main" xmlns:r="http://schemas.openxmlformats.org/officeDocument/2006/relationships" xmlns:p="http://schemas.openxmlformats.org/presentationml/2006/main">
  <p:tag name="FLATTEN" val="true"/>
</p:tagLst>
</file>

<file path=ppt/tags/tag942.xml><?xml version="1.0" encoding="utf-8"?>
<p:tagLst xmlns:a="http://schemas.openxmlformats.org/drawingml/2006/main" xmlns:r="http://schemas.openxmlformats.org/officeDocument/2006/relationships" xmlns:p="http://schemas.openxmlformats.org/presentationml/2006/main">
  <p:tag name="FLATTEN" val="true"/>
</p:tagLst>
</file>

<file path=ppt/tags/tag943.xml><?xml version="1.0" encoding="utf-8"?>
<p:tagLst xmlns:a="http://schemas.openxmlformats.org/drawingml/2006/main" xmlns:r="http://schemas.openxmlformats.org/officeDocument/2006/relationships" xmlns:p="http://schemas.openxmlformats.org/presentationml/2006/main">
  <p:tag name="FLATTEN" val="true"/>
</p:tagLst>
</file>

<file path=ppt/tags/tag944.xml><?xml version="1.0" encoding="utf-8"?>
<p:tagLst xmlns:a="http://schemas.openxmlformats.org/drawingml/2006/main" xmlns:r="http://schemas.openxmlformats.org/officeDocument/2006/relationships" xmlns:p="http://schemas.openxmlformats.org/presentationml/2006/main">
  <p:tag name="FLATTEN" val="true"/>
</p:tagLst>
</file>

<file path=ppt/tags/tag945.xml><?xml version="1.0" encoding="utf-8"?>
<p:tagLst xmlns:a="http://schemas.openxmlformats.org/drawingml/2006/main" xmlns:r="http://schemas.openxmlformats.org/officeDocument/2006/relationships" xmlns:p="http://schemas.openxmlformats.org/presentationml/2006/main">
  <p:tag name="FLATTEN" val="true"/>
</p:tagLst>
</file>

<file path=ppt/tags/tag946.xml><?xml version="1.0" encoding="utf-8"?>
<p:tagLst xmlns:a="http://schemas.openxmlformats.org/drawingml/2006/main" xmlns:r="http://schemas.openxmlformats.org/officeDocument/2006/relationships" xmlns:p="http://schemas.openxmlformats.org/presentationml/2006/main">
  <p:tag name="FLATTEN" val="true"/>
</p:tagLst>
</file>

<file path=ppt/tags/tag947.xml><?xml version="1.0" encoding="utf-8"?>
<p:tagLst xmlns:a="http://schemas.openxmlformats.org/drawingml/2006/main" xmlns:r="http://schemas.openxmlformats.org/officeDocument/2006/relationships" xmlns:p="http://schemas.openxmlformats.org/presentationml/2006/main">
  <p:tag name="FLATTEN" val="true"/>
</p:tagLst>
</file>

<file path=ppt/tags/tag948.xml><?xml version="1.0" encoding="utf-8"?>
<p:tagLst xmlns:a="http://schemas.openxmlformats.org/drawingml/2006/main" xmlns:r="http://schemas.openxmlformats.org/officeDocument/2006/relationships" xmlns:p="http://schemas.openxmlformats.org/presentationml/2006/main">
  <p:tag name="FLATTEN" val="true"/>
</p:tagLst>
</file>

<file path=ppt/tags/tag949.xml><?xml version="1.0" encoding="utf-8"?>
<p:tagLst xmlns:a="http://schemas.openxmlformats.org/drawingml/2006/main" xmlns:r="http://schemas.openxmlformats.org/officeDocument/2006/relationships" xmlns:p="http://schemas.openxmlformats.org/presentationml/2006/main">
  <p:tag name="FLATTEN" val="true"/>
</p:tagLst>
</file>

<file path=ppt/tags/tag95.xml><?xml version="1.0" encoding="utf-8"?>
<p:tagLst xmlns:a="http://schemas.openxmlformats.org/drawingml/2006/main" xmlns:r="http://schemas.openxmlformats.org/officeDocument/2006/relationships" xmlns:p="http://schemas.openxmlformats.org/presentationml/2006/main">
  <p:tag name="FLATTEN" val="true"/>
</p:tagLst>
</file>

<file path=ppt/tags/tag950.xml><?xml version="1.0" encoding="utf-8"?>
<p:tagLst xmlns:a="http://schemas.openxmlformats.org/drawingml/2006/main" xmlns:r="http://schemas.openxmlformats.org/officeDocument/2006/relationships" xmlns:p="http://schemas.openxmlformats.org/presentationml/2006/main">
  <p:tag name="FLATTEN" val="true"/>
</p:tagLst>
</file>

<file path=ppt/tags/tag951.xml><?xml version="1.0" encoding="utf-8"?>
<p:tagLst xmlns:a="http://schemas.openxmlformats.org/drawingml/2006/main" xmlns:r="http://schemas.openxmlformats.org/officeDocument/2006/relationships" xmlns:p="http://schemas.openxmlformats.org/presentationml/2006/main">
  <p:tag name="FLATTEN" val="true"/>
</p:tagLst>
</file>

<file path=ppt/tags/tag952.xml><?xml version="1.0" encoding="utf-8"?>
<p:tagLst xmlns:a="http://schemas.openxmlformats.org/drawingml/2006/main" xmlns:r="http://schemas.openxmlformats.org/officeDocument/2006/relationships" xmlns:p="http://schemas.openxmlformats.org/presentationml/2006/main">
  <p:tag name="FLATTEN" val="true"/>
</p:tagLst>
</file>

<file path=ppt/tags/tag953.xml><?xml version="1.0" encoding="utf-8"?>
<p:tagLst xmlns:a="http://schemas.openxmlformats.org/drawingml/2006/main" xmlns:r="http://schemas.openxmlformats.org/officeDocument/2006/relationships" xmlns:p="http://schemas.openxmlformats.org/presentationml/2006/main">
  <p:tag name="FLATTEN" val="true"/>
</p:tagLst>
</file>

<file path=ppt/tags/tag954.xml><?xml version="1.0" encoding="utf-8"?>
<p:tagLst xmlns:a="http://schemas.openxmlformats.org/drawingml/2006/main" xmlns:r="http://schemas.openxmlformats.org/officeDocument/2006/relationships" xmlns:p="http://schemas.openxmlformats.org/presentationml/2006/main">
  <p:tag name="FLATTEN" val="true"/>
</p:tagLst>
</file>

<file path=ppt/tags/tag955.xml><?xml version="1.0" encoding="utf-8"?>
<p:tagLst xmlns:a="http://schemas.openxmlformats.org/drawingml/2006/main" xmlns:r="http://schemas.openxmlformats.org/officeDocument/2006/relationships" xmlns:p="http://schemas.openxmlformats.org/presentationml/2006/main">
  <p:tag name="FLATTEN" val="true"/>
</p:tagLst>
</file>

<file path=ppt/tags/tag956.xml><?xml version="1.0" encoding="utf-8"?>
<p:tagLst xmlns:a="http://schemas.openxmlformats.org/drawingml/2006/main" xmlns:r="http://schemas.openxmlformats.org/officeDocument/2006/relationships" xmlns:p="http://schemas.openxmlformats.org/presentationml/2006/main">
  <p:tag name="FLATTEN" val="true"/>
</p:tagLst>
</file>

<file path=ppt/tags/tag957.xml><?xml version="1.0" encoding="utf-8"?>
<p:tagLst xmlns:a="http://schemas.openxmlformats.org/drawingml/2006/main" xmlns:r="http://schemas.openxmlformats.org/officeDocument/2006/relationships" xmlns:p="http://schemas.openxmlformats.org/presentationml/2006/main">
  <p:tag name="FLATTEN" val="true"/>
</p:tagLst>
</file>

<file path=ppt/tags/tag958.xml><?xml version="1.0" encoding="utf-8"?>
<p:tagLst xmlns:a="http://schemas.openxmlformats.org/drawingml/2006/main" xmlns:r="http://schemas.openxmlformats.org/officeDocument/2006/relationships" xmlns:p="http://schemas.openxmlformats.org/presentationml/2006/main">
  <p:tag name="FLATTEN" val="true"/>
</p:tagLst>
</file>

<file path=ppt/tags/tag959.xml><?xml version="1.0" encoding="utf-8"?>
<p:tagLst xmlns:a="http://schemas.openxmlformats.org/drawingml/2006/main" xmlns:r="http://schemas.openxmlformats.org/officeDocument/2006/relationships" xmlns:p="http://schemas.openxmlformats.org/presentationml/2006/main">
  <p:tag name="FLATTEN" val="true"/>
</p:tagLst>
</file>

<file path=ppt/tags/tag96.xml><?xml version="1.0" encoding="utf-8"?>
<p:tagLst xmlns:a="http://schemas.openxmlformats.org/drawingml/2006/main" xmlns:r="http://schemas.openxmlformats.org/officeDocument/2006/relationships" xmlns:p="http://schemas.openxmlformats.org/presentationml/2006/main">
  <p:tag name="FLATTEN" val="true"/>
</p:tagLst>
</file>

<file path=ppt/tags/tag960.xml><?xml version="1.0" encoding="utf-8"?>
<p:tagLst xmlns:a="http://schemas.openxmlformats.org/drawingml/2006/main" xmlns:r="http://schemas.openxmlformats.org/officeDocument/2006/relationships" xmlns:p="http://schemas.openxmlformats.org/presentationml/2006/main">
  <p:tag name="FLATTEN" val="true"/>
</p:tagLst>
</file>

<file path=ppt/tags/tag961.xml><?xml version="1.0" encoding="utf-8"?>
<p:tagLst xmlns:a="http://schemas.openxmlformats.org/drawingml/2006/main" xmlns:r="http://schemas.openxmlformats.org/officeDocument/2006/relationships" xmlns:p="http://schemas.openxmlformats.org/presentationml/2006/main">
  <p:tag name="FLATTEN" val="true"/>
</p:tagLst>
</file>

<file path=ppt/tags/tag962.xml><?xml version="1.0" encoding="utf-8"?>
<p:tagLst xmlns:a="http://schemas.openxmlformats.org/drawingml/2006/main" xmlns:r="http://schemas.openxmlformats.org/officeDocument/2006/relationships" xmlns:p="http://schemas.openxmlformats.org/presentationml/2006/main">
  <p:tag name="FLATTEN" val="true"/>
</p:tagLst>
</file>

<file path=ppt/tags/tag963.xml><?xml version="1.0" encoding="utf-8"?>
<p:tagLst xmlns:a="http://schemas.openxmlformats.org/drawingml/2006/main" xmlns:r="http://schemas.openxmlformats.org/officeDocument/2006/relationships" xmlns:p="http://schemas.openxmlformats.org/presentationml/2006/main">
  <p:tag name="FLATTEN" val="true"/>
</p:tagLst>
</file>

<file path=ppt/tags/tag964.xml><?xml version="1.0" encoding="utf-8"?>
<p:tagLst xmlns:a="http://schemas.openxmlformats.org/drawingml/2006/main" xmlns:r="http://schemas.openxmlformats.org/officeDocument/2006/relationships" xmlns:p="http://schemas.openxmlformats.org/presentationml/2006/main">
  <p:tag name="FLATTEN" val="true"/>
</p:tagLst>
</file>

<file path=ppt/tags/tag965.xml><?xml version="1.0" encoding="utf-8"?>
<p:tagLst xmlns:a="http://schemas.openxmlformats.org/drawingml/2006/main" xmlns:r="http://schemas.openxmlformats.org/officeDocument/2006/relationships" xmlns:p="http://schemas.openxmlformats.org/presentationml/2006/main">
  <p:tag name="FLATTEN" val="true"/>
</p:tagLst>
</file>

<file path=ppt/tags/tag966.xml><?xml version="1.0" encoding="utf-8"?>
<p:tagLst xmlns:a="http://schemas.openxmlformats.org/drawingml/2006/main" xmlns:r="http://schemas.openxmlformats.org/officeDocument/2006/relationships" xmlns:p="http://schemas.openxmlformats.org/presentationml/2006/main">
  <p:tag name="FLATTEN" val="true"/>
</p:tagLst>
</file>

<file path=ppt/tags/tag967.xml><?xml version="1.0" encoding="utf-8"?>
<p:tagLst xmlns:a="http://schemas.openxmlformats.org/drawingml/2006/main" xmlns:r="http://schemas.openxmlformats.org/officeDocument/2006/relationships" xmlns:p="http://schemas.openxmlformats.org/presentationml/2006/main">
  <p:tag name="FLATTEN" val="true"/>
</p:tagLst>
</file>

<file path=ppt/tags/tag968.xml><?xml version="1.0" encoding="utf-8"?>
<p:tagLst xmlns:a="http://schemas.openxmlformats.org/drawingml/2006/main" xmlns:r="http://schemas.openxmlformats.org/officeDocument/2006/relationships" xmlns:p="http://schemas.openxmlformats.org/presentationml/2006/main">
  <p:tag name="FLATTEN" val="true"/>
</p:tagLst>
</file>

<file path=ppt/tags/tag969.xml><?xml version="1.0" encoding="utf-8"?>
<p:tagLst xmlns:a="http://schemas.openxmlformats.org/drawingml/2006/main" xmlns:r="http://schemas.openxmlformats.org/officeDocument/2006/relationships" xmlns:p="http://schemas.openxmlformats.org/presentationml/2006/main">
  <p:tag name="FLATTEN" val="true"/>
</p:tagLst>
</file>

<file path=ppt/tags/tag97.xml><?xml version="1.0" encoding="utf-8"?>
<p:tagLst xmlns:a="http://schemas.openxmlformats.org/drawingml/2006/main" xmlns:r="http://schemas.openxmlformats.org/officeDocument/2006/relationships" xmlns:p="http://schemas.openxmlformats.org/presentationml/2006/main">
  <p:tag name="FLATTEN" val="true"/>
</p:tagLst>
</file>

<file path=ppt/tags/tag970.xml><?xml version="1.0" encoding="utf-8"?>
<p:tagLst xmlns:a="http://schemas.openxmlformats.org/drawingml/2006/main" xmlns:r="http://schemas.openxmlformats.org/officeDocument/2006/relationships" xmlns:p="http://schemas.openxmlformats.org/presentationml/2006/main">
  <p:tag name="FLATTEN" val="true"/>
</p:tagLst>
</file>

<file path=ppt/tags/tag971.xml><?xml version="1.0" encoding="utf-8"?>
<p:tagLst xmlns:a="http://schemas.openxmlformats.org/drawingml/2006/main" xmlns:r="http://schemas.openxmlformats.org/officeDocument/2006/relationships" xmlns:p="http://schemas.openxmlformats.org/presentationml/2006/main">
  <p:tag name="FLATTEN" val="true"/>
</p:tagLst>
</file>

<file path=ppt/tags/tag972.xml><?xml version="1.0" encoding="utf-8"?>
<p:tagLst xmlns:a="http://schemas.openxmlformats.org/drawingml/2006/main" xmlns:r="http://schemas.openxmlformats.org/officeDocument/2006/relationships" xmlns:p="http://schemas.openxmlformats.org/presentationml/2006/main">
  <p:tag name="FLATTEN" val="true"/>
</p:tagLst>
</file>

<file path=ppt/tags/tag973.xml><?xml version="1.0" encoding="utf-8"?>
<p:tagLst xmlns:a="http://schemas.openxmlformats.org/drawingml/2006/main" xmlns:r="http://schemas.openxmlformats.org/officeDocument/2006/relationships" xmlns:p="http://schemas.openxmlformats.org/presentationml/2006/main">
  <p:tag name="FLATTEN" val="true"/>
</p:tagLst>
</file>

<file path=ppt/tags/tag974.xml><?xml version="1.0" encoding="utf-8"?>
<p:tagLst xmlns:a="http://schemas.openxmlformats.org/drawingml/2006/main" xmlns:r="http://schemas.openxmlformats.org/officeDocument/2006/relationships" xmlns:p="http://schemas.openxmlformats.org/presentationml/2006/main">
  <p:tag name="FLATTEN" val="true"/>
</p:tagLst>
</file>

<file path=ppt/tags/tag975.xml><?xml version="1.0" encoding="utf-8"?>
<p:tagLst xmlns:a="http://schemas.openxmlformats.org/drawingml/2006/main" xmlns:r="http://schemas.openxmlformats.org/officeDocument/2006/relationships" xmlns:p="http://schemas.openxmlformats.org/presentationml/2006/main">
  <p:tag name="FLATTEN" val="true"/>
</p:tagLst>
</file>

<file path=ppt/tags/tag976.xml><?xml version="1.0" encoding="utf-8"?>
<p:tagLst xmlns:a="http://schemas.openxmlformats.org/drawingml/2006/main" xmlns:r="http://schemas.openxmlformats.org/officeDocument/2006/relationships" xmlns:p="http://schemas.openxmlformats.org/presentationml/2006/main">
  <p:tag name="FLATTEN" val="true"/>
</p:tagLst>
</file>

<file path=ppt/tags/tag977.xml><?xml version="1.0" encoding="utf-8"?>
<p:tagLst xmlns:a="http://schemas.openxmlformats.org/drawingml/2006/main" xmlns:r="http://schemas.openxmlformats.org/officeDocument/2006/relationships" xmlns:p="http://schemas.openxmlformats.org/presentationml/2006/main">
  <p:tag name="FLATTEN" val="true"/>
</p:tagLst>
</file>

<file path=ppt/tags/tag978.xml><?xml version="1.0" encoding="utf-8"?>
<p:tagLst xmlns:a="http://schemas.openxmlformats.org/drawingml/2006/main" xmlns:r="http://schemas.openxmlformats.org/officeDocument/2006/relationships" xmlns:p="http://schemas.openxmlformats.org/presentationml/2006/main">
  <p:tag name="FLATTEN" val="true"/>
</p:tagLst>
</file>

<file path=ppt/tags/tag979.xml><?xml version="1.0" encoding="utf-8"?>
<p:tagLst xmlns:a="http://schemas.openxmlformats.org/drawingml/2006/main" xmlns:r="http://schemas.openxmlformats.org/officeDocument/2006/relationships" xmlns:p="http://schemas.openxmlformats.org/presentationml/2006/main">
  <p:tag name="FLATTEN" val="true"/>
</p:tagLst>
</file>

<file path=ppt/tags/tag98.xml><?xml version="1.0" encoding="utf-8"?>
<p:tagLst xmlns:a="http://schemas.openxmlformats.org/drawingml/2006/main" xmlns:r="http://schemas.openxmlformats.org/officeDocument/2006/relationships" xmlns:p="http://schemas.openxmlformats.org/presentationml/2006/main">
  <p:tag name="FLATTEN" val="true"/>
</p:tagLst>
</file>

<file path=ppt/tags/tag980.xml><?xml version="1.0" encoding="utf-8"?>
<p:tagLst xmlns:a="http://schemas.openxmlformats.org/drawingml/2006/main" xmlns:r="http://schemas.openxmlformats.org/officeDocument/2006/relationships" xmlns:p="http://schemas.openxmlformats.org/presentationml/2006/main">
  <p:tag name="FLATTEN" val="true"/>
</p:tagLst>
</file>

<file path=ppt/tags/tag981.xml><?xml version="1.0" encoding="utf-8"?>
<p:tagLst xmlns:a="http://schemas.openxmlformats.org/drawingml/2006/main" xmlns:r="http://schemas.openxmlformats.org/officeDocument/2006/relationships" xmlns:p="http://schemas.openxmlformats.org/presentationml/2006/main">
  <p:tag name="FLATTEN" val="true"/>
</p:tagLst>
</file>

<file path=ppt/tags/tag982.xml><?xml version="1.0" encoding="utf-8"?>
<p:tagLst xmlns:a="http://schemas.openxmlformats.org/drawingml/2006/main" xmlns:r="http://schemas.openxmlformats.org/officeDocument/2006/relationships" xmlns:p="http://schemas.openxmlformats.org/presentationml/2006/main">
  <p:tag name="FLATTEN" val="true"/>
</p:tagLst>
</file>

<file path=ppt/tags/tag983.xml><?xml version="1.0" encoding="utf-8"?>
<p:tagLst xmlns:a="http://schemas.openxmlformats.org/drawingml/2006/main" xmlns:r="http://schemas.openxmlformats.org/officeDocument/2006/relationships" xmlns:p="http://schemas.openxmlformats.org/presentationml/2006/main">
  <p:tag name="FLATTEN" val="true"/>
</p:tagLst>
</file>

<file path=ppt/tags/tag984.xml><?xml version="1.0" encoding="utf-8"?>
<p:tagLst xmlns:a="http://schemas.openxmlformats.org/drawingml/2006/main" xmlns:r="http://schemas.openxmlformats.org/officeDocument/2006/relationships" xmlns:p="http://schemas.openxmlformats.org/presentationml/2006/main">
  <p:tag name="FLATTEN" val="true"/>
</p:tagLst>
</file>

<file path=ppt/tags/tag985.xml><?xml version="1.0" encoding="utf-8"?>
<p:tagLst xmlns:a="http://schemas.openxmlformats.org/drawingml/2006/main" xmlns:r="http://schemas.openxmlformats.org/officeDocument/2006/relationships" xmlns:p="http://schemas.openxmlformats.org/presentationml/2006/main">
  <p:tag name="FLATTEN" val="true"/>
</p:tagLst>
</file>

<file path=ppt/tags/tag986.xml><?xml version="1.0" encoding="utf-8"?>
<p:tagLst xmlns:a="http://schemas.openxmlformats.org/drawingml/2006/main" xmlns:r="http://schemas.openxmlformats.org/officeDocument/2006/relationships" xmlns:p="http://schemas.openxmlformats.org/presentationml/2006/main">
  <p:tag name="FLATTEN" val="true"/>
</p:tagLst>
</file>

<file path=ppt/tags/tag987.xml><?xml version="1.0" encoding="utf-8"?>
<p:tagLst xmlns:a="http://schemas.openxmlformats.org/drawingml/2006/main" xmlns:r="http://schemas.openxmlformats.org/officeDocument/2006/relationships" xmlns:p="http://schemas.openxmlformats.org/presentationml/2006/main">
  <p:tag name="FLATTEN" val="true"/>
</p:tagLst>
</file>

<file path=ppt/tags/tag988.xml><?xml version="1.0" encoding="utf-8"?>
<p:tagLst xmlns:a="http://schemas.openxmlformats.org/drawingml/2006/main" xmlns:r="http://schemas.openxmlformats.org/officeDocument/2006/relationships" xmlns:p="http://schemas.openxmlformats.org/presentationml/2006/main">
  <p:tag name="FLATTEN" val="true"/>
</p:tagLst>
</file>

<file path=ppt/tags/tag989.xml><?xml version="1.0" encoding="utf-8"?>
<p:tagLst xmlns:a="http://schemas.openxmlformats.org/drawingml/2006/main" xmlns:r="http://schemas.openxmlformats.org/officeDocument/2006/relationships" xmlns:p="http://schemas.openxmlformats.org/presentationml/2006/main">
  <p:tag name="FLATTEN" val="true"/>
</p:tagLst>
</file>

<file path=ppt/tags/tag99.xml><?xml version="1.0" encoding="utf-8"?>
<p:tagLst xmlns:a="http://schemas.openxmlformats.org/drawingml/2006/main" xmlns:r="http://schemas.openxmlformats.org/officeDocument/2006/relationships" xmlns:p="http://schemas.openxmlformats.org/presentationml/2006/main">
  <p:tag name="FLATTEN" val="true"/>
</p:tagLst>
</file>

<file path=ppt/tags/tag990.xml><?xml version="1.0" encoding="utf-8"?>
<p:tagLst xmlns:a="http://schemas.openxmlformats.org/drawingml/2006/main" xmlns:r="http://schemas.openxmlformats.org/officeDocument/2006/relationships" xmlns:p="http://schemas.openxmlformats.org/presentationml/2006/main">
  <p:tag name="FLATTEN" val="true"/>
</p:tagLst>
</file>

<file path=ppt/tags/tag991.xml><?xml version="1.0" encoding="utf-8"?>
<p:tagLst xmlns:a="http://schemas.openxmlformats.org/drawingml/2006/main" xmlns:r="http://schemas.openxmlformats.org/officeDocument/2006/relationships" xmlns:p="http://schemas.openxmlformats.org/presentationml/2006/main">
  <p:tag name="FLATTEN" val="true"/>
</p:tagLst>
</file>

<file path=ppt/tags/tag992.xml><?xml version="1.0" encoding="utf-8"?>
<p:tagLst xmlns:a="http://schemas.openxmlformats.org/drawingml/2006/main" xmlns:r="http://schemas.openxmlformats.org/officeDocument/2006/relationships" xmlns:p="http://schemas.openxmlformats.org/presentationml/2006/main">
  <p:tag name="FLATTEN" val="true"/>
</p:tagLst>
</file>

<file path=ppt/tags/tag993.xml><?xml version="1.0" encoding="utf-8"?>
<p:tagLst xmlns:a="http://schemas.openxmlformats.org/drawingml/2006/main" xmlns:r="http://schemas.openxmlformats.org/officeDocument/2006/relationships" xmlns:p="http://schemas.openxmlformats.org/presentationml/2006/main">
  <p:tag name="FLATTEN" val="true"/>
</p:tagLst>
</file>

<file path=ppt/tags/tag994.xml><?xml version="1.0" encoding="utf-8"?>
<p:tagLst xmlns:a="http://schemas.openxmlformats.org/drawingml/2006/main" xmlns:r="http://schemas.openxmlformats.org/officeDocument/2006/relationships" xmlns:p="http://schemas.openxmlformats.org/presentationml/2006/main">
  <p:tag name="FLATTEN" val="true"/>
</p:tagLst>
</file>

<file path=ppt/tags/tag995.xml><?xml version="1.0" encoding="utf-8"?>
<p:tagLst xmlns:a="http://schemas.openxmlformats.org/drawingml/2006/main" xmlns:r="http://schemas.openxmlformats.org/officeDocument/2006/relationships" xmlns:p="http://schemas.openxmlformats.org/presentationml/2006/main">
  <p:tag name="FLATTEN" val="true"/>
</p:tagLst>
</file>

<file path=ppt/tags/tag996.xml><?xml version="1.0" encoding="utf-8"?>
<p:tagLst xmlns:a="http://schemas.openxmlformats.org/drawingml/2006/main" xmlns:r="http://schemas.openxmlformats.org/officeDocument/2006/relationships" xmlns:p="http://schemas.openxmlformats.org/presentationml/2006/main">
  <p:tag name="FLATTEN" val="true"/>
</p:tagLst>
</file>

<file path=ppt/tags/tag997.xml><?xml version="1.0" encoding="utf-8"?>
<p:tagLst xmlns:a="http://schemas.openxmlformats.org/drawingml/2006/main" xmlns:r="http://schemas.openxmlformats.org/officeDocument/2006/relationships" xmlns:p="http://schemas.openxmlformats.org/presentationml/2006/main">
  <p:tag name="FLATTEN" val="true"/>
</p:tagLst>
</file>

<file path=ppt/tags/tag998.xml><?xml version="1.0" encoding="utf-8"?>
<p:tagLst xmlns:a="http://schemas.openxmlformats.org/drawingml/2006/main" xmlns:r="http://schemas.openxmlformats.org/officeDocument/2006/relationships" xmlns:p="http://schemas.openxmlformats.org/presentationml/2006/main">
  <p:tag name="FLATTEN" val="true"/>
</p:tagLst>
</file>

<file path=ppt/tags/tag999.xml><?xml version="1.0" encoding="utf-8"?>
<p:tagLst xmlns:a="http://schemas.openxmlformats.org/drawingml/2006/main" xmlns:r="http://schemas.openxmlformats.org/officeDocument/2006/relationships" xmlns:p="http://schemas.openxmlformats.org/presentationml/2006/main">
  <p:tag name="FLATTEN" val="true"/>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1040</TotalTime>
  <Words>2261</Words>
  <Application>Microsoft Macintosh PowerPoint</Application>
  <PresentationFormat>Custom</PresentationFormat>
  <Paragraphs>925</Paragraphs>
  <Slides>38</Slides>
  <Notes>0</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Annas</dc:creator>
  <cp:lastModifiedBy>Mykael Koe</cp:lastModifiedBy>
  <cp:revision>109</cp:revision>
  <dcterms:created xsi:type="dcterms:W3CDTF">2018-04-03T17:45:44Z</dcterms:created>
  <dcterms:modified xsi:type="dcterms:W3CDTF">2019-02-19T21:51:37Z</dcterms:modified>
</cp:coreProperties>
</file>