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05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41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slides/slide136.xml" ContentType="application/vnd.openxmlformats-officedocument.presentationml.slide+xml"/>
  <Override PartName="/ppt/slides/slide183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25.xml" ContentType="application/vnd.openxmlformats-officedocument.presentationml.slide+xml"/>
  <Override PartName="/ppt/slides/slide172.xml" ContentType="application/vnd.openxmlformats-officedocument.presentationml.slide+xml"/>
  <Override PartName="/ppt/notesSlides/notesSlide13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124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notesSlides/notesSlide57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13.xml" ContentType="application/vnd.openxmlformats-officedocument.presentationml.notes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46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60.xml" ContentType="application/vnd.openxmlformats-officedocument.presentationml.notesSlide+xml"/>
  <Override PartName="/ppt/slides/slide119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Layouts/slideLayout10.xml" ContentType="application/vnd.openxmlformats-officedocument.presentationml.slideLayout+xml"/>
  <Override PartName="/ppt/notesSlides/notesSlide129.xml" ContentType="application/vnd.openxmlformats-officedocument.presentationml.notesSlide+xml"/>
  <Override PartName="/ppt/slides/slide108.xml" ContentType="application/vnd.openxmlformats-officedocument.presentationml.slide+xml"/>
  <Override PartName="/ppt/slides/slide155.xml" ContentType="application/vnd.openxmlformats-officedocument.presentationml.slide+xml"/>
  <Override PartName="/ppt/notesSlides/notesSlide118.xml" ContentType="application/vnd.openxmlformats-officedocument.presentationml.notesSlide+xml"/>
  <Override PartName="/ppt/slides/slide49.xml" ContentType="application/vnd.openxmlformats-officedocument.presentationml.slide+xml"/>
  <Override PartName="/ppt/slides/slide96.xml" ContentType="application/vnd.openxmlformats-officedocument.presentationml.slide+xml"/>
  <Override PartName="/ppt/slides/slide14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107.xml" ContentType="application/vnd.openxmlformats-officedocument.presentationml.notesSlide+xml"/>
  <Override PartName="/ppt/slides/slide38.xml" ContentType="application/vnd.openxmlformats-officedocument.presentationml.slide+xml"/>
  <Override PartName="/ppt/slides/slide85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80.xml" ContentType="application/vnd.openxmlformats-officedocument.presentationml.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132.xml" ContentType="application/vnd.openxmlformats-officedocument.presentationml.notesSlide+xml"/>
  <Override PartName="/ppt/slides/slide27.xml" ContentType="application/vnd.openxmlformats-officedocument.presentationml.slide+xml"/>
  <Override PartName="/ppt/slides/slide74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121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110.xml" ContentType="application/vnd.openxmlformats-officedocument.presentationml.notesSlide+xml"/>
  <Override PartName="/ppt/slides/slide41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138.xml" ContentType="application/vnd.openxmlformats-officedocument.presentationml.slide+xml"/>
  <Override PartName="/ppt/slides/slide18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slides/slide127.xml" ContentType="application/vnd.openxmlformats-officedocument.presentationml.slide+xml"/>
  <Override PartName="/ppt/slides/slide174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137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116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126.xml" ContentType="application/vnd.openxmlformats-officedocument.presentationml.notesSlide+xml"/>
  <Override PartName="/ppt/slides/slide57.xml" ContentType="application/vnd.openxmlformats-officedocument.presentationml.slide+xml"/>
  <Override PartName="/ppt/slides/slide105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15.xml" ContentType="application/vnd.openxmlformats-officedocument.presentationml.notesSlide+xml"/>
  <Override PartName="/ppt/slides/slide46.xml" ContentType="application/vnd.openxmlformats-officedocument.presentationml.slide+xml"/>
  <Override PartName="/ppt/slides/slide93.xml" ContentType="application/vnd.openxmlformats-officedocument.presentationml.slide+xml"/>
  <Override PartName="/ppt/slides/slide130.xml" ContentType="application/vnd.openxmlformats-officedocument.presentationml.slide+xml"/>
  <Override PartName="/ppt/notesSlides/notesSlide48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140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38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notesSlides/notesSlide89.xml" ContentType="application/vnd.openxmlformats-officedocument.presentationml.notesSlide+xml"/>
  <Override PartName="/ppt/notesSlides/notesSlide116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notesSlides/notesSlide78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34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notesSlides/notesSlide112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101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39.xml" ContentType="application/vnd.openxmlformats-officedocument.presentationml.notesSlide+xml"/>
  <Override PartName="/ppt/slides/slide118.xml" ContentType="application/vnd.openxmlformats-officedocument.presentationml.slide+xml"/>
  <Override PartName="/ppt/slides/slide165.xml" ContentType="application/vnd.openxmlformats-officedocument.presentationml.slide+xml"/>
  <Override PartName="/ppt/notesSlides/notesSlide128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107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viewProps.xml" ContentType="application/vnd.openxmlformats-officedocument.presentationml.viewProps+xml"/>
  <Override PartName="/ppt/notesSlides/notesSlide106.xml" ContentType="application/vnd.openxmlformats-officedocument.presentationml.notesSlide+xml"/>
  <Override PartName="/ppt/notesSlides/notesSlide117.xml" ContentType="application/vnd.openxmlformats-officedocument.presentationml.notesSlide+xml"/>
  <Override PartName="/ppt/slides/slide48.xml" ContentType="application/vnd.openxmlformats-officedocument.presentationml.slide+xml"/>
  <Override PartName="/ppt/slides/slide95.xml" ContentType="application/vnd.openxmlformats-officedocument.presentationml.slide+xml"/>
  <Override PartName="/ppt/slides/slide132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131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120.xml" ContentType="application/vnd.openxmlformats-officedocument.presentationml.notesSlide+xml"/>
  <Override PartName="/ppt/slides/slide51.xml" ContentType="application/vnd.openxmlformats-officedocument.presentationml.slide+xml"/>
  <Override PartName="/ppt/notesSlides/notesSlide53.xml" ContentType="application/vnd.openxmlformats-officedocument.presentationml.notes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notesSlides/notesSlide42.xml" ContentType="application/vnd.openxmlformats-officedocument.presentationml.notesSlide+xml"/>
  <Override PartName="/ppt/slides/slide148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78.xml" ContentType="application/vnd.openxmlformats-officedocument.presentationml.slide+xml"/>
  <Override PartName="/ppt/slides/slide115.xml" ContentType="application/vnd.openxmlformats-officedocument.presentationml.slide+xml"/>
  <Override PartName="/ppt/slides/slide162.xml" ContentType="application/vnd.openxmlformats-officedocument.presentationml.slide+xml"/>
  <Override PartName="/ppt/notesSlides/notesSlide125.xml" ContentType="application/vnd.openxmlformats-officedocument.presentationml.notesSlide+xml"/>
  <Override PartName="/ppt/notesSlides/notesSlide136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104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114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slides/slide92.xml" ContentType="application/vnd.openxmlformats-officedocument.presentationml.slide+xml"/>
  <Override PartName="/ppt/slides/slide140.xml" ContentType="application/vnd.openxmlformats-officedocument.presentationml.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103.xml" ContentType="application/vnd.openxmlformats-officedocument.presentationml.notesSlide+xml"/>
  <Override PartName="/ppt/slides/slide34.xml" ContentType="application/vnd.openxmlformats-officedocument.presentationml.slide+xml"/>
  <Override PartName="/ppt/slides/slide81.xml" ContentType="application/vnd.openxmlformats-officedocument.presentationml.slide+xml"/>
  <Override PartName="/ppt/notesSlides/notesSlide36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178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61.xml" ContentType="application/vnd.openxmlformats-officedocument.presentationml.notesSlide+xml"/>
  <Override PartName="/ppt/slides/slide167.xml" ContentType="application/vnd.openxmlformats-officedocument.presentationml.slide+xml"/>
  <Override PartName="/ppt/notesSlides/notesSlide50.xml" ContentType="application/vnd.openxmlformats-officedocument.presentationml.notesSlide+xml"/>
  <Override PartName="/ppt/slides/slide109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notesSlides/notesSlide108.xml" ContentType="application/vnd.openxmlformats-officedocument.presentationml.notesSlide+xml"/>
  <Override PartName="/ppt/notesSlides/notesSlide119.xml" ContentType="application/vnd.openxmlformats-officedocument.presentationml.notesSlide+xml"/>
  <Override PartName="/ppt/slides/slide97.xml" ContentType="application/vnd.openxmlformats-officedocument.presentationml.slide+xml"/>
  <Override PartName="/ppt/slides/slide134.xml" ContentType="application/vnd.openxmlformats-officedocument.presentationml.slide+xml"/>
  <Override PartName="/ppt/slides/slide181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23.xml" ContentType="application/vnd.openxmlformats-officedocument.presentationml.slide+xml"/>
  <Override PartName="/ppt/slides/slide170.xml" ContentType="application/vnd.openxmlformats-officedocument.presentationml.slide+xml"/>
  <Override PartName="/ppt/notesSlides/notesSlide88.xml" ContentType="application/vnd.openxmlformats-officedocument.presentationml.notesSlide+xml"/>
  <Override PartName="/ppt/notesSlides/notesSlide13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64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122.xml" ContentType="application/vnd.openxmlformats-officedocument.presentationml.notesSlide+xml"/>
  <Override PartName="/ppt/slides/slide53.xml" ContentType="application/vnd.openxmlformats-officedocument.presentationml.slide+xml"/>
  <Default Extension="jpeg" ContentType="image/jpeg"/>
  <Override PartName="/ppt/notesSlides/notesSlide55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8"/>
  </p:notesMasterIdLst>
  <p:sldIdLst>
    <p:sldId id="257" r:id="rId2"/>
    <p:sldId id="258" r:id="rId3"/>
    <p:sldId id="259" r:id="rId4"/>
    <p:sldId id="260" r:id="rId5"/>
    <p:sldId id="261" r:id="rId6"/>
    <p:sldId id="262" r:id="rId7"/>
    <p:sldId id="3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360" r:id="rId19"/>
    <p:sldId id="276" r:id="rId20"/>
    <p:sldId id="364" r:id="rId21"/>
    <p:sldId id="277" r:id="rId22"/>
    <p:sldId id="278" r:id="rId23"/>
    <p:sldId id="279" r:id="rId24"/>
    <p:sldId id="280" r:id="rId25"/>
    <p:sldId id="281" r:id="rId26"/>
    <p:sldId id="282" r:id="rId27"/>
    <p:sldId id="428" r:id="rId28"/>
    <p:sldId id="455" r:id="rId29"/>
    <p:sldId id="429" r:id="rId30"/>
    <p:sldId id="456" r:id="rId31"/>
    <p:sldId id="430" r:id="rId32"/>
    <p:sldId id="427" r:id="rId33"/>
    <p:sldId id="457" r:id="rId34"/>
    <p:sldId id="431" r:id="rId35"/>
    <p:sldId id="432" r:id="rId36"/>
    <p:sldId id="458" r:id="rId37"/>
    <p:sldId id="433" r:id="rId38"/>
    <p:sldId id="283" r:id="rId39"/>
    <p:sldId id="284" r:id="rId40"/>
    <p:sldId id="285" r:id="rId41"/>
    <p:sldId id="286" r:id="rId42"/>
    <p:sldId id="441" r:id="rId43"/>
    <p:sldId id="437" r:id="rId44"/>
    <p:sldId id="434" r:id="rId45"/>
    <p:sldId id="442" r:id="rId46"/>
    <p:sldId id="438" r:id="rId47"/>
    <p:sldId id="436" r:id="rId48"/>
    <p:sldId id="443" r:id="rId49"/>
    <p:sldId id="439" r:id="rId50"/>
    <p:sldId id="435" r:id="rId51"/>
    <p:sldId id="444" r:id="rId52"/>
    <p:sldId id="445" r:id="rId53"/>
    <p:sldId id="440" r:id="rId54"/>
    <p:sldId id="287" r:id="rId55"/>
    <p:sldId id="288" r:id="rId56"/>
    <p:sldId id="289" r:id="rId57"/>
    <p:sldId id="459" r:id="rId58"/>
    <p:sldId id="446" r:id="rId59"/>
    <p:sldId id="460" r:id="rId60"/>
    <p:sldId id="461" r:id="rId61"/>
    <p:sldId id="447" r:id="rId62"/>
    <p:sldId id="448" r:id="rId63"/>
    <p:sldId id="462" r:id="rId64"/>
    <p:sldId id="463" r:id="rId65"/>
    <p:sldId id="290" r:id="rId66"/>
    <p:sldId id="291" r:id="rId67"/>
    <p:sldId id="292" r:id="rId68"/>
    <p:sldId id="293" r:id="rId69"/>
    <p:sldId id="294" r:id="rId70"/>
    <p:sldId id="295" r:id="rId71"/>
    <p:sldId id="450" r:id="rId72"/>
    <p:sldId id="451" r:id="rId73"/>
    <p:sldId id="464" r:id="rId74"/>
    <p:sldId id="452" r:id="rId75"/>
    <p:sldId id="449" r:id="rId76"/>
    <p:sldId id="453" r:id="rId77"/>
    <p:sldId id="454" r:id="rId78"/>
    <p:sldId id="465" r:id="rId79"/>
    <p:sldId id="296" r:id="rId80"/>
    <p:sldId id="297" r:id="rId81"/>
    <p:sldId id="298" r:id="rId82"/>
    <p:sldId id="299" r:id="rId83"/>
    <p:sldId id="300" r:id="rId84"/>
    <p:sldId id="301" r:id="rId85"/>
    <p:sldId id="302" r:id="rId86"/>
    <p:sldId id="303" r:id="rId87"/>
    <p:sldId id="304" r:id="rId88"/>
    <p:sldId id="305" r:id="rId89"/>
    <p:sldId id="306" r:id="rId90"/>
    <p:sldId id="307" r:id="rId91"/>
    <p:sldId id="308" r:id="rId92"/>
    <p:sldId id="309" r:id="rId93"/>
    <p:sldId id="310" r:id="rId94"/>
    <p:sldId id="362" r:id="rId95"/>
    <p:sldId id="312" r:id="rId96"/>
    <p:sldId id="363" r:id="rId97"/>
    <p:sldId id="315" r:id="rId98"/>
    <p:sldId id="316" r:id="rId99"/>
    <p:sldId id="318" r:id="rId100"/>
    <p:sldId id="365" r:id="rId101"/>
    <p:sldId id="319" r:id="rId102"/>
    <p:sldId id="320" r:id="rId103"/>
    <p:sldId id="321" r:id="rId104"/>
    <p:sldId id="322" r:id="rId105"/>
    <p:sldId id="323" r:id="rId106"/>
    <p:sldId id="604" r:id="rId107"/>
    <p:sldId id="605" r:id="rId108"/>
    <p:sldId id="606" r:id="rId109"/>
    <p:sldId id="607" r:id="rId110"/>
    <p:sldId id="608" r:id="rId111"/>
    <p:sldId id="609" r:id="rId112"/>
    <p:sldId id="324" r:id="rId113"/>
    <p:sldId id="550" r:id="rId114"/>
    <p:sldId id="551" r:id="rId115"/>
    <p:sldId id="552" r:id="rId116"/>
    <p:sldId id="553" r:id="rId117"/>
    <p:sldId id="554" r:id="rId118"/>
    <p:sldId id="555" r:id="rId119"/>
    <p:sldId id="556" r:id="rId120"/>
    <p:sldId id="557" r:id="rId121"/>
    <p:sldId id="558" r:id="rId122"/>
    <p:sldId id="559" r:id="rId123"/>
    <p:sldId id="560" r:id="rId124"/>
    <p:sldId id="561" r:id="rId125"/>
    <p:sldId id="570" r:id="rId126"/>
    <p:sldId id="571" r:id="rId127"/>
    <p:sldId id="572" r:id="rId128"/>
    <p:sldId id="573" r:id="rId129"/>
    <p:sldId id="576" r:id="rId130"/>
    <p:sldId id="577" r:id="rId131"/>
    <p:sldId id="578" r:id="rId132"/>
    <p:sldId id="579" r:id="rId133"/>
    <p:sldId id="580" r:id="rId134"/>
    <p:sldId id="581" r:id="rId135"/>
    <p:sldId id="582" r:id="rId136"/>
    <p:sldId id="583" r:id="rId137"/>
    <p:sldId id="584" r:id="rId138"/>
    <p:sldId id="585" r:id="rId139"/>
    <p:sldId id="586" r:id="rId140"/>
    <p:sldId id="587" r:id="rId141"/>
    <p:sldId id="588" r:id="rId142"/>
    <p:sldId id="589" r:id="rId143"/>
    <p:sldId id="590" r:id="rId144"/>
    <p:sldId id="591" r:id="rId145"/>
    <p:sldId id="592" r:id="rId146"/>
    <p:sldId id="593" r:id="rId147"/>
    <p:sldId id="594" r:id="rId148"/>
    <p:sldId id="595" r:id="rId149"/>
    <p:sldId id="596" r:id="rId150"/>
    <p:sldId id="597" r:id="rId151"/>
    <p:sldId id="598" r:id="rId152"/>
    <p:sldId id="599" r:id="rId153"/>
    <p:sldId id="600" r:id="rId154"/>
    <p:sldId id="601" r:id="rId155"/>
    <p:sldId id="602" r:id="rId156"/>
    <p:sldId id="603" r:id="rId157"/>
    <p:sldId id="325" r:id="rId158"/>
    <p:sldId id="326" r:id="rId159"/>
    <p:sldId id="332" r:id="rId160"/>
    <p:sldId id="333" r:id="rId161"/>
    <p:sldId id="334" r:id="rId162"/>
    <p:sldId id="335" r:id="rId163"/>
    <p:sldId id="336" r:id="rId164"/>
    <p:sldId id="337" r:id="rId165"/>
    <p:sldId id="338" r:id="rId166"/>
    <p:sldId id="339" r:id="rId167"/>
    <p:sldId id="340" r:id="rId168"/>
    <p:sldId id="341" r:id="rId169"/>
    <p:sldId id="342" r:id="rId170"/>
    <p:sldId id="343" r:id="rId171"/>
    <p:sldId id="344" r:id="rId172"/>
    <p:sldId id="345" r:id="rId173"/>
    <p:sldId id="346" r:id="rId174"/>
    <p:sldId id="347" r:id="rId175"/>
    <p:sldId id="348" r:id="rId176"/>
    <p:sldId id="349" r:id="rId177"/>
    <p:sldId id="350" r:id="rId178"/>
    <p:sldId id="351" r:id="rId179"/>
    <p:sldId id="352" r:id="rId180"/>
    <p:sldId id="353" r:id="rId181"/>
    <p:sldId id="354" r:id="rId182"/>
    <p:sldId id="426" r:id="rId183"/>
    <p:sldId id="355" r:id="rId184"/>
    <p:sldId id="356" r:id="rId185"/>
    <p:sldId id="357" r:id="rId186"/>
    <p:sldId id="358" r:id="rId1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6000"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6000"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6000"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6000"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85" autoAdjust="0"/>
    <p:restoredTop sz="94617" autoAdjust="0"/>
  </p:normalViewPr>
  <p:slideViewPr>
    <p:cSldViewPr showGuides="1">
      <p:cViewPr varScale="1">
        <p:scale>
          <a:sx n="44" d="100"/>
          <a:sy n="44" d="100"/>
        </p:scale>
        <p:origin x="-9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52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91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0" Type="http://schemas.openxmlformats.org/officeDocument/2006/relationships/viewProps" Target="view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0.xml"/><Relationship Id="rId13" Type="http://schemas.openxmlformats.org/officeDocument/2006/relationships/slide" Target="slides/slide125.xml"/><Relationship Id="rId18" Type="http://schemas.openxmlformats.org/officeDocument/2006/relationships/slide" Target="slides/slide130.xml"/><Relationship Id="rId26" Type="http://schemas.openxmlformats.org/officeDocument/2006/relationships/slide" Target="slides/slide138.xml"/><Relationship Id="rId39" Type="http://schemas.openxmlformats.org/officeDocument/2006/relationships/slide" Target="slides/slide151.xml"/><Relationship Id="rId3" Type="http://schemas.openxmlformats.org/officeDocument/2006/relationships/slide" Target="slides/slide115.xml"/><Relationship Id="rId21" Type="http://schemas.openxmlformats.org/officeDocument/2006/relationships/slide" Target="slides/slide133.xml"/><Relationship Id="rId34" Type="http://schemas.openxmlformats.org/officeDocument/2006/relationships/slide" Target="slides/slide146.xml"/><Relationship Id="rId42" Type="http://schemas.openxmlformats.org/officeDocument/2006/relationships/slide" Target="slides/slide154.xml"/><Relationship Id="rId7" Type="http://schemas.openxmlformats.org/officeDocument/2006/relationships/slide" Target="slides/slide119.xml"/><Relationship Id="rId12" Type="http://schemas.openxmlformats.org/officeDocument/2006/relationships/slide" Target="slides/slide124.xml"/><Relationship Id="rId17" Type="http://schemas.openxmlformats.org/officeDocument/2006/relationships/slide" Target="slides/slide129.xml"/><Relationship Id="rId25" Type="http://schemas.openxmlformats.org/officeDocument/2006/relationships/slide" Target="slides/slide137.xml"/><Relationship Id="rId33" Type="http://schemas.openxmlformats.org/officeDocument/2006/relationships/slide" Target="slides/slide145.xml"/><Relationship Id="rId38" Type="http://schemas.openxmlformats.org/officeDocument/2006/relationships/slide" Target="slides/slide150.xml"/><Relationship Id="rId2" Type="http://schemas.openxmlformats.org/officeDocument/2006/relationships/slide" Target="slides/slide114.xml"/><Relationship Id="rId16" Type="http://schemas.openxmlformats.org/officeDocument/2006/relationships/slide" Target="slides/slide128.xml"/><Relationship Id="rId20" Type="http://schemas.openxmlformats.org/officeDocument/2006/relationships/slide" Target="slides/slide132.xml"/><Relationship Id="rId29" Type="http://schemas.openxmlformats.org/officeDocument/2006/relationships/slide" Target="slides/slide141.xml"/><Relationship Id="rId41" Type="http://schemas.openxmlformats.org/officeDocument/2006/relationships/slide" Target="slides/slide153.xml"/><Relationship Id="rId1" Type="http://schemas.openxmlformats.org/officeDocument/2006/relationships/slide" Target="slides/slide113.xml"/><Relationship Id="rId6" Type="http://schemas.openxmlformats.org/officeDocument/2006/relationships/slide" Target="slides/slide118.xml"/><Relationship Id="rId11" Type="http://schemas.openxmlformats.org/officeDocument/2006/relationships/slide" Target="slides/slide123.xml"/><Relationship Id="rId24" Type="http://schemas.openxmlformats.org/officeDocument/2006/relationships/slide" Target="slides/slide136.xml"/><Relationship Id="rId32" Type="http://schemas.openxmlformats.org/officeDocument/2006/relationships/slide" Target="slides/slide144.xml"/><Relationship Id="rId37" Type="http://schemas.openxmlformats.org/officeDocument/2006/relationships/slide" Target="slides/slide149.xml"/><Relationship Id="rId40" Type="http://schemas.openxmlformats.org/officeDocument/2006/relationships/slide" Target="slides/slide152.xml"/><Relationship Id="rId5" Type="http://schemas.openxmlformats.org/officeDocument/2006/relationships/slide" Target="slides/slide117.xml"/><Relationship Id="rId15" Type="http://schemas.openxmlformats.org/officeDocument/2006/relationships/slide" Target="slides/slide127.xml"/><Relationship Id="rId23" Type="http://schemas.openxmlformats.org/officeDocument/2006/relationships/slide" Target="slides/slide135.xml"/><Relationship Id="rId28" Type="http://schemas.openxmlformats.org/officeDocument/2006/relationships/slide" Target="slides/slide140.xml"/><Relationship Id="rId36" Type="http://schemas.openxmlformats.org/officeDocument/2006/relationships/slide" Target="slides/slide148.xml"/><Relationship Id="rId10" Type="http://schemas.openxmlformats.org/officeDocument/2006/relationships/slide" Target="slides/slide122.xml"/><Relationship Id="rId19" Type="http://schemas.openxmlformats.org/officeDocument/2006/relationships/slide" Target="slides/slide131.xml"/><Relationship Id="rId31" Type="http://schemas.openxmlformats.org/officeDocument/2006/relationships/slide" Target="slides/slide143.xml"/><Relationship Id="rId44" Type="http://schemas.openxmlformats.org/officeDocument/2006/relationships/slide" Target="slides/slide156.xml"/><Relationship Id="rId4" Type="http://schemas.openxmlformats.org/officeDocument/2006/relationships/slide" Target="slides/slide116.xml"/><Relationship Id="rId9" Type="http://schemas.openxmlformats.org/officeDocument/2006/relationships/slide" Target="slides/slide121.xml"/><Relationship Id="rId14" Type="http://schemas.openxmlformats.org/officeDocument/2006/relationships/slide" Target="slides/slide126.xml"/><Relationship Id="rId22" Type="http://schemas.openxmlformats.org/officeDocument/2006/relationships/slide" Target="slides/slide134.xml"/><Relationship Id="rId27" Type="http://schemas.openxmlformats.org/officeDocument/2006/relationships/slide" Target="slides/slide139.xml"/><Relationship Id="rId30" Type="http://schemas.openxmlformats.org/officeDocument/2006/relationships/slide" Target="slides/slide142.xml"/><Relationship Id="rId35" Type="http://schemas.openxmlformats.org/officeDocument/2006/relationships/slide" Target="slides/slide147.xml"/><Relationship Id="rId43" Type="http://schemas.openxmlformats.org/officeDocument/2006/relationships/slide" Target="slides/slide1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223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noProof="0" smtClean="0"/>
              <a:t>Click to edit Master text styles</a:t>
            </a:r>
          </a:p>
          <a:p>
            <a:pPr lvl="1"/>
            <a:r>
              <a:rPr lang="en-US" altLang="pt-BR" noProof="0" smtClean="0"/>
              <a:t>Second level</a:t>
            </a:r>
          </a:p>
          <a:p>
            <a:pPr lvl="2"/>
            <a:r>
              <a:rPr lang="en-US" altLang="pt-BR" noProof="0" smtClean="0"/>
              <a:t>Third level</a:t>
            </a:r>
          </a:p>
          <a:p>
            <a:pPr lvl="3"/>
            <a:r>
              <a:rPr lang="en-US" altLang="pt-BR" noProof="0" smtClean="0"/>
              <a:t>Fourth level</a:t>
            </a:r>
          </a:p>
          <a:p>
            <a:pPr lvl="4"/>
            <a:r>
              <a:rPr lang="en-US" altLang="pt-B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AB25807-42E0-4784-AA34-A35B00D40C54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39077617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956AD8-022D-4110-AEF7-2C832269D51B}" type="slidenum">
              <a:rPr lang="en-US" altLang="pt-BR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pt-BR" smtClean="0"/>
          </a:p>
        </p:txBody>
      </p:sp>
      <p:sp>
        <p:nvSpPr>
          <p:cNvPr id="224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52678D-D43A-4CC2-BA51-0B5D2EEF5B3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2426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18FE4A-9EB2-485B-AC1F-20AF1308ACF1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242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ln/>
        </p:spPr>
      </p:sp>
      <p:sp>
        <p:nvSpPr>
          <p:cNvPr id="22426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3549A3-C66A-4882-8658-81A7AD7BF909}" type="slidenum">
              <a:rPr lang="en-US" altLang="pt-BR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pt-BR" smtClean="0"/>
          </a:p>
        </p:txBody>
      </p:sp>
      <p:sp>
        <p:nvSpPr>
          <p:cNvPr id="2334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8FD204-50F4-493A-B76A-0F886290C09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33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7AAB7B-D5E9-403C-80DC-EEDBEB4C6635}" type="slidenum">
              <a:rPr lang="en-US" altLang="pt-BR" smtClean="0"/>
              <a:pPr eaLnBrk="1" hangingPunct="1">
                <a:spcBef>
                  <a:spcPct val="0"/>
                </a:spcBef>
              </a:pPr>
              <a:t>101</a:t>
            </a:fld>
            <a:endParaRPr lang="en-US" altLang="pt-BR" smtClean="0"/>
          </a:p>
        </p:txBody>
      </p:sp>
      <p:sp>
        <p:nvSpPr>
          <p:cNvPr id="32665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6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666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50E13F-F90A-41AA-BEAD-6116DA66C40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101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9935E5-44DE-45C0-B600-15207333C343}" type="slidenum">
              <a:rPr lang="en-US" altLang="pt-BR" smtClean="0"/>
              <a:pPr eaLnBrk="1" hangingPunct="1">
                <a:spcBef>
                  <a:spcPct val="0"/>
                </a:spcBef>
              </a:pPr>
              <a:t>102</a:t>
            </a:fld>
            <a:endParaRPr lang="en-US" altLang="pt-BR" smtClean="0"/>
          </a:p>
        </p:txBody>
      </p:sp>
      <p:sp>
        <p:nvSpPr>
          <p:cNvPr id="32768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768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2D75656-CE31-43E6-A240-4C7063B1951E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102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0518A8-28F3-402D-88EE-CBFDBED893F0}" type="slidenum">
              <a:rPr lang="en-US" altLang="pt-BR" smtClean="0"/>
              <a:pPr eaLnBrk="1" hangingPunct="1">
                <a:spcBef>
                  <a:spcPct val="0"/>
                </a:spcBef>
              </a:pPr>
              <a:t>103</a:t>
            </a:fld>
            <a:endParaRPr lang="en-US" altLang="pt-BR" smtClean="0"/>
          </a:p>
        </p:txBody>
      </p:sp>
      <p:sp>
        <p:nvSpPr>
          <p:cNvPr id="32870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870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BA2DB26-B1AF-451C-B6F2-9C2263966CA0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103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15ED01-7662-4E49-ABAC-7E420090D9A3}" type="slidenum">
              <a:rPr lang="en-US" altLang="pt-BR" smtClean="0"/>
              <a:pPr eaLnBrk="1" hangingPunct="1">
                <a:spcBef>
                  <a:spcPct val="0"/>
                </a:spcBef>
              </a:pPr>
              <a:t>104</a:t>
            </a:fld>
            <a:endParaRPr lang="en-US" altLang="pt-BR" smtClean="0"/>
          </a:p>
        </p:txBody>
      </p:sp>
      <p:sp>
        <p:nvSpPr>
          <p:cNvPr id="32973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973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77A61C-3242-4AEF-AD65-E93CCFCE1673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104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6901C0-8777-4AB6-A1B4-5C110C675965}" type="slidenum">
              <a:rPr lang="en-US" altLang="pt-BR" smtClean="0"/>
              <a:pPr eaLnBrk="1" hangingPunct="1">
                <a:spcBef>
                  <a:spcPct val="0"/>
                </a:spcBef>
              </a:pPr>
              <a:t>105</a:t>
            </a:fld>
            <a:endParaRPr lang="en-US" altLang="pt-BR" smtClean="0"/>
          </a:p>
        </p:txBody>
      </p:sp>
      <p:sp>
        <p:nvSpPr>
          <p:cNvPr id="33075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3075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74742C9-69AA-4D1D-9150-D661941B9E0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105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8DA96AE-B890-4BB1-AFAA-7D6EF5ECD57E}" type="slidenum">
              <a:rPr lang="en-US">
                <a:latin typeface="Arial" charset="0"/>
              </a:rPr>
              <a:pPr/>
              <a:t>106</a:t>
            </a:fld>
            <a:endParaRPr lang="en-US">
              <a:latin typeface="Arial" charset="0"/>
            </a:endParaRPr>
          </a:p>
        </p:txBody>
      </p:sp>
      <p:sp>
        <p:nvSpPr>
          <p:cNvPr id="1126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11269" name="Espaço Reservado para Número de Slid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54D136C-EA36-433B-9B58-C9181D5CDE12}" type="slidenum">
              <a:rPr lang="pt-BR" sz="1200">
                <a:latin typeface="Times New Roman" pitchFamily="18" charset="0"/>
              </a:rPr>
              <a:pPr algn="r"/>
              <a:t>106</a:t>
            </a:fld>
            <a:endParaRPr lang="pt-B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4AC5B2D-0640-400E-BAF3-6BA767768700}" type="slidenum">
              <a:rPr lang="en-US">
                <a:latin typeface="Arial" charset="0"/>
              </a:rPr>
              <a:pPr/>
              <a:t>107</a:t>
            </a:fld>
            <a:endParaRPr lang="en-US">
              <a:latin typeface="Arial" charset="0"/>
            </a:endParaRPr>
          </a:p>
        </p:txBody>
      </p:sp>
      <p:sp>
        <p:nvSpPr>
          <p:cNvPr id="1229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2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12293" name="Espaço Reservado para Número de Slid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A5C99EE-ED61-44D4-B037-E9C4619B0912}" type="slidenum">
              <a:rPr lang="pt-BR" sz="1200">
                <a:latin typeface="Times New Roman" pitchFamily="18" charset="0"/>
              </a:rPr>
              <a:pPr algn="r"/>
              <a:t>107</a:t>
            </a:fld>
            <a:endParaRPr lang="pt-B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D2633F4-D558-4497-9769-B2987375B029}" type="slidenum">
              <a:rPr lang="en-US">
                <a:latin typeface="Arial" charset="0"/>
              </a:rPr>
              <a:pPr/>
              <a:t>108</a:t>
            </a:fld>
            <a:endParaRPr lang="en-US">
              <a:latin typeface="Arial" charset="0"/>
            </a:endParaRPr>
          </a:p>
        </p:txBody>
      </p:sp>
      <p:sp>
        <p:nvSpPr>
          <p:cNvPr id="1331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6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13317" name="Espaço Reservado para Número de Slid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A3CFE2D-C88D-4B07-97BA-6F70F6C26ED4}" type="slidenum">
              <a:rPr lang="pt-BR" sz="1200">
                <a:latin typeface="Times New Roman" pitchFamily="18" charset="0"/>
              </a:rPr>
              <a:pPr algn="r"/>
              <a:t>108</a:t>
            </a:fld>
            <a:endParaRPr lang="pt-B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ACFC8B-3F03-4406-B7D1-3BFD19F50E2F}" type="slidenum">
              <a:rPr lang="en-US">
                <a:latin typeface="Arial" charset="0"/>
              </a:rPr>
              <a:pPr/>
              <a:t>109</a:t>
            </a:fld>
            <a:endParaRPr lang="en-US">
              <a:latin typeface="Arial" charset="0"/>
            </a:endParaRPr>
          </a:p>
        </p:txBody>
      </p:sp>
      <p:sp>
        <p:nvSpPr>
          <p:cNvPr id="1433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40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14341" name="Espaço Reservado para Número de Slid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02379AF-0D90-4481-A5EE-8226576763EA}" type="slidenum">
              <a:rPr lang="pt-BR" sz="1200">
                <a:latin typeface="Times New Roman" pitchFamily="18" charset="0"/>
              </a:rPr>
              <a:pPr algn="r"/>
              <a:t>109</a:t>
            </a:fld>
            <a:endParaRPr lang="pt-B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63B024-E317-4D12-B2D7-3390A876E03A}" type="slidenum">
              <a:rPr lang="en-US">
                <a:latin typeface="Arial" charset="0"/>
              </a:rPr>
              <a:pPr/>
              <a:t>110</a:t>
            </a:fld>
            <a:endParaRPr lang="en-US">
              <a:latin typeface="Arial" charset="0"/>
            </a:endParaRPr>
          </a:p>
        </p:txBody>
      </p:sp>
      <p:sp>
        <p:nvSpPr>
          <p:cNvPr id="1536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4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15365" name="Espaço Reservado para Número de Slid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8BF68D-1FD7-4E65-8D46-44850AA711F7}" type="slidenum">
              <a:rPr lang="pt-BR" sz="1200">
                <a:latin typeface="Times New Roman" pitchFamily="18" charset="0"/>
              </a:rPr>
              <a:pPr algn="r"/>
              <a:t>110</a:t>
            </a:fld>
            <a:endParaRPr lang="pt-B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3AC0F0E-4D7D-43F4-BD69-399DCA8ADAEC}" type="slidenum">
              <a:rPr lang="en-US" altLang="pt-BR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pt-BR" smtClean="0"/>
          </a:p>
        </p:txBody>
      </p:sp>
      <p:sp>
        <p:nvSpPr>
          <p:cNvPr id="2344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A0CB39D-C1BC-4553-909D-592E7E0BE01A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345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B21ECDE-001F-4848-BDB7-C0D1939A81C2}" type="slidenum">
              <a:rPr lang="en-US">
                <a:latin typeface="Arial" charset="0"/>
              </a:rPr>
              <a:pPr/>
              <a:t>111</a:t>
            </a:fld>
            <a:endParaRPr lang="en-US">
              <a:latin typeface="Arial" charset="0"/>
            </a:endParaRPr>
          </a:p>
        </p:txBody>
      </p:sp>
      <p:sp>
        <p:nvSpPr>
          <p:cNvPr id="1638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8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pt-BR" smtClean="0">
              <a:latin typeface="Arial" charset="0"/>
            </a:endParaRPr>
          </a:p>
        </p:txBody>
      </p:sp>
      <p:sp>
        <p:nvSpPr>
          <p:cNvPr id="16389" name="Espaço Reservado para Número de Slide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3FDD1B-BEC4-4B34-A331-42D218C1D7AF}" type="slidenum">
              <a:rPr lang="pt-BR" sz="1200">
                <a:latin typeface="Times New Roman" pitchFamily="18" charset="0"/>
              </a:rPr>
              <a:pPr algn="r"/>
              <a:t>111</a:t>
            </a:fld>
            <a:endParaRPr lang="pt-BR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202BF6-C1CB-4F2B-A55E-E5B41E4EA360}" type="slidenum">
              <a:rPr lang="en-US" altLang="pt-BR" smtClean="0"/>
              <a:pPr eaLnBrk="1" hangingPunct="1">
                <a:spcBef>
                  <a:spcPct val="0"/>
                </a:spcBef>
              </a:pPr>
              <a:t>112</a:t>
            </a:fld>
            <a:endParaRPr lang="en-US" altLang="pt-BR" smtClean="0"/>
          </a:p>
        </p:txBody>
      </p:sp>
      <p:sp>
        <p:nvSpPr>
          <p:cNvPr id="3379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2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3792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F126F7E-AA30-4267-8D6C-0F529DEB1A5E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112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7B41C5-B343-4FCB-8FEB-4DD1C34C5358}" type="slidenum">
              <a:rPr lang="en-US" altLang="pt-BR" smtClean="0"/>
              <a:pPr eaLnBrk="1" hangingPunct="1">
                <a:spcBef>
                  <a:spcPct val="0"/>
                </a:spcBef>
              </a:pPr>
              <a:t>157</a:t>
            </a:fld>
            <a:endParaRPr lang="en-US" altLang="pt-BR" smtClean="0"/>
          </a:p>
        </p:txBody>
      </p:sp>
      <p:sp>
        <p:nvSpPr>
          <p:cNvPr id="3389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894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3894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3A77EE-7959-484A-81DC-F25D6B5B358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329BCD-D16D-4323-BF85-8421B439A2A0}" type="slidenum">
              <a:rPr lang="en-US" altLang="pt-BR" smtClean="0"/>
              <a:pPr eaLnBrk="1" hangingPunct="1">
                <a:spcBef>
                  <a:spcPct val="0"/>
                </a:spcBef>
              </a:pPr>
              <a:t>158</a:t>
            </a:fld>
            <a:endParaRPr lang="en-US" altLang="pt-BR" smtClean="0"/>
          </a:p>
        </p:txBody>
      </p:sp>
      <p:sp>
        <p:nvSpPr>
          <p:cNvPr id="33997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997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3997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EE2292-F93F-4DFF-B8AD-2D1F34A8EE8B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7919BBE-B7EE-4174-ABDD-F57904A330EB}" type="slidenum">
              <a:rPr lang="en-US" altLang="pt-BR" smtClean="0"/>
              <a:pPr eaLnBrk="1" hangingPunct="1">
                <a:spcBef>
                  <a:spcPct val="0"/>
                </a:spcBef>
              </a:pPr>
              <a:t>159</a:t>
            </a:fld>
            <a:endParaRPr lang="en-US" altLang="pt-BR" smtClean="0"/>
          </a:p>
        </p:txBody>
      </p:sp>
      <p:sp>
        <p:nvSpPr>
          <p:cNvPr id="34611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611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611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2FC76A9-0946-49D4-9B07-9D18CA1645FD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9AF9C27-B42B-475A-B2EF-85D4C950C337}" type="slidenum">
              <a:rPr lang="en-US" altLang="pt-BR" smtClean="0"/>
              <a:pPr eaLnBrk="1" hangingPunct="1">
                <a:spcBef>
                  <a:spcPct val="0"/>
                </a:spcBef>
              </a:pPr>
              <a:t>160</a:t>
            </a:fld>
            <a:endParaRPr lang="en-US" altLang="pt-BR" smtClean="0"/>
          </a:p>
        </p:txBody>
      </p:sp>
      <p:sp>
        <p:nvSpPr>
          <p:cNvPr id="34713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714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714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98024B-C343-40E3-AAA4-599C93E104F6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EFCD9F-D37C-4446-8CA0-53CF66645764}" type="slidenum">
              <a:rPr lang="en-US" altLang="pt-BR" smtClean="0"/>
              <a:pPr eaLnBrk="1" hangingPunct="1">
                <a:spcBef>
                  <a:spcPct val="0"/>
                </a:spcBef>
              </a:pPr>
              <a:t>161</a:t>
            </a:fld>
            <a:endParaRPr lang="en-US" altLang="pt-BR" smtClean="0"/>
          </a:p>
        </p:txBody>
      </p:sp>
      <p:sp>
        <p:nvSpPr>
          <p:cNvPr id="34816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816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48AC0C-2E71-4F9D-9E1E-4F603C6BC247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17C70E-080E-4D4F-8B3C-049F1FF3B436}" type="slidenum">
              <a:rPr lang="en-US" altLang="pt-BR" smtClean="0"/>
              <a:pPr eaLnBrk="1" hangingPunct="1">
                <a:spcBef>
                  <a:spcPct val="0"/>
                </a:spcBef>
              </a:pPr>
              <a:t>162</a:t>
            </a:fld>
            <a:endParaRPr lang="en-US" altLang="pt-BR" smtClean="0"/>
          </a:p>
        </p:txBody>
      </p:sp>
      <p:sp>
        <p:nvSpPr>
          <p:cNvPr id="34918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918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4918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66F265-A9A6-4A97-9792-5B16B40AA83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6226B9-4788-438F-A948-0FD1B91C0660}" type="slidenum">
              <a:rPr lang="en-US" altLang="pt-BR" smtClean="0"/>
              <a:pPr eaLnBrk="1" hangingPunct="1">
                <a:spcBef>
                  <a:spcPct val="0"/>
                </a:spcBef>
              </a:pPr>
              <a:t>163</a:t>
            </a:fld>
            <a:endParaRPr lang="en-US" altLang="pt-BR" smtClean="0"/>
          </a:p>
        </p:txBody>
      </p:sp>
      <p:sp>
        <p:nvSpPr>
          <p:cNvPr id="35021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021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021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20DC340-A292-4D28-9D2E-2BFAEEE8CBBE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5B41C8-7B57-4E7A-A05A-848A49E015BD}" type="slidenum">
              <a:rPr lang="en-US" altLang="pt-BR" smtClean="0"/>
              <a:pPr eaLnBrk="1" hangingPunct="1">
                <a:spcBef>
                  <a:spcPct val="0"/>
                </a:spcBef>
              </a:pPr>
              <a:t>164</a:t>
            </a:fld>
            <a:endParaRPr lang="en-US" altLang="pt-BR" smtClean="0"/>
          </a:p>
        </p:txBody>
      </p:sp>
      <p:sp>
        <p:nvSpPr>
          <p:cNvPr id="35123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123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123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2782A49-FC7A-4234-821B-553AADE17AF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08EC21-60D5-43C5-82AA-CFABFB8BD00C}" type="slidenum">
              <a:rPr lang="en-US" altLang="pt-BR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pt-BR" smtClean="0"/>
          </a:p>
        </p:txBody>
      </p:sp>
      <p:sp>
        <p:nvSpPr>
          <p:cNvPr id="235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188F1C2-9270-4064-89CC-072FC2F18513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35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3DA0BCD-11A2-4111-9E58-F8AF14DE6405}" type="slidenum">
              <a:rPr lang="en-US" altLang="pt-BR" smtClean="0"/>
              <a:pPr eaLnBrk="1" hangingPunct="1">
                <a:spcBef>
                  <a:spcPct val="0"/>
                </a:spcBef>
              </a:pPr>
              <a:t>165</a:t>
            </a:fld>
            <a:endParaRPr lang="en-US" altLang="pt-BR" smtClean="0"/>
          </a:p>
        </p:txBody>
      </p:sp>
      <p:sp>
        <p:nvSpPr>
          <p:cNvPr id="35225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226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226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0A6FB46-0758-4EFB-AE6F-96368FBCB741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5A093B-7BE5-4973-B17D-54F243C03CAA}" type="slidenum">
              <a:rPr lang="en-US" altLang="pt-BR" smtClean="0"/>
              <a:pPr eaLnBrk="1" hangingPunct="1">
                <a:spcBef>
                  <a:spcPct val="0"/>
                </a:spcBef>
              </a:pPr>
              <a:t>166</a:t>
            </a:fld>
            <a:endParaRPr lang="en-US" altLang="pt-BR" smtClean="0"/>
          </a:p>
        </p:txBody>
      </p:sp>
      <p:sp>
        <p:nvSpPr>
          <p:cNvPr id="35328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328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328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93B5C12-FBF0-4646-8CC5-A3DF33EFA086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77B740-B328-4C6C-9396-7007A8F201AD}" type="slidenum">
              <a:rPr lang="en-US" altLang="pt-BR" smtClean="0"/>
              <a:pPr eaLnBrk="1" hangingPunct="1">
                <a:spcBef>
                  <a:spcPct val="0"/>
                </a:spcBef>
              </a:pPr>
              <a:t>167</a:t>
            </a:fld>
            <a:endParaRPr lang="en-US" altLang="pt-BR" smtClean="0"/>
          </a:p>
        </p:txBody>
      </p:sp>
      <p:sp>
        <p:nvSpPr>
          <p:cNvPr id="35430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430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430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76E3DBC-3203-4235-A7C8-F1EC529EAC7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1C9168-F75F-4045-8F42-01ABF1602BB2}" type="slidenum">
              <a:rPr lang="en-US" altLang="pt-BR" smtClean="0"/>
              <a:pPr eaLnBrk="1" hangingPunct="1">
                <a:spcBef>
                  <a:spcPct val="0"/>
                </a:spcBef>
              </a:pPr>
              <a:t>168</a:t>
            </a:fld>
            <a:endParaRPr lang="en-US" altLang="pt-BR" smtClean="0"/>
          </a:p>
        </p:txBody>
      </p:sp>
      <p:sp>
        <p:nvSpPr>
          <p:cNvPr id="35533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533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533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749023-38C3-4E7D-85D1-60D5F0969294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B08B20-3CAB-413B-BCD7-E37FF963C869}" type="slidenum">
              <a:rPr lang="en-US" altLang="pt-BR" smtClean="0"/>
              <a:pPr eaLnBrk="1" hangingPunct="1">
                <a:spcBef>
                  <a:spcPct val="0"/>
                </a:spcBef>
              </a:pPr>
              <a:t>169</a:t>
            </a:fld>
            <a:endParaRPr lang="en-US" altLang="pt-BR" smtClean="0"/>
          </a:p>
        </p:txBody>
      </p:sp>
      <p:sp>
        <p:nvSpPr>
          <p:cNvPr id="35635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635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635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F2887AD-EB34-413A-B624-480623E54BEA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8CFBF3D-2D22-4E9E-9F76-C21610F049FE}" type="slidenum">
              <a:rPr lang="en-US" altLang="pt-BR" smtClean="0"/>
              <a:pPr eaLnBrk="1" hangingPunct="1">
                <a:spcBef>
                  <a:spcPct val="0"/>
                </a:spcBef>
              </a:pPr>
              <a:t>170</a:t>
            </a:fld>
            <a:endParaRPr lang="en-US" altLang="pt-BR" smtClean="0"/>
          </a:p>
        </p:txBody>
      </p:sp>
      <p:sp>
        <p:nvSpPr>
          <p:cNvPr id="35737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8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738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A5EE79-EB14-4C06-972F-7A45AB400681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E43868B-9928-4D5C-AFC3-8FE7DAB7C7A2}" type="slidenum">
              <a:rPr lang="en-US" altLang="pt-BR" smtClean="0"/>
              <a:pPr eaLnBrk="1" hangingPunct="1">
                <a:spcBef>
                  <a:spcPct val="0"/>
                </a:spcBef>
              </a:pPr>
              <a:t>171</a:t>
            </a:fld>
            <a:endParaRPr lang="en-US" altLang="pt-BR" smtClean="0"/>
          </a:p>
        </p:txBody>
      </p:sp>
      <p:sp>
        <p:nvSpPr>
          <p:cNvPr id="35840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0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840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73C0A41-765F-439E-BE2A-0E51C6613E5A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45ADC0-8E5A-4A1F-BB48-971D86C69BFF}" type="slidenum">
              <a:rPr lang="en-US" altLang="pt-BR" smtClean="0"/>
              <a:pPr eaLnBrk="1" hangingPunct="1">
                <a:spcBef>
                  <a:spcPct val="0"/>
                </a:spcBef>
              </a:pPr>
              <a:t>172</a:t>
            </a:fld>
            <a:endParaRPr lang="en-US" altLang="pt-BR" smtClean="0"/>
          </a:p>
        </p:txBody>
      </p:sp>
      <p:sp>
        <p:nvSpPr>
          <p:cNvPr id="35942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942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5942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3D880A-C5C5-4C1F-BED4-F53D198B94A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FECE9E-AAA7-4242-894A-E0E781E4A3CD}" type="slidenum">
              <a:rPr lang="en-US" altLang="pt-BR" smtClean="0"/>
              <a:pPr eaLnBrk="1" hangingPunct="1">
                <a:spcBef>
                  <a:spcPct val="0"/>
                </a:spcBef>
              </a:pPr>
              <a:t>173</a:t>
            </a:fld>
            <a:endParaRPr lang="en-US" altLang="pt-BR" smtClean="0"/>
          </a:p>
        </p:txBody>
      </p:sp>
      <p:sp>
        <p:nvSpPr>
          <p:cNvPr id="36045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045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045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441C595-EA92-45BF-9836-5B8A968C2B9A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E09A24-CED5-42E1-8C75-A7913E019BDA}" type="slidenum">
              <a:rPr lang="en-US" altLang="pt-BR" smtClean="0"/>
              <a:pPr eaLnBrk="1" hangingPunct="1">
                <a:spcBef>
                  <a:spcPct val="0"/>
                </a:spcBef>
              </a:pPr>
              <a:t>174</a:t>
            </a:fld>
            <a:endParaRPr lang="en-US" altLang="pt-BR" smtClean="0"/>
          </a:p>
        </p:txBody>
      </p:sp>
      <p:sp>
        <p:nvSpPr>
          <p:cNvPr id="36147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147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147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3C296A-4388-4780-83B7-8A00CD4F0F78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C23691-BE8D-4B0F-8FA3-F0DBE24B842B}" type="slidenum">
              <a:rPr lang="en-US" altLang="pt-BR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pt-BR" smtClean="0"/>
          </a:p>
        </p:txBody>
      </p:sp>
      <p:sp>
        <p:nvSpPr>
          <p:cNvPr id="2365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3182F80-1E6A-4C38-B8A2-6F8E591A66D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365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186A0-0FF9-43D2-9223-B92EAECD7A33}" type="slidenum">
              <a:rPr lang="en-US" altLang="pt-BR" smtClean="0"/>
              <a:pPr eaLnBrk="1" hangingPunct="1">
                <a:spcBef>
                  <a:spcPct val="0"/>
                </a:spcBef>
              </a:pPr>
              <a:t>175</a:t>
            </a:fld>
            <a:endParaRPr lang="en-US" altLang="pt-BR" smtClean="0"/>
          </a:p>
        </p:txBody>
      </p:sp>
      <p:sp>
        <p:nvSpPr>
          <p:cNvPr id="36249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250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250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AD26D5B-1881-470F-8A8F-80F5EB48AE8E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34247BD-91FD-4617-A4F0-B23DCBBF6E77}" type="slidenum">
              <a:rPr lang="en-US" altLang="pt-BR" smtClean="0"/>
              <a:pPr eaLnBrk="1" hangingPunct="1">
                <a:spcBef>
                  <a:spcPct val="0"/>
                </a:spcBef>
              </a:pPr>
              <a:t>176</a:t>
            </a:fld>
            <a:endParaRPr lang="en-US" altLang="pt-BR" smtClean="0"/>
          </a:p>
        </p:txBody>
      </p:sp>
      <p:sp>
        <p:nvSpPr>
          <p:cNvPr id="3635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352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352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7DCA4-BBB9-4D9D-BEAC-1F9A4FC6EC9A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FC893D-78DE-4266-88EE-9683AB93C81F}" type="slidenum">
              <a:rPr lang="en-US" altLang="pt-BR" smtClean="0"/>
              <a:pPr eaLnBrk="1" hangingPunct="1">
                <a:spcBef>
                  <a:spcPct val="0"/>
                </a:spcBef>
              </a:pPr>
              <a:t>177</a:t>
            </a:fld>
            <a:endParaRPr lang="en-US" altLang="pt-BR" smtClean="0"/>
          </a:p>
        </p:txBody>
      </p:sp>
      <p:sp>
        <p:nvSpPr>
          <p:cNvPr id="3645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454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454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B880FB-6578-4450-81EE-8C02A17EC388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F2D082-A9CE-414D-B2CC-8BB3CD77F95E}" type="slidenum">
              <a:rPr lang="en-US" altLang="pt-BR" smtClean="0"/>
              <a:pPr eaLnBrk="1" hangingPunct="1">
                <a:spcBef>
                  <a:spcPct val="0"/>
                </a:spcBef>
              </a:pPr>
              <a:t>178</a:t>
            </a:fld>
            <a:endParaRPr lang="en-US" altLang="pt-BR" smtClean="0"/>
          </a:p>
        </p:txBody>
      </p:sp>
      <p:sp>
        <p:nvSpPr>
          <p:cNvPr id="36557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557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557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9D2CB4-B4A2-4BB6-B75A-56C241B32400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1A041F1-72BF-4EA4-8AF1-F7C3ABF27087}" type="slidenum">
              <a:rPr lang="en-US" altLang="pt-BR" smtClean="0"/>
              <a:pPr eaLnBrk="1" hangingPunct="1">
                <a:spcBef>
                  <a:spcPct val="0"/>
                </a:spcBef>
              </a:pPr>
              <a:t>179</a:t>
            </a:fld>
            <a:endParaRPr lang="en-US" altLang="pt-BR" smtClean="0"/>
          </a:p>
        </p:txBody>
      </p:sp>
      <p:sp>
        <p:nvSpPr>
          <p:cNvPr id="36659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659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659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1FC0677-309F-401D-959D-3E6ACD9587FE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96B089-6834-4F94-9FFB-B37902644649}" type="slidenum">
              <a:rPr lang="en-US" altLang="pt-BR" smtClean="0"/>
              <a:pPr eaLnBrk="1" hangingPunct="1">
                <a:spcBef>
                  <a:spcPct val="0"/>
                </a:spcBef>
              </a:pPr>
              <a:t>180</a:t>
            </a:fld>
            <a:endParaRPr lang="en-US" altLang="pt-BR" smtClean="0"/>
          </a:p>
        </p:txBody>
      </p:sp>
      <p:sp>
        <p:nvSpPr>
          <p:cNvPr id="36761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762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762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08375F-1531-43BD-ACD9-49F14D51EB28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6A245A6-2753-47C0-ACE3-F5434DDBAAD5}" type="slidenum">
              <a:rPr lang="en-US" altLang="pt-BR" smtClean="0"/>
              <a:pPr eaLnBrk="1" hangingPunct="1">
                <a:spcBef>
                  <a:spcPct val="0"/>
                </a:spcBef>
              </a:pPr>
              <a:t>181</a:t>
            </a:fld>
            <a:endParaRPr lang="en-US" altLang="pt-BR" smtClean="0"/>
          </a:p>
        </p:txBody>
      </p:sp>
      <p:sp>
        <p:nvSpPr>
          <p:cNvPr id="36864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4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864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8A25A1-C7C9-4436-B02B-29A9E8B3C904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85408C-0603-479B-BE51-533BE426DAD4}" type="slidenum">
              <a:rPr lang="en-US" altLang="pt-BR" smtClean="0"/>
              <a:pPr eaLnBrk="1" hangingPunct="1">
                <a:spcBef>
                  <a:spcPct val="0"/>
                </a:spcBef>
              </a:pPr>
              <a:t>182</a:t>
            </a:fld>
            <a:endParaRPr lang="en-US" altLang="pt-BR" smtClean="0"/>
          </a:p>
        </p:txBody>
      </p:sp>
      <p:sp>
        <p:nvSpPr>
          <p:cNvPr id="36966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966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6966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BE84F63-8D00-4599-9D9C-5718AD645A5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E36F0A-E230-4881-AC07-705DDD13023B}" type="slidenum">
              <a:rPr lang="en-US" altLang="pt-BR" smtClean="0"/>
              <a:pPr eaLnBrk="1" hangingPunct="1">
                <a:spcBef>
                  <a:spcPct val="0"/>
                </a:spcBef>
              </a:pPr>
              <a:t>183</a:t>
            </a:fld>
            <a:endParaRPr lang="en-US" altLang="pt-BR" smtClean="0"/>
          </a:p>
        </p:txBody>
      </p:sp>
      <p:sp>
        <p:nvSpPr>
          <p:cNvPr id="37069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069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7069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971642A-6367-44E2-8673-DF44958D8CD5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468B8F-DD09-4AB6-9D88-7311A711AEE5}" type="slidenum">
              <a:rPr lang="en-US" altLang="pt-BR" smtClean="0"/>
              <a:pPr eaLnBrk="1" hangingPunct="1">
                <a:spcBef>
                  <a:spcPct val="0"/>
                </a:spcBef>
              </a:pPr>
              <a:t>184</a:t>
            </a:fld>
            <a:endParaRPr lang="en-US" altLang="pt-BR" smtClean="0"/>
          </a:p>
        </p:txBody>
      </p:sp>
      <p:sp>
        <p:nvSpPr>
          <p:cNvPr id="37171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171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7171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0DF1936-2F2D-415B-B6E7-20E02752124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B889BC-B72F-45FD-B8B1-9364455F2AA5}" type="slidenum">
              <a:rPr lang="en-US" altLang="pt-BR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pt-BR" smtClean="0"/>
          </a:p>
        </p:txBody>
      </p:sp>
      <p:sp>
        <p:nvSpPr>
          <p:cNvPr id="237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4790A9-337B-4FE9-A55C-B6C7F8F23D3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375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871A6B-74B0-4749-BBC0-7AAFDD5F72DC}" type="slidenum">
              <a:rPr lang="en-US" altLang="pt-BR" smtClean="0"/>
              <a:pPr eaLnBrk="1" hangingPunct="1">
                <a:spcBef>
                  <a:spcPct val="0"/>
                </a:spcBef>
              </a:pPr>
              <a:t>185</a:t>
            </a:fld>
            <a:endParaRPr lang="en-US" altLang="pt-BR" smtClean="0"/>
          </a:p>
        </p:txBody>
      </p:sp>
      <p:sp>
        <p:nvSpPr>
          <p:cNvPr id="3809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59AFD1-DEA7-4A6C-9F09-50422BE4C645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185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3809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DA4EE4-7E7D-49BE-89C6-9CEF85C65505}" type="slidenum">
              <a:rPr lang="en-US" altLang="pt-BR" smtClean="0"/>
              <a:pPr eaLnBrk="1" hangingPunct="1">
                <a:spcBef>
                  <a:spcPct val="0"/>
                </a:spcBef>
              </a:pPr>
              <a:t>186</a:t>
            </a:fld>
            <a:endParaRPr lang="en-US" altLang="pt-BR" smtClean="0"/>
          </a:p>
        </p:txBody>
      </p:sp>
      <p:sp>
        <p:nvSpPr>
          <p:cNvPr id="38195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195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8195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DD98101-C746-4639-99E9-FB52650D511E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9597498-3524-4279-978B-7755E8F7793B}" type="slidenum">
              <a:rPr lang="en-US" altLang="pt-BR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pt-BR" smtClean="0"/>
          </a:p>
        </p:txBody>
      </p:sp>
      <p:sp>
        <p:nvSpPr>
          <p:cNvPr id="2385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D61372-E092-47C2-A246-28A5854382E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38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1873DC-1063-457E-8D63-99A7672EDD8C}" type="slidenum">
              <a:rPr lang="en-US" altLang="pt-BR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pt-BR" smtClean="0"/>
          </a:p>
        </p:txBody>
      </p:sp>
      <p:sp>
        <p:nvSpPr>
          <p:cNvPr id="2396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67F0555-B33D-40D8-8868-AD564DAE089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396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10756D7-1E21-404F-9E39-9854E8324893}" type="slidenum">
              <a:rPr lang="en-US" altLang="pt-BR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pt-BR" smtClean="0"/>
          </a:p>
        </p:txBody>
      </p:sp>
      <p:sp>
        <p:nvSpPr>
          <p:cNvPr id="24064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064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7C0470-05B5-4F76-A7BE-01F2D4E81D3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08C53C-EBDE-44CA-A436-5977311CB474}" type="slidenum">
              <a:rPr lang="en-US" altLang="pt-BR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pt-BR" smtClean="0"/>
          </a:p>
        </p:txBody>
      </p:sp>
      <p:sp>
        <p:nvSpPr>
          <p:cNvPr id="24166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166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8B532CD-7F75-4E31-BA9A-8C34F91A7C2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398B8A-FBF0-4D79-AD47-1B2D1A40B234}" type="slidenum">
              <a:rPr lang="en-US" altLang="pt-BR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pt-BR" smtClean="0"/>
          </a:p>
        </p:txBody>
      </p:sp>
      <p:sp>
        <p:nvSpPr>
          <p:cNvPr id="24269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269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1C588B-E2BD-460C-9A77-93D2BE263D0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58CF75-B993-4848-B1E6-15DEC485F5F0}" type="slidenum">
              <a:rPr lang="en-US" altLang="pt-BR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pt-BR" smtClean="0"/>
          </a:p>
        </p:txBody>
      </p:sp>
      <p:sp>
        <p:nvSpPr>
          <p:cNvPr id="22528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528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8B59592-FBDC-4D85-83BB-5830A36B989D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3D8A14-F6FE-4C80-9CF6-83A151772159}" type="slidenum">
              <a:rPr lang="en-US" altLang="pt-BR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pt-BR" smtClean="0"/>
          </a:p>
        </p:txBody>
      </p:sp>
      <p:sp>
        <p:nvSpPr>
          <p:cNvPr id="24371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371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405D052-10CF-418E-8DC8-6B5CC616369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327CD1-A3C8-4B36-92C5-71829F9DC517}" type="slidenum">
              <a:rPr lang="en-US" altLang="pt-BR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pt-BR" smtClean="0"/>
          </a:p>
        </p:txBody>
      </p:sp>
      <p:sp>
        <p:nvSpPr>
          <p:cNvPr id="24473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4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474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2167507-D5A6-477B-B1F1-F7EA8D6CD79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947190-C8CA-4ACF-8293-A591C507A56B}" type="slidenum">
              <a:rPr lang="en-US" altLang="pt-BR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pt-BR" smtClean="0"/>
          </a:p>
        </p:txBody>
      </p:sp>
      <p:sp>
        <p:nvSpPr>
          <p:cNvPr id="24576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576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312C79-A192-4B49-AB78-D4DD6A308DD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11077C-28EB-4B73-B1B6-C0553226E9E2}" type="slidenum">
              <a:rPr lang="en-US" altLang="pt-BR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pt-BR" smtClean="0"/>
          </a:p>
        </p:txBody>
      </p:sp>
      <p:sp>
        <p:nvSpPr>
          <p:cNvPr id="24678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678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741234A-E58C-4AA2-9B38-1A2CE24A307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91C28E-BF07-4BBB-9A2B-488B6D092605}" type="slidenum">
              <a:rPr lang="en-US" altLang="pt-BR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pt-BR" smtClean="0"/>
          </a:p>
        </p:txBody>
      </p:sp>
      <p:sp>
        <p:nvSpPr>
          <p:cNvPr id="24781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781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0051891-D2A9-41D8-860F-DDC25DCD0B8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4B6B5F-994B-41A0-8B21-9B3A4087A8E6}" type="slidenum">
              <a:rPr lang="en-US" altLang="pt-BR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pt-BR" smtClean="0"/>
          </a:p>
        </p:txBody>
      </p:sp>
      <p:sp>
        <p:nvSpPr>
          <p:cNvPr id="24883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883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0910CA-62A8-42ED-962E-282B66C46C2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C6AC8C-8CD9-439F-8713-F5A969304F10}" type="slidenum">
              <a:rPr lang="en-US" altLang="pt-BR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pt-BR" smtClean="0"/>
          </a:p>
        </p:txBody>
      </p:sp>
      <p:sp>
        <p:nvSpPr>
          <p:cNvPr id="24985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6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4986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694CBF-1E02-4D57-97C5-C406FA4DA0AD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1BF561B-C3E6-4CE4-9A9A-EF788ACCE09D}" type="slidenum">
              <a:rPr lang="en-US" altLang="pt-BR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pt-BR" smtClean="0"/>
          </a:p>
        </p:txBody>
      </p:sp>
      <p:sp>
        <p:nvSpPr>
          <p:cNvPr id="25088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088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2D9BE6-0E08-44DC-AA7A-F0D00721E98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20315F-02DA-4E66-A953-12ED84957645}" type="slidenum">
              <a:rPr lang="en-US" altLang="pt-BR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pt-BR" smtClean="0"/>
          </a:p>
        </p:txBody>
      </p:sp>
      <p:sp>
        <p:nvSpPr>
          <p:cNvPr id="25190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190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F1B6F8-DF42-4BC2-B957-BDB96C15071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65DE8-17ED-4B1B-A852-B62132F96939}" type="slidenum">
              <a:rPr lang="en-US" altLang="pt-BR" smtClean="0"/>
              <a:pPr eaLnBrk="1" hangingPunct="1">
                <a:spcBef>
                  <a:spcPct val="0"/>
                </a:spcBef>
              </a:pPr>
              <a:t>30</a:t>
            </a:fld>
            <a:endParaRPr lang="en-US" altLang="pt-BR" smtClean="0"/>
          </a:p>
        </p:txBody>
      </p:sp>
      <p:sp>
        <p:nvSpPr>
          <p:cNvPr id="25293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293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A71A81-9734-42C5-A721-C7471F2CB7B1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ECD5C6F-B3D3-49EE-9072-253CA6B8A25B}" type="slidenum">
              <a:rPr lang="en-US" altLang="pt-BR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pt-BR" smtClean="0"/>
          </a:p>
        </p:txBody>
      </p:sp>
      <p:sp>
        <p:nvSpPr>
          <p:cNvPr id="22630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630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4790C0-9AE5-4244-9A00-57A0A66039B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5BDD5-C3B0-4876-8C48-52C2D9EB10FC}" type="slidenum">
              <a:rPr lang="en-US" altLang="pt-BR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pt-BR" smtClean="0"/>
          </a:p>
        </p:txBody>
      </p:sp>
      <p:sp>
        <p:nvSpPr>
          <p:cNvPr id="25395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395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D961EE-FFB1-46AC-B6A3-C7769482F16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3360985-94B4-43D7-8224-80C5EDF7608B}" type="slidenum">
              <a:rPr lang="en-US" altLang="pt-BR" smtClean="0"/>
              <a:pPr eaLnBrk="1" hangingPunct="1">
                <a:spcBef>
                  <a:spcPct val="0"/>
                </a:spcBef>
              </a:pPr>
              <a:t>32</a:t>
            </a:fld>
            <a:endParaRPr lang="en-US" altLang="pt-BR" smtClean="0"/>
          </a:p>
        </p:txBody>
      </p:sp>
      <p:sp>
        <p:nvSpPr>
          <p:cNvPr id="25497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8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498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3E3423-65EF-4AE8-B9C4-8953A5F9A7AE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20C95A-246E-480C-8373-B55266DD4D27}" type="slidenum">
              <a:rPr lang="en-US" altLang="pt-BR" smtClean="0"/>
              <a:pPr eaLnBrk="1" hangingPunct="1">
                <a:spcBef>
                  <a:spcPct val="0"/>
                </a:spcBef>
              </a:pPr>
              <a:t>33</a:t>
            </a:fld>
            <a:endParaRPr lang="en-US" altLang="pt-BR" smtClean="0"/>
          </a:p>
        </p:txBody>
      </p:sp>
      <p:sp>
        <p:nvSpPr>
          <p:cNvPr id="25600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600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CC76CA6-9CFC-4B77-A81F-4C360A9603E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970F78-87D5-4119-9C4E-6E23426F1B2E}" type="slidenum">
              <a:rPr lang="en-US" altLang="pt-BR" smtClean="0"/>
              <a:pPr eaLnBrk="1" hangingPunct="1">
                <a:spcBef>
                  <a:spcPct val="0"/>
                </a:spcBef>
              </a:pPr>
              <a:t>34</a:t>
            </a:fld>
            <a:endParaRPr lang="en-US" altLang="pt-BR" smtClean="0"/>
          </a:p>
        </p:txBody>
      </p:sp>
      <p:sp>
        <p:nvSpPr>
          <p:cNvPr id="25702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702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A606D7-2C56-459F-9BC9-139A47AF995B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15CD17-B0E4-43BB-ADAA-E29AA1664A99}" type="slidenum">
              <a:rPr lang="en-US" altLang="pt-BR" smtClean="0"/>
              <a:pPr eaLnBrk="1" hangingPunct="1">
                <a:spcBef>
                  <a:spcPct val="0"/>
                </a:spcBef>
              </a:pPr>
              <a:t>35</a:t>
            </a:fld>
            <a:endParaRPr lang="en-US" altLang="pt-BR" smtClean="0"/>
          </a:p>
        </p:txBody>
      </p:sp>
      <p:sp>
        <p:nvSpPr>
          <p:cNvPr id="25805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805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C11FEA-0240-465D-800D-23A180091905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819F5F-36B5-46E7-B7E9-BB9DBF775BFF}" type="slidenum">
              <a:rPr lang="en-US" altLang="pt-BR" smtClean="0"/>
              <a:pPr eaLnBrk="1" hangingPunct="1">
                <a:spcBef>
                  <a:spcPct val="0"/>
                </a:spcBef>
              </a:pPr>
              <a:t>36</a:t>
            </a:fld>
            <a:endParaRPr lang="en-US" altLang="pt-BR" smtClean="0"/>
          </a:p>
        </p:txBody>
      </p:sp>
      <p:sp>
        <p:nvSpPr>
          <p:cNvPr id="25907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5907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CD6268-DEF2-40EE-B70E-97AE8CD0C2D8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79012E-B1C5-475D-84DF-B6C941D9DDD0}" type="slidenum">
              <a:rPr lang="en-US" altLang="pt-BR" smtClean="0"/>
              <a:pPr eaLnBrk="1" hangingPunct="1">
                <a:spcBef>
                  <a:spcPct val="0"/>
                </a:spcBef>
              </a:pPr>
              <a:t>37</a:t>
            </a:fld>
            <a:endParaRPr lang="en-US" altLang="pt-BR" smtClean="0"/>
          </a:p>
        </p:txBody>
      </p:sp>
      <p:sp>
        <p:nvSpPr>
          <p:cNvPr id="26009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10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010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C714BE-EE5A-4E2F-8245-A9AE846D7E0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F08FE8-045A-4DB0-B32A-9A14B65CEEC8}" type="slidenum">
              <a:rPr lang="en-US" altLang="pt-BR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pt-BR" smtClean="0"/>
          </a:p>
        </p:txBody>
      </p:sp>
      <p:sp>
        <p:nvSpPr>
          <p:cNvPr id="2611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112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D8C671E-904B-4764-A6A8-E5CEB8AB0187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26324B0-BC75-45DC-B2E7-F413FB4027CF}" type="slidenum">
              <a:rPr lang="en-US" altLang="pt-BR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pt-BR" smtClean="0"/>
          </a:p>
        </p:txBody>
      </p:sp>
      <p:sp>
        <p:nvSpPr>
          <p:cNvPr id="2621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214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EB4C226-9C26-41A5-8653-09A7399EF9D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B62790-D2E1-495B-ABC2-6EC0F0C7A9FE}" type="slidenum">
              <a:rPr lang="en-US" altLang="pt-BR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pt-BR" smtClean="0"/>
          </a:p>
        </p:txBody>
      </p:sp>
      <p:sp>
        <p:nvSpPr>
          <p:cNvPr id="26317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317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56DC1F0-AA83-4EA3-8DC9-FDC60D347D25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4A974A-0E08-4D31-8F0F-858BA28D6FFC}" type="slidenum">
              <a:rPr lang="en-US" altLang="pt-BR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pt-BR" smtClean="0"/>
          </a:p>
        </p:txBody>
      </p:sp>
      <p:sp>
        <p:nvSpPr>
          <p:cNvPr id="22733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733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6FB6A7-6B4A-4771-8F32-3F802E46E14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92B2BD-9B16-4D74-8D1F-C7BF60E2C28B}" type="slidenum">
              <a:rPr lang="en-US" altLang="pt-BR" smtClean="0"/>
              <a:pPr eaLnBrk="1" hangingPunct="1">
                <a:spcBef>
                  <a:spcPct val="0"/>
                </a:spcBef>
              </a:pPr>
              <a:t>41</a:t>
            </a:fld>
            <a:endParaRPr lang="en-US" altLang="pt-BR" smtClean="0"/>
          </a:p>
        </p:txBody>
      </p:sp>
      <p:sp>
        <p:nvSpPr>
          <p:cNvPr id="26419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419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1C1CEB-2EAA-4591-B2DC-64EE8D5B5EAE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4E48BE-4081-41C6-8FB0-CFABAB5865D3}" type="slidenum">
              <a:rPr lang="en-US" altLang="pt-BR" smtClean="0"/>
              <a:pPr eaLnBrk="1" hangingPunct="1">
                <a:spcBef>
                  <a:spcPct val="0"/>
                </a:spcBef>
              </a:pPr>
              <a:t>42</a:t>
            </a:fld>
            <a:endParaRPr lang="en-US" altLang="pt-BR" smtClean="0"/>
          </a:p>
        </p:txBody>
      </p:sp>
      <p:sp>
        <p:nvSpPr>
          <p:cNvPr id="26521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2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522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1A47515-5D0E-4990-B40C-C2C3C0F3F177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578D7D-E1B7-4953-A39E-2BB95C376A7C}" type="slidenum">
              <a:rPr lang="en-US" altLang="pt-BR" smtClean="0"/>
              <a:pPr eaLnBrk="1" hangingPunct="1">
                <a:spcBef>
                  <a:spcPct val="0"/>
                </a:spcBef>
              </a:pPr>
              <a:t>43</a:t>
            </a:fld>
            <a:endParaRPr lang="en-US" altLang="pt-BR" smtClean="0"/>
          </a:p>
        </p:txBody>
      </p:sp>
      <p:sp>
        <p:nvSpPr>
          <p:cNvPr id="26624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624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60FCF22-47C8-4CEE-A89E-D741933D9B54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09F95C-1204-45C8-B3EC-0E5106BBB522}" type="slidenum">
              <a:rPr lang="en-US" altLang="pt-BR" smtClean="0"/>
              <a:pPr eaLnBrk="1" hangingPunct="1">
                <a:spcBef>
                  <a:spcPct val="0"/>
                </a:spcBef>
              </a:pPr>
              <a:t>44</a:t>
            </a:fld>
            <a:endParaRPr lang="en-US" altLang="pt-BR" smtClean="0"/>
          </a:p>
        </p:txBody>
      </p:sp>
      <p:sp>
        <p:nvSpPr>
          <p:cNvPr id="26726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726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B42C113-9287-4E0C-93A2-FBB2273CDA55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A1762C-13C8-4345-B90C-4A64007A96C8}" type="slidenum">
              <a:rPr lang="en-US" altLang="pt-BR" smtClean="0"/>
              <a:pPr eaLnBrk="1" hangingPunct="1">
                <a:spcBef>
                  <a:spcPct val="0"/>
                </a:spcBef>
              </a:pPr>
              <a:t>45</a:t>
            </a:fld>
            <a:endParaRPr lang="en-US" altLang="pt-BR" smtClean="0"/>
          </a:p>
        </p:txBody>
      </p:sp>
      <p:sp>
        <p:nvSpPr>
          <p:cNvPr id="26829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829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A77DAB1-561B-468E-9A38-079777B0D6C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A54AC06-93F6-415A-A2CF-ECE958C38EF1}" type="slidenum">
              <a:rPr lang="en-US" altLang="pt-BR" smtClean="0"/>
              <a:pPr eaLnBrk="1" hangingPunct="1">
                <a:spcBef>
                  <a:spcPct val="0"/>
                </a:spcBef>
              </a:pPr>
              <a:t>46</a:t>
            </a:fld>
            <a:endParaRPr lang="en-US" altLang="pt-BR" smtClean="0"/>
          </a:p>
        </p:txBody>
      </p:sp>
      <p:sp>
        <p:nvSpPr>
          <p:cNvPr id="26931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6931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366F3B7-498F-4226-B87A-70388AF9357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B971F6-F40D-40EF-B723-530798BF6C50}" type="slidenum">
              <a:rPr lang="en-US" altLang="pt-BR" smtClean="0"/>
              <a:pPr eaLnBrk="1" hangingPunct="1">
                <a:spcBef>
                  <a:spcPct val="0"/>
                </a:spcBef>
              </a:pPr>
              <a:t>47</a:t>
            </a:fld>
            <a:endParaRPr lang="en-US" altLang="pt-BR" smtClean="0"/>
          </a:p>
        </p:txBody>
      </p:sp>
      <p:sp>
        <p:nvSpPr>
          <p:cNvPr id="27033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4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034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C9DA8C-CD7A-40AD-804C-5CA3C64AE12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56DF8B-CE95-4E72-82CA-13073A14B9EC}" type="slidenum">
              <a:rPr lang="en-US" altLang="pt-BR" smtClean="0"/>
              <a:pPr eaLnBrk="1" hangingPunct="1">
                <a:spcBef>
                  <a:spcPct val="0"/>
                </a:spcBef>
              </a:pPr>
              <a:t>48</a:t>
            </a:fld>
            <a:endParaRPr lang="en-US" altLang="pt-BR" smtClean="0"/>
          </a:p>
        </p:txBody>
      </p:sp>
      <p:sp>
        <p:nvSpPr>
          <p:cNvPr id="27136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136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89E4879-64B6-400A-BDBD-2CBBD25D4961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4C02CE-4316-4993-A408-002C2C5ED74C}" type="slidenum">
              <a:rPr lang="en-US" altLang="pt-BR" smtClean="0"/>
              <a:pPr eaLnBrk="1" hangingPunct="1">
                <a:spcBef>
                  <a:spcPct val="0"/>
                </a:spcBef>
              </a:pPr>
              <a:t>49</a:t>
            </a:fld>
            <a:endParaRPr lang="en-US" altLang="pt-BR" smtClean="0"/>
          </a:p>
        </p:txBody>
      </p:sp>
      <p:sp>
        <p:nvSpPr>
          <p:cNvPr id="27238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238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9A5035F-B7CE-47C4-91FB-657930D54245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A42C42-2E72-44FC-A5ED-737560911D52}" type="slidenum">
              <a:rPr lang="en-US" altLang="pt-BR" smtClean="0"/>
              <a:pPr eaLnBrk="1" hangingPunct="1">
                <a:spcBef>
                  <a:spcPct val="0"/>
                </a:spcBef>
              </a:pPr>
              <a:t>50</a:t>
            </a:fld>
            <a:endParaRPr lang="en-US" altLang="pt-BR" smtClean="0"/>
          </a:p>
        </p:txBody>
      </p:sp>
      <p:sp>
        <p:nvSpPr>
          <p:cNvPr id="27341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341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A76DE61-80EF-459A-B918-8B089D0AD2E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7930E8C-C520-4DC4-AAAE-C9AC708A5B1E}" type="slidenum">
              <a:rPr lang="en-US" altLang="pt-BR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pt-BR" smtClean="0"/>
          </a:p>
        </p:txBody>
      </p:sp>
      <p:sp>
        <p:nvSpPr>
          <p:cNvPr id="22835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835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36C7C0-425D-4F1A-9B13-85ABD6B390B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C70693-F35E-46C4-8CDE-6A9E061D354D}" type="slidenum">
              <a:rPr lang="en-US" altLang="pt-BR" smtClean="0"/>
              <a:pPr eaLnBrk="1" hangingPunct="1">
                <a:spcBef>
                  <a:spcPct val="0"/>
                </a:spcBef>
              </a:pPr>
              <a:t>51</a:t>
            </a:fld>
            <a:endParaRPr lang="en-US" altLang="pt-BR" smtClean="0"/>
          </a:p>
        </p:txBody>
      </p:sp>
      <p:sp>
        <p:nvSpPr>
          <p:cNvPr id="27443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443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620C61-3926-4A82-8F6A-E7CF4629AED5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8C3F142-39A7-476F-B103-F204595FF773}" type="slidenum">
              <a:rPr lang="en-US" altLang="pt-BR" smtClean="0"/>
              <a:pPr eaLnBrk="1" hangingPunct="1">
                <a:spcBef>
                  <a:spcPct val="0"/>
                </a:spcBef>
              </a:pPr>
              <a:t>52</a:t>
            </a:fld>
            <a:endParaRPr lang="en-US" altLang="pt-BR" smtClean="0"/>
          </a:p>
        </p:txBody>
      </p:sp>
      <p:sp>
        <p:nvSpPr>
          <p:cNvPr id="27545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6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546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1A92945-12C5-449C-A153-385A77863A8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97F179-9F4B-4731-9124-8B5C46B5F2A0}" type="slidenum">
              <a:rPr lang="en-US" altLang="pt-BR" smtClean="0"/>
              <a:pPr eaLnBrk="1" hangingPunct="1">
                <a:spcBef>
                  <a:spcPct val="0"/>
                </a:spcBef>
              </a:pPr>
              <a:t>53</a:t>
            </a:fld>
            <a:endParaRPr lang="en-US" altLang="pt-BR" smtClean="0"/>
          </a:p>
        </p:txBody>
      </p:sp>
      <p:sp>
        <p:nvSpPr>
          <p:cNvPr id="27648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648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55967C0-A515-42BB-BA2E-A463146B6324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A07D2E7-CEC3-4633-8610-2CCC4CD3E4AE}" type="slidenum">
              <a:rPr lang="en-US" altLang="pt-BR" smtClean="0"/>
              <a:pPr eaLnBrk="1" hangingPunct="1">
                <a:spcBef>
                  <a:spcPct val="0"/>
                </a:spcBef>
              </a:pPr>
              <a:t>54</a:t>
            </a:fld>
            <a:endParaRPr lang="en-US" altLang="pt-BR" smtClean="0"/>
          </a:p>
        </p:txBody>
      </p:sp>
      <p:sp>
        <p:nvSpPr>
          <p:cNvPr id="27750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750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9AEDC6B-B83D-4D07-B2BF-54B31A302267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5FBFAA-AA3C-436E-AB2A-0D2FB6B1BBA8}" type="slidenum">
              <a:rPr lang="en-US" altLang="pt-BR" smtClean="0"/>
              <a:pPr eaLnBrk="1" hangingPunct="1">
                <a:spcBef>
                  <a:spcPct val="0"/>
                </a:spcBef>
              </a:pPr>
              <a:t>55</a:t>
            </a:fld>
            <a:endParaRPr lang="en-US" altLang="pt-BR" smtClean="0"/>
          </a:p>
        </p:txBody>
      </p:sp>
      <p:sp>
        <p:nvSpPr>
          <p:cNvPr id="27853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853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1AC76B1-7329-42D2-B59D-B690A7B04ED3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22CD04-CCF7-4CF6-8707-720A2C76AA22}" type="slidenum">
              <a:rPr lang="en-US" altLang="pt-BR" smtClean="0"/>
              <a:pPr eaLnBrk="1" hangingPunct="1">
                <a:spcBef>
                  <a:spcPct val="0"/>
                </a:spcBef>
              </a:pPr>
              <a:t>56</a:t>
            </a:fld>
            <a:endParaRPr lang="en-US" altLang="pt-BR" smtClean="0"/>
          </a:p>
        </p:txBody>
      </p:sp>
      <p:sp>
        <p:nvSpPr>
          <p:cNvPr id="27955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7955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CBB68B4-E4F1-4D2E-A2BC-6F45691586E4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726D1B-7ED2-440E-BCE2-71718D692023}" type="slidenum">
              <a:rPr lang="en-US" altLang="pt-BR" smtClean="0"/>
              <a:pPr eaLnBrk="1" hangingPunct="1">
                <a:spcBef>
                  <a:spcPct val="0"/>
                </a:spcBef>
              </a:pPr>
              <a:t>57</a:t>
            </a:fld>
            <a:endParaRPr lang="en-US" altLang="pt-BR" smtClean="0"/>
          </a:p>
        </p:txBody>
      </p:sp>
      <p:sp>
        <p:nvSpPr>
          <p:cNvPr id="28057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8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058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D70866-75E0-4A25-B3E6-2C6ABFCBEDEB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E49688A-D0A9-434B-9B41-75499B6FC2CD}" type="slidenum">
              <a:rPr lang="en-US" altLang="pt-BR" smtClean="0"/>
              <a:pPr eaLnBrk="1" hangingPunct="1">
                <a:spcBef>
                  <a:spcPct val="0"/>
                </a:spcBef>
              </a:pPr>
              <a:t>58</a:t>
            </a:fld>
            <a:endParaRPr lang="en-US" altLang="pt-BR" smtClean="0"/>
          </a:p>
        </p:txBody>
      </p:sp>
      <p:sp>
        <p:nvSpPr>
          <p:cNvPr id="28160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160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52C29BB-3C1B-4657-9462-FD5293E8F1D6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C60B3-577E-4EBA-ACBF-BD4E536961EA}" type="slidenum">
              <a:rPr lang="en-US" altLang="pt-BR" smtClean="0"/>
              <a:pPr eaLnBrk="1" hangingPunct="1">
                <a:spcBef>
                  <a:spcPct val="0"/>
                </a:spcBef>
              </a:pPr>
              <a:t>59</a:t>
            </a:fld>
            <a:endParaRPr lang="en-US" altLang="pt-BR" smtClean="0"/>
          </a:p>
        </p:txBody>
      </p:sp>
      <p:sp>
        <p:nvSpPr>
          <p:cNvPr id="28262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262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B5D5A30-9216-4492-B98E-15ECCEE5A0BD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26D04F-141E-4EAE-A228-CDC998BDD040}" type="slidenum">
              <a:rPr lang="en-US" altLang="pt-BR" smtClean="0"/>
              <a:pPr eaLnBrk="1" hangingPunct="1">
                <a:spcBef>
                  <a:spcPct val="0"/>
                </a:spcBef>
              </a:pPr>
              <a:t>60</a:t>
            </a:fld>
            <a:endParaRPr lang="en-US" altLang="pt-BR" smtClean="0"/>
          </a:p>
        </p:txBody>
      </p:sp>
      <p:sp>
        <p:nvSpPr>
          <p:cNvPr id="28365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365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49AB59-978D-401B-B4F7-5B403345B428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10FBB7-94BA-4DCB-BD67-B2E1E3C7C8E5}" type="slidenum">
              <a:rPr lang="en-US" altLang="pt-BR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pt-BR" smtClean="0"/>
          </a:p>
        </p:txBody>
      </p:sp>
      <p:sp>
        <p:nvSpPr>
          <p:cNvPr id="22937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8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2938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98CF2B5-039E-4215-8F8A-7967B9D503CE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AA691C-D4ED-4654-BC04-04CCEDC230F0}" type="slidenum">
              <a:rPr lang="en-US" altLang="pt-BR" smtClean="0"/>
              <a:pPr eaLnBrk="1" hangingPunct="1">
                <a:spcBef>
                  <a:spcPct val="0"/>
                </a:spcBef>
              </a:pPr>
              <a:t>61</a:t>
            </a:fld>
            <a:endParaRPr lang="en-US" altLang="pt-BR" smtClean="0"/>
          </a:p>
        </p:txBody>
      </p:sp>
      <p:sp>
        <p:nvSpPr>
          <p:cNvPr id="28467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467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A1B208B-283F-4061-95FD-0DD3CC1FC4C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9C1E35-C7FF-444D-988A-3B45C271796A}" type="slidenum">
              <a:rPr lang="en-US" altLang="pt-BR" smtClean="0"/>
              <a:pPr eaLnBrk="1" hangingPunct="1">
                <a:spcBef>
                  <a:spcPct val="0"/>
                </a:spcBef>
              </a:pPr>
              <a:t>62</a:t>
            </a:fld>
            <a:endParaRPr lang="en-US" altLang="pt-BR" smtClean="0"/>
          </a:p>
        </p:txBody>
      </p:sp>
      <p:sp>
        <p:nvSpPr>
          <p:cNvPr id="28569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70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570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345CDB-4B5A-4774-8FB0-FB71CF31FBA8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2F4F2FF-7B09-480C-BECB-BB84E3147C1C}" type="slidenum">
              <a:rPr lang="en-US" altLang="pt-BR" smtClean="0"/>
              <a:pPr eaLnBrk="1" hangingPunct="1">
                <a:spcBef>
                  <a:spcPct val="0"/>
                </a:spcBef>
              </a:pPr>
              <a:t>63</a:t>
            </a:fld>
            <a:endParaRPr lang="en-US" altLang="pt-BR" smtClean="0"/>
          </a:p>
        </p:txBody>
      </p:sp>
      <p:sp>
        <p:nvSpPr>
          <p:cNvPr id="2867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2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672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477D9F-54DC-447B-AD85-9C986004D798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51C7DB-5F07-4490-AD40-A5674ECF3973}" type="slidenum">
              <a:rPr lang="en-US" altLang="pt-BR" smtClean="0"/>
              <a:pPr eaLnBrk="1" hangingPunct="1">
                <a:spcBef>
                  <a:spcPct val="0"/>
                </a:spcBef>
              </a:pPr>
              <a:t>64</a:t>
            </a:fld>
            <a:endParaRPr lang="en-US" altLang="pt-BR" smtClean="0"/>
          </a:p>
        </p:txBody>
      </p:sp>
      <p:sp>
        <p:nvSpPr>
          <p:cNvPr id="2877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774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85E22A-3738-45E7-BC22-48912193BBE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6D8260F-50BC-402C-ACCA-A9CF68F5CF08}" type="slidenum">
              <a:rPr lang="en-US" altLang="pt-BR" smtClean="0"/>
              <a:pPr eaLnBrk="1" hangingPunct="1">
                <a:spcBef>
                  <a:spcPct val="0"/>
                </a:spcBef>
              </a:pPr>
              <a:t>65</a:t>
            </a:fld>
            <a:endParaRPr lang="en-US" altLang="pt-BR" smtClean="0"/>
          </a:p>
        </p:txBody>
      </p:sp>
      <p:sp>
        <p:nvSpPr>
          <p:cNvPr id="28877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877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F14D62-55F4-410D-AFB4-2DC0D206D89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5D29A5C-383F-4F1A-B729-6C1479B93B40}" type="slidenum">
              <a:rPr lang="en-US" altLang="pt-BR" smtClean="0"/>
              <a:pPr eaLnBrk="1" hangingPunct="1">
                <a:spcBef>
                  <a:spcPct val="0"/>
                </a:spcBef>
              </a:pPr>
              <a:t>66</a:t>
            </a:fld>
            <a:endParaRPr lang="en-US" altLang="pt-BR" smtClean="0"/>
          </a:p>
        </p:txBody>
      </p:sp>
      <p:sp>
        <p:nvSpPr>
          <p:cNvPr id="28979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8979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03A20C4-3145-4BE4-AA8F-622694EC7043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18DCCA-53D7-46A2-B42E-2B3047B00F14}" type="slidenum">
              <a:rPr lang="en-US" altLang="pt-BR" smtClean="0"/>
              <a:pPr eaLnBrk="1" hangingPunct="1">
                <a:spcBef>
                  <a:spcPct val="0"/>
                </a:spcBef>
              </a:pPr>
              <a:t>67</a:t>
            </a:fld>
            <a:endParaRPr lang="en-US" altLang="pt-BR" smtClean="0"/>
          </a:p>
        </p:txBody>
      </p:sp>
      <p:sp>
        <p:nvSpPr>
          <p:cNvPr id="29081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2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9082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0DF122C-A63C-4611-8A5E-FEE159AE7443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C091C8F-177E-4209-8C35-DB2F5B44A003}" type="slidenum">
              <a:rPr lang="en-US" altLang="pt-BR" smtClean="0"/>
              <a:pPr eaLnBrk="1" hangingPunct="1">
                <a:spcBef>
                  <a:spcPct val="0"/>
                </a:spcBef>
              </a:pPr>
              <a:t>68</a:t>
            </a:fld>
            <a:endParaRPr lang="en-US" altLang="pt-BR" smtClean="0"/>
          </a:p>
        </p:txBody>
      </p:sp>
      <p:sp>
        <p:nvSpPr>
          <p:cNvPr id="29184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9184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8DEFEED-B45F-4006-AB98-CCDC6265F6D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0DEE3D8-AB60-4FBD-A979-BF9ACE2DF40C}" type="slidenum">
              <a:rPr lang="en-US" altLang="pt-BR" smtClean="0"/>
              <a:pPr eaLnBrk="1" hangingPunct="1">
                <a:spcBef>
                  <a:spcPct val="0"/>
                </a:spcBef>
              </a:pPr>
              <a:t>69</a:t>
            </a:fld>
            <a:endParaRPr lang="en-US" altLang="pt-BR" smtClean="0"/>
          </a:p>
        </p:txBody>
      </p:sp>
      <p:sp>
        <p:nvSpPr>
          <p:cNvPr id="29286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9286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3F285AF-CF49-45F2-A064-60054EA5200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AA7B0B-0753-4244-861F-D0EA090EC76E}" type="slidenum">
              <a:rPr lang="en-US" altLang="pt-BR" smtClean="0"/>
              <a:pPr eaLnBrk="1" hangingPunct="1">
                <a:spcBef>
                  <a:spcPct val="0"/>
                </a:spcBef>
              </a:pPr>
              <a:t>70</a:t>
            </a:fld>
            <a:endParaRPr lang="en-US" altLang="pt-BR" smtClean="0"/>
          </a:p>
        </p:txBody>
      </p:sp>
      <p:sp>
        <p:nvSpPr>
          <p:cNvPr id="29389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9389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3784475-300A-47D7-9384-F5640E9848F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A3EC63-1A22-4B00-AFAE-4EFF516EC281}" type="slidenum">
              <a:rPr lang="en-US" altLang="pt-BR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pt-BR" smtClean="0"/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AD6889-5141-4370-A7BB-19A584736B2E}" type="slidenum">
              <a:rPr lang="en-US" altLang="pt-BR" smtClean="0"/>
              <a:pPr eaLnBrk="1" hangingPunct="1">
                <a:spcBef>
                  <a:spcPct val="0"/>
                </a:spcBef>
              </a:pPr>
              <a:t>71</a:t>
            </a:fld>
            <a:endParaRPr lang="en-US" altLang="pt-BR" smtClean="0"/>
          </a:p>
        </p:txBody>
      </p:sp>
      <p:sp>
        <p:nvSpPr>
          <p:cNvPr id="29491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9491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4294961-005C-4335-887B-3F2F0229721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3EC4CA-832D-4029-A1B8-C4E4D9D0D8A2}" type="slidenum">
              <a:rPr lang="en-US" altLang="pt-BR" smtClean="0"/>
              <a:pPr eaLnBrk="1" hangingPunct="1">
                <a:spcBef>
                  <a:spcPct val="0"/>
                </a:spcBef>
              </a:pPr>
              <a:t>72</a:t>
            </a:fld>
            <a:endParaRPr lang="en-US" altLang="pt-BR" smtClean="0"/>
          </a:p>
        </p:txBody>
      </p:sp>
      <p:sp>
        <p:nvSpPr>
          <p:cNvPr id="29593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4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9594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47EA154-1B8C-48CD-A8E0-BDB5132B5383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1F60ADB-016B-43EC-B32A-46AAC97B7E1D}" type="slidenum">
              <a:rPr lang="en-US" altLang="pt-BR" smtClean="0"/>
              <a:pPr eaLnBrk="1" hangingPunct="1">
                <a:spcBef>
                  <a:spcPct val="0"/>
                </a:spcBef>
              </a:pPr>
              <a:t>73</a:t>
            </a:fld>
            <a:endParaRPr lang="en-US" altLang="pt-BR" smtClean="0"/>
          </a:p>
        </p:txBody>
      </p:sp>
      <p:sp>
        <p:nvSpPr>
          <p:cNvPr id="29696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9696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954751-DD4B-460A-BFEE-D5637197DCBD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CDF8D0-FB9E-4557-9677-6C30A05380E1}" type="slidenum">
              <a:rPr lang="en-US" altLang="pt-BR" smtClean="0"/>
              <a:pPr eaLnBrk="1" hangingPunct="1">
                <a:spcBef>
                  <a:spcPct val="0"/>
                </a:spcBef>
              </a:pPr>
              <a:t>74</a:t>
            </a:fld>
            <a:endParaRPr lang="en-US" altLang="pt-BR" smtClean="0"/>
          </a:p>
        </p:txBody>
      </p:sp>
      <p:sp>
        <p:nvSpPr>
          <p:cNvPr id="29798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9798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EB9E35-A97C-4F1C-8720-C5CB1F6F880B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EE4B12F-CDDA-4986-8051-E1F4E7A7575C}" type="slidenum">
              <a:rPr lang="en-US" altLang="pt-BR" smtClean="0"/>
              <a:pPr eaLnBrk="1" hangingPunct="1">
                <a:spcBef>
                  <a:spcPct val="0"/>
                </a:spcBef>
              </a:pPr>
              <a:t>75</a:t>
            </a:fld>
            <a:endParaRPr lang="en-US" altLang="pt-BR" smtClean="0"/>
          </a:p>
        </p:txBody>
      </p:sp>
      <p:sp>
        <p:nvSpPr>
          <p:cNvPr id="29901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29901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6AABF23-B3D7-49C3-AE79-94A4BB3B068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023F2A-BA2C-4408-9B6A-75C3BF5EA1F5}" type="slidenum">
              <a:rPr lang="en-US" altLang="pt-BR" smtClean="0"/>
              <a:pPr eaLnBrk="1" hangingPunct="1">
                <a:spcBef>
                  <a:spcPct val="0"/>
                </a:spcBef>
              </a:pPr>
              <a:t>76</a:t>
            </a:fld>
            <a:endParaRPr lang="en-US" altLang="pt-BR" smtClean="0"/>
          </a:p>
        </p:txBody>
      </p:sp>
      <p:sp>
        <p:nvSpPr>
          <p:cNvPr id="30003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003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80DF110-589E-49D3-B29F-C4A65BD09FA7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772572-45A3-4ACD-B81C-6EB8351D93E0}" type="slidenum">
              <a:rPr lang="en-US" altLang="pt-BR" smtClean="0"/>
              <a:pPr eaLnBrk="1" hangingPunct="1">
                <a:spcBef>
                  <a:spcPct val="0"/>
                </a:spcBef>
              </a:pPr>
              <a:t>77</a:t>
            </a:fld>
            <a:endParaRPr lang="en-US" altLang="pt-BR" smtClean="0"/>
          </a:p>
        </p:txBody>
      </p:sp>
      <p:sp>
        <p:nvSpPr>
          <p:cNvPr id="30105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6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106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A1D9A80-FD53-4B17-A316-71EC3C378C07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CD8816-2641-4D7E-822D-EA9D0A9A7F48}" type="slidenum">
              <a:rPr lang="en-US" altLang="pt-BR" smtClean="0"/>
              <a:pPr eaLnBrk="1" hangingPunct="1">
                <a:spcBef>
                  <a:spcPct val="0"/>
                </a:spcBef>
              </a:pPr>
              <a:t>78</a:t>
            </a:fld>
            <a:endParaRPr lang="en-US" altLang="pt-BR" smtClean="0"/>
          </a:p>
        </p:txBody>
      </p:sp>
      <p:sp>
        <p:nvSpPr>
          <p:cNvPr id="30208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208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FD4A84-C13E-4005-BEF1-840CD5C0142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3CCBA3D-8B64-44B6-9DDC-EF246BADBDE6}" type="slidenum">
              <a:rPr lang="en-US" altLang="pt-BR" smtClean="0"/>
              <a:pPr eaLnBrk="1" hangingPunct="1">
                <a:spcBef>
                  <a:spcPct val="0"/>
                </a:spcBef>
              </a:pPr>
              <a:t>79</a:t>
            </a:fld>
            <a:endParaRPr lang="en-US" altLang="pt-BR" smtClean="0"/>
          </a:p>
        </p:txBody>
      </p:sp>
      <p:sp>
        <p:nvSpPr>
          <p:cNvPr id="30310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310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2C1B4BB-27E6-4360-BF93-D4179AAA86A3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C8DB77-DE06-4B96-8A28-BE2D6ABA2537}" type="slidenum">
              <a:rPr lang="en-US" altLang="pt-BR" smtClean="0"/>
              <a:pPr eaLnBrk="1" hangingPunct="1">
                <a:spcBef>
                  <a:spcPct val="0"/>
                </a:spcBef>
              </a:pPr>
              <a:t>80</a:t>
            </a:fld>
            <a:endParaRPr lang="en-US" altLang="pt-BR" smtClean="0"/>
          </a:p>
        </p:txBody>
      </p:sp>
      <p:sp>
        <p:nvSpPr>
          <p:cNvPr id="30413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413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C83DEA-4F3A-40F3-B3E3-23EA5DC6C597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2012BB-1E67-41FA-B537-8A983D241FE6}" type="slidenum">
              <a:rPr lang="en-US" altLang="pt-BR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pt-BR" smtClean="0"/>
          </a:p>
        </p:txBody>
      </p:sp>
      <p:sp>
        <p:nvSpPr>
          <p:cNvPr id="2314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BC21459-16EF-43D1-BBC0-5F543532B2A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314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1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43E61E-2680-4DD2-ADC8-E6E17A682A3C}" type="slidenum">
              <a:rPr lang="en-US" altLang="pt-BR" smtClean="0"/>
              <a:pPr eaLnBrk="1" hangingPunct="1">
                <a:spcBef>
                  <a:spcPct val="0"/>
                </a:spcBef>
              </a:pPr>
              <a:t>81</a:t>
            </a:fld>
            <a:endParaRPr lang="en-US" altLang="pt-BR" smtClean="0"/>
          </a:p>
        </p:txBody>
      </p:sp>
      <p:sp>
        <p:nvSpPr>
          <p:cNvPr id="30515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515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8461DB2-B4CF-4574-82C5-8B66965CC573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2BB949D-F8FB-49EC-A74E-36EAA858DEC2}" type="slidenum">
              <a:rPr lang="en-US" altLang="pt-BR" smtClean="0"/>
              <a:pPr eaLnBrk="1" hangingPunct="1">
                <a:spcBef>
                  <a:spcPct val="0"/>
                </a:spcBef>
              </a:pPr>
              <a:t>82</a:t>
            </a:fld>
            <a:endParaRPr lang="en-US" altLang="pt-BR" smtClean="0"/>
          </a:p>
        </p:txBody>
      </p:sp>
      <p:sp>
        <p:nvSpPr>
          <p:cNvPr id="30617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8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618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3C1FE63-2341-4E28-A292-8A18545873B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90F126-70A0-4EB1-BA9D-2A13D9DBED7A}" type="slidenum">
              <a:rPr lang="en-US" altLang="pt-BR" smtClean="0"/>
              <a:pPr eaLnBrk="1" hangingPunct="1">
                <a:spcBef>
                  <a:spcPct val="0"/>
                </a:spcBef>
              </a:pPr>
              <a:t>83</a:t>
            </a:fld>
            <a:endParaRPr lang="en-US" altLang="pt-BR" smtClean="0"/>
          </a:p>
        </p:txBody>
      </p:sp>
      <p:sp>
        <p:nvSpPr>
          <p:cNvPr id="30720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720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BF5AADF-7245-4412-874D-2E4C43500D34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E4A9BF0-1ED3-4952-B6F6-B2237404D44F}" type="slidenum">
              <a:rPr lang="en-US" altLang="pt-BR" smtClean="0"/>
              <a:pPr eaLnBrk="1" hangingPunct="1">
                <a:spcBef>
                  <a:spcPct val="0"/>
                </a:spcBef>
              </a:pPr>
              <a:t>84</a:t>
            </a:fld>
            <a:endParaRPr lang="en-US" altLang="pt-BR" smtClean="0"/>
          </a:p>
        </p:txBody>
      </p:sp>
      <p:sp>
        <p:nvSpPr>
          <p:cNvPr id="30822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822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FF179A8-4A1F-4D6A-9059-31E9BEF0A053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2EC0A65-91ED-421B-9F4B-8193B21977D8}" type="slidenum">
              <a:rPr lang="en-US" altLang="pt-BR" smtClean="0"/>
              <a:pPr eaLnBrk="1" hangingPunct="1">
                <a:spcBef>
                  <a:spcPct val="0"/>
                </a:spcBef>
              </a:pPr>
              <a:t>85</a:t>
            </a:fld>
            <a:endParaRPr lang="en-US" altLang="pt-BR" smtClean="0"/>
          </a:p>
        </p:txBody>
      </p:sp>
      <p:sp>
        <p:nvSpPr>
          <p:cNvPr id="30925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0925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DD2CE9-3AE7-4507-A5A6-51779C58EEE6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B8834A-414B-402F-A7CE-23527B92B247}" type="slidenum">
              <a:rPr lang="en-US" altLang="pt-BR" smtClean="0"/>
              <a:pPr eaLnBrk="1" hangingPunct="1">
                <a:spcBef>
                  <a:spcPct val="0"/>
                </a:spcBef>
              </a:pPr>
              <a:t>86</a:t>
            </a:fld>
            <a:endParaRPr lang="en-US" altLang="pt-BR" smtClean="0"/>
          </a:p>
        </p:txBody>
      </p:sp>
      <p:sp>
        <p:nvSpPr>
          <p:cNvPr id="31027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027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6DC45F2-C954-4972-B313-10D945B4BDC8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B4BAE-3146-4FA3-A905-BBC8F0DF6998}" type="slidenum">
              <a:rPr lang="en-US" altLang="pt-BR" smtClean="0"/>
              <a:pPr eaLnBrk="1" hangingPunct="1">
                <a:spcBef>
                  <a:spcPct val="0"/>
                </a:spcBef>
              </a:pPr>
              <a:t>87</a:t>
            </a:fld>
            <a:endParaRPr lang="en-US" altLang="pt-BR" smtClean="0"/>
          </a:p>
        </p:txBody>
      </p:sp>
      <p:sp>
        <p:nvSpPr>
          <p:cNvPr id="31129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30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130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6106EF-A1F2-4BD5-8B6F-4741B52A5E91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87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A3AA1E-BC5E-46D4-BEBC-31CDD9405859}" type="slidenum">
              <a:rPr lang="en-US" altLang="pt-BR" smtClean="0"/>
              <a:pPr eaLnBrk="1" hangingPunct="1">
                <a:spcBef>
                  <a:spcPct val="0"/>
                </a:spcBef>
              </a:pPr>
              <a:t>88</a:t>
            </a:fld>
            <a:endParaRPr lang="en-US" altLang="pt-BR" smtClean="0"/>
          </a:p>
        </p:txBody>
      </p:sp>
      <p:sp>
        <p:nvSpPr>
          <p:cNvPr id="31232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232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1F14A3B-4FCC-427C-BE6A-40404FF7E33A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100DC2-7620-46BD-BF2B-B417DB8B39B3}" type="slidenum">
              <a:rPr lang="en-US" altLang="pt-BR" smtClean="0"/>
              <a:pPr eaLnBrk="1" hangingPunct="1">
                <a:spcBef>
                  <a:spcPct val="0"/>
                </a:spcBef>
              </a:pPr>
              <a:t>89</a:t>
            </a:fld>
            <a:endParaRPr lang="en-US" altLang="pt-BR" smtClean="0"/>
          </a:p>
        </p:txBody>
      </p:sp>
      <p:sp>
        <p:nvSpPr>
          <p:cNvPr id="31334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334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1C88930-1125-4609-82CF-704605E89FA0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F2DAC1-A0E2-4822-87C2-39DFE5A86F4E}" type="slidenum">
              <a:rPr lang="en-US" altLang="pt-BR" smtClean="0"/>
              <a:pPr eaLnBrk="1" hangingPunct="1">
                <a:spcBef>
                  <a:spcPct val="0"/>
                </a:spcBef>
              </a:pPr>
              <a:t>90</a:t>
            </a:fld>
            <a:endParaRPr lang="en-US" altLang="pt-BR" smtClean="0"/>
          </a:p>
        </p:txBody>
      </p:sp>
      <p:sp>
        <p:nvSpPr>
          <p:cNvPr id="31437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437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437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EA43B7D-5F61-4909-917C-39C3B4F1C959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6E4F75-8206-47B0-99C1-4E03A723F867}" type="slidenum">
              <a:rPr lang="en-US" altLang="pt-BR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pt-BR" smtClean="0"/>
          </a:p>
        </p:txBody>
      </p:sp>
      <p:sp>
        <p:nvSpPr>
          <p:cNvPr id="2324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5BB8460-03AE-4579-9502-EDC1BBFEB1CB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232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E10B78C-AE16-42F2-B9E5-FA4CAEF20E09}" type="slidenum">
              <a:rPr lang="en-US" altLang="pt-BR" smtClean="0"/>
              <a:pPr eaLnBrk="1" hangingPunct="1">
                <a:spcBef>
                  <a:spcPct val="0"/>
                </a:spcBef>
              </a:pPr>
              <a:t>91</a:t>
            </a:fld>
            <a:endParaRPr lang="en-US" altLang="pt-BR" smtClean="0"/>
          </a:p>
        </p:txBody>
      </p:sp>
      <p:sp>
        <p:nvSpPr>
          <p:cNvPr id="31539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539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AC38A27-0F10-4290-A747-4807CF9C53A2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91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0165C02-FB68-43E0-95CE-0C12E1AB20FB}" type="slidenum">
              <a:rPr lang="en-US" altLang="pt-BR" smtClean="0"/>
              <a:pPr eaLnBrk="1" hangingPunct="1">
                <a:spcBef>
                  <a:spcPct val="0"/>
                </a:spcBef>
              </a:pPr>
              <a:t>92</a:t>
            </a:fld>
            <a:endParaRPr lang="en-US" altLang="pt-BR" smtClean="0"/>
          </a:p>
        </p:txBody>
      </p:sp>
      <p:sp>
        <p:nvSpPr>
          <p:cNvPr id="31641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20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6421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ED8E525-DC46-4953-B19A-B64C5F85D12E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92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444E2B8-3E6F-4D09-A9BB-5C9F7189F157}" type="slidenum">
              <a:rPr lang="en-US" altLang="pt-BR" smtClean="0"/>
              <a:pPr eaLnBrk="1" hangingPunct="1">
                <a:spcBef>
                  <a:spcPct val="0"/>
                </a:spcBef>
              </a:pPr>
              <a:t>93</a:t>
            </a:fld>
            <a:endParaRPr lang="en-US" altLang="pt-BR" smtClean="0"/>
          </a:p>
        </p:txBody>
      </p:sp>
      <p:sp>
        <p:nvSpPr>
          <p:cNvPr id="31744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744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5BE7377-BBC5-4051-95D5-6D8118808058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93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FF6C7D-465F-4009-9143-879077D80102}" type="slidenum">
              <a:rPr lang="en-US" altLang="pt-BR" smtClean="0"/>
              <a:pPr eaLnBrk="1" hangingPunct="1">
                <a:spcBef>
                  <a:spcPct val="0"/>
                </a:spcBef>
              </a:pPr>
              <a:t>94</a:t>
            </a:fld>
            <a:endParaRPr lang="en-US" altLang="pt-BR" smtClean="0"/>
          </a:p>
        </p:txBody>
      </p:sp>
      <p:sp>
        <p:nvSpPr>
          <p:cNvPr id="31846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8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8469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28FE61C-D16F-4D23-8945-D0E094C47A6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94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09410F-9F66-4A81-A64C-56BE1958EC21}" type="slidenum">
              <a:rPr lang="en-US" altLang="pt-BR" smtClean="0"/>
              <a:pPr eaLnBrk="1" hangingPunct="1">
                <a:spcBef>
                  <a:spcPct val="0"/>
                </a:spcBef>
              </a:pPr>
              <a:t>95</a:t>
            </a:fld>
            <a:endParaRPr lang="en-US" altLang="pt-BR" smtClean="0"/>
          </a:p>
        </p:txBody>
      </p:sp>
      <p:sp>
        <p:nvSpPr>
          <p:cNvPr id="31949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1949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16FA169-D2DF-4351-A26A-34EA44C619D5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95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2343FC-AA1F-42EC-BD17-8EA562932D25}" type="slidenum">
              <a:rPr lang="en-US" altLang="pt-BR" smtClean="0"/>
              <a:pPr eaLnBrk="1" hangingPunct="1">
                <a:spcBef>
                  <a:spcPct val="0"/>
                </a:spcBef>
              </a:pPr>
              <a:t>96</a:t>
            </a:fld>
            <a:endParaRPr lang="en-US" altLang="pt-BR" smtClean="0"/>
          </a:p>
        </p:txBody>
      </p:sp>
      <p:sp>
        <p:nvSpPr>
          <p:cNvPr id="32051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051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011784B-C911-4A65-9CC7-B6F454161201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96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F2CDA2-8E9F-4229-97FB-4E44D80B5557}" type="slidenum">
              <a:rPr lang="en-US" altLang="pt-BR" smtClean="0"/>
              <a:pPr eaLnBrk="1" hangingPunct="1">
                <a:spcBef>
                  <a:spcPct val="0"/>
                </a:spcBef>
              </a:pPr>
              <a:t>97</a:t>
            </a:fld>
            <a:endParaRPr lang="en-US" altLang="pt-BR" smtClean="0"/>
          </a:p>
        </p:txBody>
      </p:sp>
      <p:sp>
        <p:nvSpPr>
          <p:cNvPr id="321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4B19E08-9E37-494D-B7F3-CF4829F4C700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97</a:t>
            </a:fld>
            <a:endParaRPr lang="pt-BR" altLang="pt-BR">
              <a:latin typeface="Times New Roman" pitchFamily="18" charset="0"/>
            </a:endParaRPr>
          </a:p>
        </p:txBody>
      </p:sp>
      <p:sp>
        <p:nvSpPr>
          <p:cNvPr id="321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 smtClean="0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527B960-F756-4C38-BDB7-A8A6F5E9FBDF}" type="slidenum">
              <a:rPr lang="en-US" altLang="pt-BR" smtClean="0"/>
              <a:pPr eaLnBrk="1" hangingPunct="1">
                <a:spcBef>
                  <a:spcPct val="0"/>
                </a:spcBef>
              </a:pPr>
              <a:t>98</a:t>
            </a:fld>
            <a:endParaRPr lang="en-US" altLang="pt-BR" smtClean="0"/>
          </a:p>
        </p:txBody>
      </p:sp>
      <p:sp>
        <p:nvSpPr>
          <p:cNvPr id="32256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4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2565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475131-C1FB-4906-878B-685055998D5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98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3828BDE-0B7E-41A7-8E77-A9DEF181AD40}" type="slidenum">
              <a:rPr lang="en-US" altLang="pt-BR" smtClean="0"/>
              <a:pPr eaLnBrk="1" hangingPunct="1">
                <a:spcBef>
                  <a:spcPct val="0"/>
                </a:spcBef>
              </a:pPr>
              <a:t>99</a:t>
            </a:fld>
            <a:endParaRPr lang="en-US" altLang="pt-BR" smtClean="0"/>
          </a:p>
        </p:txBody>
      </p:sp>
      <p:sp>
        <p:nvSpPr>
          <p:cNvPr id="32461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2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4613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3593BE2-C551-4990-85AF-720D999BE17C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99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EEA87CD-9AB1-443C-B355-C5ACB1E8CBBE}" type="slidenum">
              <a:rPr lang="en-US" altLang="pt-BR" smtClean="0"/>
              <a:pPr eaLnBrk="1" hangingPunct="1">
                <a:spcBef>
                  <a:spcPct val="0"/>
                </a:spcBef>
              </a:pPr>
              <a:t>100</a:t>
            </a:fld>
            <a:endParaRPr lang="en-US" altLang="pt-BR" smtClean="0"/>
          </a:p>
        </p:txBody>
      </p:sp>
      <p:sp>
        <p:nvSpPr>
          <p:cNvPr id="32563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6" name="Espaço Reservado para Anotaçõ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sp>
        <p:nvSpPr>
          <p:cNvPr id="325637" name="Espaço Reservado para Número de Slide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BD4768F-CC30-4E75-A351-C5C523CF7FBF}" type="slidenum">
              <a:rPr lang="pt-BR" altLang="pt-BR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100</a:t>
            </a:fld>
            <a:endParaRPr lang="pt-BR" altLang="pt-BR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53027-9DF4-4222-BA30-BED388F5A942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14344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B095E-C815-42DD-962C-4FF76C25B91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691069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F443F-63B0-4BDC-B2EA-3C0C653D5C5F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20469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39843-3793-46DF-850A-7BBBD2932589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468466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6A78F-CC6B-4861-A5EA-A599E043F3F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4193476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1D667C-59F7-45BF-A3F8-C265CDE39896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47273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A65CC-C8AD-4A8D-8673-AA80949F187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609865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238A5-7106-4437-AD0C-E3B0D1434645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30502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086AC-D7FE-4695-9461-27A2FAF2068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2245489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67374-3D8A-43AB-A36E-20848F696EA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252101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8A1BC-5D8E-4B36-92E5-1239B58A4C00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xmlns="" val="12752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 smtClean="0"/>
              <a:t>Click to edit Master text styles</a:t>
            </a:r>
          </a:p>
          <a:p>
            <a:pPr lvl="1"/>
            <a:r>
              <a:rPr lang="en-US" altLang="pt-BR" smtClean="0"/>
              <a:t>Second level</a:t>
            </a:r>
          </a:p>
          <a:p>
            <a:pPr lvl="2"/>
            <a:r>
              <a:rPr lang="en-US" altLang="pt-BR" smtClean="0"/>
              <a:t>Third level</a:t>
            </a:r>
          </a:p>
          <a:p>
            <a:pPr lvl="3"/>
            <a:r>
              <a:rPr lang="en-US" altLang="pt-BR" smtClean="0"/>
              <a:t>Fourth level</a:t>
            </a:r>
          </a:p>
          <a:p>
            <a:pPr lvl="4"/>
            <a:r>
              <a:rPr lang="en-US" alt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7BC20BF5-B0C0-4D6B-92DA-2D024EDB1AF8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5734050"/>
            <a:ext cx="91440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8000">
                <a:latin typeface="Arial Black" pitchFamily="34" charset="0"/>
              </a:rPr>
              <a:t>Silêncio</a:t>
            </a:r>
          </a:p>
        </p:txBody>
      </p:sp>
      <p:pic>
        <p:nvPicPr>
          <p:cNvPr id="2051" name="Picture 4" descr="SILNCI~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6375" y="0"/>
            <a:ext cx="5795963" cy="579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/>
            <a:r>
              <a:rPr lang="pt-BR" altLang="pt-BR" sz="6600" smtClean="0">
                <a:latin typeface="Arial Black" pitchFamily="34" charset="0"/>
              </a:rPr>
              <a:t>Senhor Deus, Rei dos céus, Deus Pai todo-poderoso: nós Vos louvamos, nós Vos bendizemos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GLÓRIA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pt-BR" altLang="pt-BR" sz="6000" smtClean="0">
                <a:latin typeface="Arial Black" pitchFamily="34" charset="0"/>
              </a:rPr>
              <a:t>purificados por vossa bondade, correspondamos cada vez melhor aos sacramentos do vosso amor.</a:t>
            </a:r>
          </a:p>
        </p:txBody>
      </p:sp>
      <p:sp>
        <p:nvSpPr>
          <p:cNvPr id="1177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Oração</a:t>
            </a:r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5175"/>
            <a:ext cx="9144000" cy="3429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altLang="pt-BR" sz="7200" b="1" smtClean="0">
                <a:solidFill>
                  <a:schemeClr val="tx1"/>
                </a:solidFill>
                <a:latin typeface="Arial Black" pitchFamily="34" charset="0"/>
              </a:rPr>
              <a:t>Por Cristo, nosso Senhor.</a:t>
            </a:r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4000500"/>
            <a:ext cx="9144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9600">
                <a:solidFill>
                  <a:srgbClr val="000099"/>
                </a:solidFill>
                <a:latin typeface="Arial Black" pitchFamily="34" charset="0"/>
              </a:rPr>
              <a:t>Amém !</a:t>
            </a:r>
          </a:p>
        </p:txBody>
      </p:sp>
      <p:sp>
        <p:nvSpPr>
          <p:cNvPr id="118788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Oração</a:t>
            </a:r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57200"/>
            <a:ext cx="9144000" cy="6019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pt-BR" altLang="pt-BR" sz="9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Oração Eucarística</a:t>
            </a:r>
            <a:br>
              <a:rPr lang="pt-BR" altLang="pt-BR" sz="9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altLang="pt-BR" sz="9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III</a:t>
            </a:r>
            <a:endParaRPr lang="pt-BR" altLang="pt-BR" sz="8200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ransition spd="slow" advClick="0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pt-BR" altLang="pt-BR" sz="7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 Senhor esteja convosco!</a:t>
            </a:r>
            <a:br>
              <a:rPr lang="pt-BR" altLang="pt-BR" sz="7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altLang="pt-BR" sz="7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pt-BR" altLang="pt-BR" sz="7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altLang="pt-BR" sz="7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Ele está no meio de nós !</a:t>
            </a:r>
          </a:p>
        </p:txBody>
      </p:sp>
      <p:sp>
        <p:nvSpPr>
          <p:cNvPr id="133120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Oração Eucarística</a:t>
            </a:r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pt-BR" altLang="pt-BR" sz="7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Corações ao alto!</a:t>
            </a:r>
            <a:br>
              <a:rPr lang="pt-BR" altLang="pt-BR" sz="7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altLang="pt-BR" sz="7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pt-BR" altLang="pt-BR" sz="72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alt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pt-BR" altLang="pt-BR" sz="3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altLang="pt-BR" sz="7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 nosso coração </a:t>
            </a:r>
            <a:br>
              <a:rPr lang="pt-BR" altLang="pt-BR" sz="7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altLang="pt-BR" sz="72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está em Deus !</a:t>
            </a:r>
          </a:p>
        </p:txBody>
      </p:sp>
      <p:sp>
        <p:nvSpPr>
          <p:cNvPr id="133222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Oração Eucarística</a:t>
            </a: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>
              <a:lnSpc>
                <a:spcPct val="95000"/>
              </a:lnSpc>
              <a:defRPr/>
            </a:pPr>
            <a:r>
              <a:rPr lang="pt-BR" altLang="pt-BR" sz="6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Demos graças ao Senhor, nosso Deus !</a:t>
            </a:r>
            <a:br>
              <a:rPr lang="pt-BR" altLang="pt-BR" sz="66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altLang="pt-BR" sz="66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pt-BR" altLang="pt-BR" sz="66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altLang="pt-BR" sz="69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É nosso dever e nossa salvação!</a:t>
            </a:r>
          </a:p>
        </p:txBody>
      </p:sp>
      <p:sp>
        <p:nvSpPr>
          <p:cNvPr id="13332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Oração Eucarística</a:t>
            </a: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/>
            <a:r>
              <a:rPr lang="pt-BR" sz="6000" smtClean="0">
                <a:solidFill>
                  <a:schemeClr val="tx1"/>
                </a:solidFill>
                <a:latin typeface="Arial Black" pitchFamily="34" charset="0"/>
              </a:rPr>
              <a:t>Na verdade, é justo e necessário, é nosso dever e salvação dar-vos graças, sempre </a:t>
            </a:r>
            <a:br>
              <a:rPr lang="pt-BR" sz="60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t-BR" sz="6000" smtClean="0">
                <a:solidFill>
                  <a:schemeClr val="tx1"/>
                </a:solidFill>
                <a:latin typeface="Arial Black" pitchFamily="34" charset="0"/>
              </a:rPr>
              <a:t>e em todo lugar,</a:t>
            </a:r>
            <a:endParaRPr 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3332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</a:t>
            </a:r>
          </a:p>
        </p:txBody>
      </p:sp>
    </p:spTree>
  </p:cSld>
  <p:clrMapOvr>
    <a:masterClrMapping/>
  </p:clrMapOvr>
  <p:transition advClick="0"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pt-BR" sz="6000" smtClean="0">
                <a:solidFill>
                  <a:schemeClr val="tx1"/>
                </a:solidFill>
                <a:latin typeface="Arial Black" pitchFamily="34" charset="0"/>
              </a:rPr>
              <a:t>mas sobretudo nesta noite em que Cristo, nossa Páscoa, foi imolado. </a:t>
            </a:r>
            <a:endParaRPr 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3332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</a:t>
            </a:r>
          </a:p>
        </p:txBody>
      </p:sp>
    </p:spTree>
  </p:cSld>
  <p:clrMapOvr>
    <a:masterClrMapping/>
  </p:clrMapOvr>
  <p:transition advClick="0"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pt-BR" sz="6000" smtClean="0">
                <a:solidFill>
                  <a:schemeClr val="tx1"/>
                </a:solidFill>
                <a:latin typeface="Arial Black" pitchFamily="34" charset="0"/>
              </a:rPr>
              <a:t>Vencendo a corrupção do pecado, realizou uma nova criação. </a:t>
            </a:r>
            <a:endParaRPr 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3332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</a:t>
            </a:r>
          </a:p>
        </p:txBody>
      </p:sp>
    </p:spTree>
  </p:cSld>
  <p:clrMapOvr>
    <a:masterClrMapping/>
  </p:clrMapOvr>
  <p:transition advClick="0"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pPr eaLnBrk="1" hangingPunct="1"/>
            <a:r>
              <a:rPr lang="pt-BR" sz="6000" smtClean="0">
                <a:solidFill>
                  <a:schemeClr val="tx1"/>
                </a:solidFill>
                <a:latin typeface="Arial Black" pitchFamily="34" charset="0"/>
              </a:rPr>
              <a:t>E, destruindo a morte, garantiu-nos a vida em plenitude.</a:t>
            </a:r>
            <a:endParaRPr 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3332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</a:t>
            </a: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/>
            <a:r>
              <a:rPr lang="pt-BR" altLang="pt-BR" sz="6600" smtClean="0">
                <a:latin typeface="Arial Black" pitchFamily="34" charset="0"/>
              </a:rPr>
              <a:t>nós Vos adoramos,</a:t>
            </a:r>
            <a:br>
              <a:rPr lang="pt-BR" altLang="pt-BR" sz="6600" smtClean="0">
                <a:latin typeface="Arial Black" pitchFamily="34" charset="0"/>
              </a:rPr>
            </a:br>
            <a:r>
              <a:rPr lang="pt-BR" altLang="pt-BR" sz="6600" smtClean="0">
                <a:latin typeface="Arial Black" pitchFamily="34" charset="0"/>
              </a:rPr>
              <a:t>nós Vos glorificamos,</a:t>
            </a:r>
            <a:br>
              <a:rPr lang="pt-BR" altLang="pt-BR" sz="6600" smtClean="0">
                <a:latin typeface="Arial Black" pitchFamily="34" charset="0"/>
              </a:rPr>
            </a:br>
            <a:r>
              <a:rPr lang="pt-BR" altLang="pt-BR" sz="6600" smtClean="0">
                <a:latin typeface="Arial Black" pitchFamily="34" charset="0"/>
              </a:rPr>
              <a:t>nós Vos damos graças por Vossa imensa glória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GLÓRIA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797550"/>
          </a:xfrm>
        </p:spPr>
        <p:txBody>
          <a:bodyPr/>
          <a:lstStyle/>
          <a:p>
            <a:pPr eaLnBrk="1" hangingPunct="1"/>
            <a:r>
              <a:rPr lang="pt-BR" sz="6000" smtClean="0">
                <a:solidFill>
                  <a:schemeClr val="tx1"/>
                </a:solidFill>
                <a:latin typeface="Arial Black" pitchFamily="34" charset="0"/>
              </a:rPr>
              <a:t>Unidos à multidão dos anjos e dos santos, transbordando de alegria pascal, </a:t>
            </a:r>
            <a:endParaRPr 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3332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</a:t>
            </a:r>
          </a:p>
        </p:txBody>
      </p:sp>
    </p:spTree>
  </p:cSld>
  <p:clrMapOvr>
    <a:masterClrMapping/>
  </p:clrMapOvr>
  <p:transition advClick="0"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797550"/>
          </a:xfrm>
        </p:spPr>
        <p:txBody>
          <a:bodyPr/>
          <a:lstStyle/>
          <a:p>
            <a:pPr eaLnBrk="1" hangingPunct="1"/>
            <a:r>
              <a:rPr lang="pt-BR" sz="6000" smtClean="0">
                <a:solidFill>
                  <a:schemeClr val="tx1"/>
                </a:solidFill>
                <a:latin typeface="Arial Black" pitchFamily="34" charset="0"/>
              </a:rPr>
              <a:t>nós vos aclamamos, cantando a uma só voz...</a:t>
            </a:r>
            <a:endParaRPr 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3332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</a:t>
            </a:r>
          </a:p>
        </p:txBody>
      </p:sp>
    </p:spTree>
  </p:cSld>
  <p:clrMapOvr>
    <a:masterClrMapping/>
  </p:clrMapOvr>
  <p:transition advClick="0"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10000">
                <a:latin typeface="Arial Black" pitchFamily="34" charset="0"/>
              </a:rPr>
              <a:t>Santo</a:t>
            </a:r>
          </a:p>
        </p:txBody>
      </p:sp>
      <p:pic>
        <p:nvPicPr>
          <p:cNvPr id="130051" name="Picture 4" descr="1jes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56515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144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Na verdade, vós sois santo, ó Deus do universo, e tudo o que criaste proclama </a:t>
            </a:r>
            <a:b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o vosso louvor,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6915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porque, por Jesus Cristo, vosso Filho e Senhor nosso, e pela força do Espírito Santo,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7017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dais vida e santidade a todas as coisas e não cessais de reunir o vosso povo,</a:t>
            </a:r>
            <a:r>
              <a:rPr lang="pt-BR" altLang="pt-BR" sz="640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pt-BR" altLang="pt-BR" sz="64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7120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81075"/>
            <a:ext cx="9144000" cy="5876925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para que vos ofereça em toda a parte, do nascer ao pôr-do-sol, um sacrifício perfeito.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7222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949950"/>
          </a:xfrm>
          <a:noFill/>
        </p:spPr>
        <p:txBody>
          <a:bodyPr/>
          <a:lstStyle/>
          <a:p>
            <a:pPr eaLnBrk="1" hangingPunct="1"/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Santificai e reuni o vosso povo !</a:t>
            </a:r>
          </a:p>
        </p:txBody>
      </p:sp>
      <p:sp>
        <p:nvSpPr>
          <p:cNvPr id="19732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Por isso, nós vos suplicamos: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742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5175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santificai pelo Espírito Santo as oferendas que vos apresentamos para serem consagradas,</a:t>
            </a:r>
          </a:p>
        </p:txBody>
      </p:sp>
      <p:sp>
        <p:nvSpPr>
          <p:cNvPr id="197529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/>
            <a:r>
              <a:rPr lang="pt-BR" altLang="pt-BR" sz="6600" smtClean="0">
                <a:latin typeface="Arial Black" pitchFamily="34" charset="0"/>
              </a:rPr>
              <a:t>Senhor Jesus Cristo, Filho Unigênito,</a:t>
            </a:r>
            <a:br>
              <a:rPr lang="pt-BR" altLang="pt-BR" sz="6600" smtClean="0">
                <a:latin typeface="Arial Black" pitchFamily="34" charset="0"/>
              </a:rPr>
            </a:br>
            <a:r>
              <a:rPr lang="pt-BR" altLang="pt-BR" sz="6600" smtClean="0">
                <a:latin typeface="Arial Black" pitchFamily="34" charset="0"/>
              </a:rPr>
              <a:t>Senhor Deus, Cordeiro de Deus, Filho de Deus Pai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GLÓRIA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a fim de que se tornem o Corpo e o Sangue de Jesus Cristo, </a:t>
            </a:r>
          </a:p>
        </p:txBody>
      </p:sp>
      <p:sp>
        <p:nvSpPr>
          <p:cNvPr id="197632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vosso Filho e Senhor nosso, que nos mandou celebrar este mistério.</a:t>
            </a:r>
          </a:p>
        </p:txBody>
      </p:sp>
      <p:sp>
        <p:nvSpPr>
          <p:cNvPr id="197632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5175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Santificai </a:t>
            </a:r>
            <a:b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nossa oferenda, </a:t>
            </a:r>
            <a:b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ó Senhor !</a:t>
            </a:r>
          </a:p>
        </p:txBody>
      </p:sp>
      <p:sp>
        <p:nvSpPr>
          <p:cNvPr id="197734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Na noite em que ia ser entregue, ele tomou o pão, deu graças, 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7837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e o partiu e deu a seus discípulos, dizendo: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7837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81075"/>
            <a:ext cx="9144000" cy="5876925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altLang="pt-BR" sz="8000" smtClean="0">
                <a:solidFill>
                  <a:schemeClr val="tx1"/>
                </a:solidFill>
                <a:latin typeface="Arial Black" pitchFamily="34" charset="0"/>
              </a:rPr>
              <a:t>Eis o mistério </a:t>
            </a:r>
            <a:br>
              <a:rPr lang="pt-BR" altLang="pt-BR" sz="80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t-BR" altLang="pt-BR" sz="8000" smtClean="0">
                <a:solidFill>
                  <a:schemeClr val="tx1"/>
                </a:solidFill>
                <a:latin typeface="Arial Black" pitchFamily="34" charset="0"/>
              </a:rPr>
              <a:t>da fé !</a:t>
            </a:r>
          </a:p>
        </p:txBody>
      </p:sp>
      <p:sp>
        <p:nvSpPr>
          <p:cNvPr id="197632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600" smtClean="0">
                <a:solidFill>
                  <a:srgbClr val="000099"/>
                </a:solidFill>
                <a:latin typeface="Arial Black" pitchFamily="34" charset="0"/>
              </a:rPr>
              <a:t>Todas as vezes que comemos deste pão e bebemos deste cálice,</a:t>
            </a:r>
            <a:r>
              <a:rPr lang="pt-BR" altLang="pt-BR" sz="6000" smtClean="0">
                <a:solidFill>
                  <a:srgbClr val="000099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600" smtClean="0">
                <a:solidFill>
                  <a:srgbClr val="000099"/>
                </a:solidFill>
                <a:latin typeface="Arial Black" pitchFamily="34" charset="0"/>
              </a:rPr>
              <a:t>anunciamos, Senhor, a vossa morte, enquanto esperamos a vossa vinda!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144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Celebrando agora, </a:t>
            </a:r>
            <a:b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ó Pai, a memória do vosso Filho,</a:t>
            </a:r>
            <a:endParaRPr lang="pt-BR" altLang="pt-BR" sz="58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8758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/>
            <a:r>
              <a:rPr lang="pt-BR" altLang="pt-BR" sz="6600" smtClean="0">
                <a:latin typeface="Arial Black" pitchFamily="34" charset="0"/>
              </a:rPr>
              <a:t>Vós que tirais o pecado do mundo, tende piedade de nós;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GLÓRIA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144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da sua paixão que nos salva, da sua gloriosa ressurreição e da sua ascensão ao céu,</a:t>
            </a:r>
          </a:p>
        </p:txBody>
      </p:sp>
      <p:sp>
        <p:nvSpPr>
          <p:cNvPr id="198758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14400"/>
            <a:ext cx="9144000" cy="6019800"/>
          </a:xfrm>
          <a:noFill/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e enquanto esperamos a sua nova vinda, nós vos oferecemos em ação de graças este sacrifício de vida e santidade.</a:t>
            </a:r>
            <a:r>
              <a:rPr lang="pt-BR" altLang="pt-BR" sz="640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pt-BR" altLang="pt-BR" sz="64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8963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81075"/>
            <a:ext cx="9144000" cy="5724525"/>
          </a:xfrm>
          <a:noFill/>
        </p:spPr>
        <p:txBody>
          <a:bodyPr/>
          <a:lstStyle/>
          <a:p>
            <a:pPr eaLnBrk="1" hangingPunct="1"/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Recebei, ó Senhor, a nossa oferta !</a:t>
            </a:r>
          </a:p>
        </p:txBody>
      </p:sp>
      <p:sp>
        <p:nvSpPr>
          <p:cNvPr id="199065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Olhai com bondade a oferenda da vossa Igreja, reconhecei o sacrifício que nos reconcilia convosco e concedei que</a:t>
            </a:r>
            <a:r>
              <a:rPr lang="pt-BR" altLang="pt-BR" sz="6400" smtClean="0">
                <a:solidFill>
                  <a:schemeClr val="tx1"/>
                </a:solidFill>
                <a:latin typeface="Arial Black" pitchFamily="34" charset="0"/>
              </a:rPr>
              <a:t>,</a:t>
            </a:r>
            <a:endParaRPr lang="pt-BR" altLang="pt-BR" sz="64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9168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alimentando-nos com o Corpo e o Sangue do vosso Filho, </a:t>
            </a:r>
          </a:p>
        </p:txBody>
      </p:sp>
      <p:sp>
        <p:nvSpPr>
          <p:cNvPr id="199270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sejamos repletos do Espírito Santo e nos tornemos em Cristo um só corpo e um só espírito.</a:t>
            </a:r>
          </a:p>
        </p:txBody>
      </p:sp>
      <p:sp>
        <p:nvSpPr>
          <p:cNvPr id="199270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81075"/>
            <a:ext cx="9144000" cy="5724525"/>
          </a:xfrm>
          <a:noFill/>
        </p:spPr>
        <p:txBody>
          <a:bodyPr/>
          <a:lstStyle/>
          <a:p>
            <a:pPr eaLnBrk="1" hangingPunct="1"/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Fazei de nós </a:t>
            </a:r>
            <a:b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um só corpo </a:t>
            </a:r>
            <a:b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e um só espírito !</a:t>
            </a:r>
          </a:p>
        </p:txBody>
      </p:sp>
      <p:sp>
        <p:nvSpPr>
          <p:cNvPr id="199373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65188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Que ele faça de nós uma oferenda perfeita para alcançarmos a vida eterna com os vosso santos</a:t>
            </a:r>
            <a:r>
              <a:rPr lang="pt-BR" altLang="pt-BR" sz="6400" smtClean="0">
                <a:solidFill>
                  <a:schemeClr val="tx1"/>
                </a:solidFill>
                <a:latin typeface="Arial Black" pitchFamily="34" charset="0"/>
              </a:rPr>
              <a:t>:</a:t>
            </a:r>
            <a:endParaRPr lang="pt-BR" altLang="pt-BR" sz="64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9375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a virgem Maria, Mãe de Deus, os vossos Apóstolos e Mártires, </a:t>
            </a:r>
            <a:b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...</a:t>
            </a:r>
          </a:p>
        </p:txBody>
      </p:sp>
      <p:sp>
        <p:nvSpPr>
          <p:cNvPr id="199577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81075"/>
            <a:ext cx="9144000" cy="5730875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e todos os santos, que não cessam de interceder por nós na vossa presença.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9680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/>
            <a:r>
              <a:rPr lang="pt-BR" altLang="pt-BR" sz="6600" smtClean="0">
                <a:latin typeface="Arial Black" pitchFamily="34" charset="0"/>
              </a:rPr>
              <a:t>Vós que tirais o pecado do mundo, acolhei a nossa súplica;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GLÓRIA</a:t>
            </a: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949950"/>
          </a:xfrm>
          <a:noFill/>
        </p:spPr>
        <p:txBody>
          <a:bodyPr/>
          <a:lstStyle/>
          <a:p>
            <a:pPr eaLnBrk="1" hangingPunct="1"/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Fazei de nós </a:t>
            </a:r>
            <a:b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uma perfeita oferenda !</a:t>
            </a:r>
          </a:p>
        </p:txBody>
      </p:sp>
      <p:sp>
        <p:nvSpPr>
          <p:cNvPr id="199782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E agora, nós vos suplicamos, ó Pai, 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988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87375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que este sacrifício da nossa  reconcilia-ção estenda a paz e salvação ao mundo inteiro.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9885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Confirmai na fé e na caridade a vossa Igreja, enquanto caminha neste mundo: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19998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94995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o vosso servo o papa ..., o nosso Bispo ...,</a:t>
            </a:r>
          </a:p>
        </p:txBody>
      </p:sp>
      <p:sp>
        <p:nvSpPr>
          <p:cNvPr id="200089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com os bispos do mundo inteiro, o clero e todo o povo que conquistastes.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200192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81075"/>
            <a:ext cx="9144000" cy="5659438"/>
          </a:xfrm>
          <a:noFill/>
        </p:spPr>
        <p:txBody>
          <a:bodyPr/>
          <a:lstStyle/>
          <a:p>
            <a:pPr eaLnBrk="1" hangingPunct="1"/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Lembrai-vos, </a:t>
            </a:r>
            <a:b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ó Pai, da vossa Igreja!</a:t>
            </a:r>
          </a:p>
        </p:txBody>
      </p:sp>
      <p:sp>
        <p:nvSpPr>
          <p:cNvPr id="200294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5175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Atendei às preces da vossa família, que está aqui, na vossa presença.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200397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Reuni em vós, Pai de misericórdia, todos os vossos filhos e filhas dispersos pelo mundo inteiro.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200499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797550"/>
          </a:xfrm>
          <a:noFill/>
        </p:spPr>
        <p:txBody>
          <a:bodyPr/>
          <a:lstStyle/>
          <a:p>
            <a:pPr eaLnBrk="1" hangingPunct="1"/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Lembrai-vos, </a:t>
            </a:r>
            <a:b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</a:br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ó Pai, dos vossos filhos!</a:t>
            </a:r>
          </a:p>
        </p:txBody>
      </p:sp>
      <p:sp>
        <p:nvSpPr>
          <p:cNvPr id="200601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5175"/>
            <a:ext cx="9144000" cy="6092825"/>
          </a:xfrm>
        </p:spPr>
        <p:txBody>
          <a:bodyPr/>
          <a:lstStyle/>
          <a:p>
            <a:pPr eaLnBrk="1" hangingPunct="1"/>
            <a:r>
              <a:rPr lang="pt-BR" altLang="pt-BR" sz="6600" smtClean="0">
                <a:latin typeface="Arial Black" pitchFamily="34" charset="0"/>
              </a:rPr>
              <a:t>Vós que estais à direita do Pai, tende piedade de nós.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GLÓRIA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Acolhei com bondade no vosso reino os nossos irmãos e irmãs </a:t>
            </a:r>
            <a:b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que partiram desta vida</a:t>
            </a:r>
          </a:p>
        </p:txBody>
      </p:sp>
      <p:sp>
        <p:nvSpPr>
          <p:cNvPr id="200704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e todos os que morreram na vossa amizade.</a:t>
            </a:r>
          </a:p>
        </p:txBody>
      </p:sp>
      <p:sp>
        <p:nvSpPr>
          <p:cNvPr id="2007043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5175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Unidos a eles, esperamos também nós saciar-nos eternamente da vossa glória, por Cristo, Senhor nosso.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200806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82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7200" smtClean="0">
                <a:solidFill>
                  <a:srgbClr val="000099"/>
                </a:solidFill>
                <a:latin typeface="Arial Black" pitchFamily="34" charset="0"/>
              </a:rPr>
              <a:t>A todos saciai com vossa glória!</a:t>
            </a:r>
          </a:p>
        </p:txBody>
      </p:sp>
      <p:sp>
        <p:nvSpPr>
          <p:cNvPr id="200909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Por ele dais ao mundo todo o bem e toda a graça.</a:t>
            </a:r>
            <a:endParaRPr lang="pt-BR" altLang="pt-BR" sz="6000" smtClean="0">
              <a:solidFill>
                <a:srgbClr val="FF3300"/>
              </a:solidFill>
              <a:latin typeface="Arial Black" pitchFamily="34" charset="0"/>
            </a:endParaRPr>
          </a:p>
        </p:txBody>
      </p:sp>
      <p:sp>
        <p:nvSpPr>
          <p:cNvPr id="201011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Arial Black" pitchFamily="34" charset="0"/>
              </a:rPr>
              <a:t>Oração Eucarística III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Por Cristo, com Cristo, em Cristo, a vós, Deus Pai todo-poderoso, 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pt-BR" altLang="pt-BR" sz="4800">
                <a:solidFill>
                  <a:schemeClr val="bg1"/>
                </a:solidFill>
                <a:latin typeface="Arial Black" pitchFamily="34" charset="0"/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81075"/>
            <a:ext cx="9144000" cy="5800725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na unidade do </a:t>
            </a:r>
            <a:b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Espírito Santo, toda a honra e toda a glória, agora e para sempre.</a:t>
            </a: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pt-BR" altLang="pt-BR" sz="4800">
                <a:solidFill>
                  <a:schemeClr val="bg1"/>
                </a:solidFill>
                <a:latin typeface="Arial Black" pitchFamily="34" charset="0"/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019800"/>
          </a:xfrm>
          <a:extLst>
            <a:ext uri="{91240B29-F687-4F45-9708-019B960494DF}">
              <a14:hiddenLine xmlns:a14="http://schemas.microsoft.com/office/drawing/2010/main" xmlns="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altLang="pt-BR" sz="12100" smtClean="0">
                <a:solidFill>
                  <a:srgbClr val="000099"/>
                </a:solidFill>
                <a:latin typeface="Arial Black" pitchFamily="34" charset="0"/>
              </a:rPr>
              <a:t>Amém !</a:t>
            </a:r>
            <a:endParaRPr lang="pt-BR" altLang="pt-BR" sz="10000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>
                <a:solidFill>
                  <a:schemeClr val="bg1"/>
                </a:solidFill>
                <a:latin typeface="Arial Black" pitchFamily="34" charset="0"/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5435600" y="0"/>
            <a:ext cx="3708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40000"/>
              </a:lnSpc>
              <a:spcBef>
                <a:spcPct val="0"/>
              </a:spcBef>
              <a:buFontTx/>
              <a:buNone/>
            </a:pPr>
            <a:r>
              <a:rPr lang="pt-BR" altLang="pt-BR" sz="8000">
                <a:latin typeface="Arial Black" pitchFamily="34" charset="0"/>
              </a:rPr>
              <a:t>Pai Nosso</a:t>
            </a:r>
          </a:p>
        </p:txBody>
      </p:sp>
      <p:pic>
        <p:nvPicPr>
          <p:cNvPr id="166915" name="Picture 4" descr="129118738_fbb4c04a2d_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35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797550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Livrai-nos de todos os males, ó Pai, e dai-nos hoje a vossa paz.</a:t>
            </a:r>
            <a:endParaRPr lang="pt-BR" sz="6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228805" name="Rectangle 5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o Padre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/>
            <a:r>
              <a:rPr lang="pt-BR" altLang="pt-BR" sz="6600" smtClean="0">
                <a:latin typeface="Arial Black" pitchFamily="34" charset="0"/>
              </a:rPr>
              <a:t>Só Vós sois o Santo; só Vós, o Senhor; só Vós o Altíssimo, Jesus Cristo;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GLÓRIA</a:t>
            </a:r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797550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Ajudados pela vossa misericórdia, sejamos sempre livres do pecado e protegidos de todos os perigos,</a:t>
            </a:r>
          </a:p>
        </p:txBody>
      </p:sp>
      <p:sp>
        <p:nvSpPr>
          <p:cNvPr id="122982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enquanto, vivendo a esperança, aguardamos a vinda do Cristo Salvador.</a:t>
            </a:r>
            <a:endParaRPr lang="pt-BR" sz="6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23085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797550"/>
          </a:xfrm>
        </p:spPr>
        <p:txBody>
          <a:bodyPr/>
          <a:lstStyle/>
          <a:p>
            <a:pPr eaLnBrk="1" hangingPunct="1">
              <a:defRPr/>
            </a:pPr>
            <a:r>
              <a:rPr lang="pt-BR" sz="7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Vosso é o reino, o poder e a glória </a:t>
            </a:r>
            <a:br>
              <a:rPr lang="pt-BR" sz="7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7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para sempre!</a:t>
            </a:r>
          </a:p>
        </p:txBody>
      </p:sp>
      <p:sp>
        <p:nvSpPr>
          <p:cNvPr id="12318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Senhor Jesus Cristo, dissestes aos vossos Apóstolos:</a:t>
            </a:r>
            <a:endParaRPr lang="pt-BR" sz="60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232900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9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Eu vos deixo a paz, </a:t>
            </a:r>
            <a:b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eu vos dou a minha paz.</a:t>
            </a:r>
          </a:p>
        </p:txBody>
      </p:sp>
      <p:sp>
        <p:nvSpPr>
          <p:cNvPr id="123392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Não olheis os nossos pecados, mas a fé que anima vossa Igreja;</a:t>
            </a:r>
          </a:p>
        </p:txBody>
      </p:sp>
      <p:sp>
        <p:nvSpPr>
          <p:cNvPr id="1234948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9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dai-lhe, segundo </a:t>
            </a:r>
            <a:b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 vosso desejo, a paz e a unidade.</a:t>
            </a:r>
          </a:p>
        </p:txBody>
      </p:sp>
      <p:sp>
        <p:nvSpPr>
          <p:cNvPr id="123597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>
              <a:defRPr/>
            </a:pPr>
            <a:r>
              <a:rPr lang="pt-BR" sz="60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Vós, que sois Deus, com o Pai e o Espírito Santo.</a:t>
            </a:r>
          </a:p>
        </p:txBody>
      </p:sp>
      <p:sp>
        <p:nvSpPr>
          <p:cNvPr id="1236996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altLang="pt-BR" sz="9200" smtClean="0">
                <a:solidFill>
                  <a:srgbClr val="000099"/>
                </a:solidFill>
                <a:latin typeface="Arial Black" pitchFamily="34" charset="0"/>
              </a:rPr>
              <a:t>Amém !</a:t>
            </a:r>
          </a:p>
        </p:txBody>
      </p:sp>
      <p:sp>
        <p:nvSpPr>
          <p:cNvPr id="123801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1980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defRPr/>
            </a:pPr>
            <a:r>
              <a:rPr lang="pt-BR" sz="6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 paz do Senhor esteja sempre convosco!</a:t>
            </a:r>
            <a:endParaRPr lang="pt-BR" sz="66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23904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/>
            <a:r>
              <a:rPr lang="pt-BR" altLang="pt-BR" sz="6600" smtClean="0">
                <a:latin typeface="Arial Black" pitchFamily="34" charset="0"/>
              </a:rPr>
              <a:t>com o Espírito Santo, na glória de Deus Pai. </a:t>
            </a:r>
            <a:br>
              <a:rPr lang="pt-BR" altLang="pt-BR" sz="6600" smtClean="0">
                <a:latin typeface="Arial Black" pitchFamily="34" charset="0"/>
              </a:rPr>
            </a:br>
            <a:r>
              <a:rPr lang="pt-BR" altLang="pt-BR" sz="6600" smtClean="0">
                <a:latin typeface="Arial Black" pitchFamily="34" charset="0"/>
              </a:rPr>
              <a:t>AMÉM!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GLÓRIA</a:t>
            </a:r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0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533400"/>
            <a:ext cx="9144000" cy="6019800"/>
          </a:xfrm>
        </p:spPr>
        <p:txBody>
          <a:bodyPr/>
          <a:lstStyle/>
          <a:p>
            <a:pPr eaLnBrk="1" hangingPunct="1">
              <a:lnSpc>
                <a:spcPct val="125000"/>
              </a:lnSpc>
              <a:defRPr/>
            </a:pPr>
            <a:r>
              <a:rPr lang="pt-BR" sz="7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 amor de Cristo nos uniu !</a:t>
            </a:r>
          </a:p>
        </p:txBody>
      </p:sp>
      <p:sp>
        <p:nvSpPr>
          <p:cNvPr id="124006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400">
                <a:latin typeface="Arial Black" pitchFamily="34" charset="0"/>
              </a:rPr>
              <a:t>Abraço da Paz</a:t>
            </a:r>
            <a:endParaRPr lang="pt-BR" altLang="pt-BR" sz="5200">
              <a:latin typeface="Arial Black" pitchFamily="34" charset="0"/>
            </a:endParaRPr>
          </a:p>
        </p:txBody>
      </p:sp>
      <p:pic>
        <p:nvPicPr>
          <p:cNvPr id="185347" name="Picture 4" descr="SO-OS-BATIZADOS-COM-O-ESPIRITO-SANTO-E-QUE-SERAO-SALV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5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716463" y="0"/>
            <a:ext cx="4427537" cy="68580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pt-BR" altLang="pt-BR" sz="6600" smtClean="0">
                <a:solidFill>
                  <a:schemeClr val="tx1"/>
                </a:solidFill>
                <a:latin typeface="Arial Black" pitchFamily="34" charset="0"/>
              </a:rPr>
              <a:t>Cordeiro de </a:t>
            </a:r>
            <a:br>
              <a:rPr lang="pt-BR" altLang="pt-BR" sz="660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pt-BR" altLang="pt-BR" sz="6600" smtClean="0">
                <a:solidFill>
                  <a:schemeClr val="tx1"/>
                </a:solidFill>
                <a:latin typeface="Arial Black" pitchFamily="34" charset="0"/>
              </a:rPr>
              <a:t>Deus</a:t>
            </a:r>
          </a:p>
        </p:txBody>
      </p:sp>
      <p:pic>
        <p:nvPicPr>
          <p:cNvPr id="186371" name="Picture 4" descr="Bom Pastor (2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48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5868987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Cordeiro de Deus,</a:t>
            </a:r>
            <a:b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que tirais o pecado do mundo, tende piedade de nós!</a:t>
            </a:r>
          </a:p>
        </p:txBody>
      </p:sp>
      <p:sp>
        <p:nvSpPr>
          <p:cNvPr id="12431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5868987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Cordeiro de Deus,</a:t>
            </a:r>
            <a:b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que tirais o pecado do mundo, tende piedade de nós!</a:t>
            </a:r>
          </a:p>
        </p:txBody>
      </p:sp>
      <p:sp>
        <p:nvSpPr>
          <p:cNvPr id="12431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5868987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Cordeiro de Deus,</a:t>
            </a:r>
            <a:b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que tirais o pecado do mundo, dai-nos a paz!</a:t>
            </a:r>
          </a:p>
        </p:txBody>
      </p:sp>
      <p:sp>
        <p:nvSpPr>
          <p:cNvPr id="124313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09600"/>
            <a:ext cx="9144000" cy="6019800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(...) Eis o </a:t>
            </a:r>
            <a:br>
              <a:rPr lang="pt-BR" sz="6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pt-BR" sz="6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Cordeiro de Deus, que tira o pecado do mundo!</a:t>
            </a:r>
            <a:endParaRPr lang="pt-BR" sz="66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246212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48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Somente o Padre</a:t>
            </a:r>
          </a:p>
        </p:txBody>
      </p:sp>
    </p:spTree>
  </p:cSld>
  <p:clrMapOvr>
    <a:masterClrMapping/>
  </p:clrMapOvr>
  <p:transition/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defRPr/>
            </a:pPr>
            <a: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Senhor, eu não sou digno</a:t>
            </a:r>
            <a:r>
              <a:rPr lang="pt-BR" sz="6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(a)</a:t>
            </a:r>
            <a: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de que entreis em minha morada, mas dizei uma palavra e serei salvo</a:t>
            </a:r>
            <a:r>
              <a:rPr lang="pt-BR" sz="6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(a)</a:t>
            </a:r>
            <a:r>
              <a:rPr lang="pt-BR" sz="6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!</a:t>
            </a:r>
          </a:p>
        </p:txBody>
      </p:sp>
      <p:sp>
        <p:nvSpPr>
          <p:cNvPr id="124723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0" y="6034088"/>
            <a:ext cx="9144000" cy="82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6000" b="1">
                <a:latin typeface="Arial Black" pitchFamily="34" charset="0"/>
              </a:rPr>
              <a:t>Comunhão</a:t>
            </a:r>
          </a:p>
        </p:txBody>
      </p:sp>
      <p:pic>
        <p:nvPicPr>
          <p:cNvPr id="192515" name="Picture 4" descr="santa cei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5508625" y="0"/>
            <a:ext cx="363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6600">
                <a:latin typeface="Arial Black" pitchFamily="34" charset="0"/>
              </a:rPr>
              <a:t>Ação de Graças</a:t>
            </a:r>
          </a:p>
        </p:txBody>
      </p:sp>
      <p:pic>
        <p:nvPicPr>
          <p:cNvPr id="203779" name="Picture 4" descr="Jesus rei do Univers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00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5076825" y="0"/>
            <a:ext cx="406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7200">
                <a:latin typeface="Arial Black" pitchFamily="34" charset="0"/>
              </a:rPr>
              <a:t>Oremos</a:t>
            </a:r>
          </a:p>
        </p:txBody>
      </p:sp>
      <p:pic>
        <p:nvPicPr>
          <p:cNvPr id="24579" name="Picture 3" descr="oraca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ChangeArrowheads="1"/>
          </p:cNvSpPr>
          <p:nvPr/>
        </p:nvSpPr>
        <p:spPr bwMode="auto">
          <a:xfrm>
            <a:off x="5076825" y="0"/>
            <a:ext cx="406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7200">
                <a:latin typeface="Arial Black" pitchFamily="34" charset="0"/>
              </a:rPr>
              <a:t>Oremos</a:t>
            </a:r>
          </a:p>
        </p:txBody>
      </p:sp>
      <p:pic>
        <p:nvPicPr>
          <p:cNvPr id="204803" name="Picture 4" descr="oracao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80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pt-BR" altLang="pt-BR" sz="6000" smtClean="0">
                <a:latin typeface="Arial Black" pitchFamily="34" charset="0"/>
              </a:rPr>
              <a:t>Deus eterno e todo-poderoso, que, pela ressurreição de Cristo, nos renovais para a vida eterna, </a:t>
            </a:r>
          </a:p>
        </p:txBody>
      </p:sp>
      <p:sp>
        <p:nvSpPr>
          <p:cNvPr id="20582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Oração</a:t>
            </a:r>
          </a:p>
        </p:txBody>
      </p:sp>
    </p:spTree>
  </p:cSld>
  <p:clrMapOvr>
    <a:masterClrMapping/>
  </p:clrMapOvr>
  <p:transition/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pt-BR" altLang="pt-BR" sz="6000" smtClean="0">
                <a:latin typeface="Arial Black" pitchFamily="34" charset="0"/>
              </a:rPr>
              <a:t>fazei frutificar em nós o sacramento pascal e infundi em nossos corações a força desse alimento salutar.</a:t>
            </a:r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Oração</a:t>
            </a:r>
          </a:p>
        </p:txBody>
      </p:sp>
    </p:spTree>
  </p:cSld>
  <p:clrMapOvr>
    <a:masterClrMapping/>
  </p:clrMapOvr>
  <p:transition/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5175"/>
            <a:ext cx="9144000" cy="3429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altLang="pt-BR" sz="6600" b="1" smtClean="0">
                <a:solidFill>
                  <a:schemeClr val="tx1"/>
                </a:solidFill>
                <a:latin typeface="Arial Black" pitchFamily="34" charset="0"/>
              </a:rPr>
              <a:t>Por Cristo Nosso Senhor.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0" y="4000500"/>
            <a:ext cx="9144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7200">
                <a:solidFill>
                  <a:srgbClr val="000099"/>
                </a:solidFill>
                <a:latin typeface="Arial Black" pitchFamily="34" charset="0"/>
              </a:rPr>
              <a:t>Amém !</a:t>
            </a:r>
          </a:p>
        </p:txBody>
      </p:sp>
      <p:sp>
        <p:nvSpPr>
          <p:cNvPr id="207876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Oração</a:t>
            </a:r>
          </a:p>
        </p:txBody>
      </p:sp>
    </p:spTree>
  </p:cSld>
  <p:clrMapOvr>
    <a:masterClrMapping/>
  </p:clrMapOvr>
  <p:transition/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3"/>
          <p:cNvSpPr>
            <a:spLocks noChangeArrowheads="1"/>
          </p:cNvSpPr>
          <p:nvPr/>
        </p:nvSpPr>
        <p:spPr bwMode="auto">
          <a:xfrm>
            <a:off x="6156325" y="404813"/>
            <a:ext cx="1439863" cy="1368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endParaRPr lang="pt-BR" altLang="pt-BR" sz="8800" b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8899" name="Picture 4" descr="avis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-26988"/>
            <a:ext cx="6840537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204"/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3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6600" b="1">
                <a:latin typeface="Arial Black" pitchFamily="34" charset="0"/>
              </a:rPr>
              <a:t>Benção Final</a:t>
            </a:r>
          </a:p>
        </p:txBody>
      </p:sp>
      <p:pic>
        <p:nvPicPr>
          <p:cNvPr id="218115" name="Picture 4" descr="benção f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7200" b="1">
                <a:latin typeface="Arial Black" pitchFamily="34" charset="0"/>
              </a:rPr>
              <a:t>Canto Final</a:t>
            </a:r>
          </a:p>
        </p:txBody>
      </p:sp>
      <p:pic>
        <p:nvPicPr>
          <p:cNvPr id="219139" name="Picture 4" descr="Music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697538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/>
            <a:r>
              <a:rPr lang="pt-BR" altLang="pt-BR" sz="6000" smtClean="0">
                <a:latin typeface="Arial Black" pitchFamily="34" charset="0"/>
              </a:rPr>
              <a:t>Deus todo-poderoso, dai-nos celebrar com fervor estes dias de júbilo em honra de Cristo ressuscitado, </a:t>
            </a:r>
          </a:p>
        </p:txBody>
      </p:sp>
      <p:sp>
        <p:nvSpPr>
          <p:cNvPr id="12318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Oração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600">
                <a:latin typeface="Arial Black" pitchFamily="34" charset="0"/>
              </a:rPr>
              <a:t>6º Domingo de Páscoa</a:t>
            </a:r>
          </a:p>
        </p:txBody>
      </p:sp>
      <p:pic>
        <p:nvPicPr>
          <p:cNvPr id="3075" name="Picture 5" descr="vitr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9753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pPr eaLnBrk="1" hangingPunct="1"/>
            <a:r>
              <a:rPr lang="pt-BR" altLang="pt-BR" sz="6000" smtClean="0">
                <a:latin typeface="Arial Black" pitchFamily="34" charset="0"/>
              </a:rPr>
              <a:t>para que nossa vida corresponda sempre aos mistérios que recordamos.</a:t>
            </a:r>
          </a:p>
        </p:txBody>
      </p:sp>
      <p:sp>
        <p:nvSpPr>
          <p:cNvPr id="12318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Oração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altLang="pt-BR" sz="6000" b="1" smtClean="0">
                <a:latin typeface="Arial Black" pitchFamily="34" charset="0"/>
              </a:rPr>
              <a:t>Por nosso Senhor Jesus Cristo, vosso Filho, na unidade do Espírito Santo.</a:t>
            </a:r>
          </a:p>
        </p:txBody>
      </p:sp>
      <p:sp>
        <p:nvSpPr>
          <p:cNvPr id="12318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Oração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altLang="pt-BR" sz="12900" smtClean="0">
                <a:solidFill>
                  <a:srgbClr val="000099"/>
                </a:solidFill>
                <a:latin typeface="Arial Black" pitchFamily="34" charset="0"/>
              </a:rPr>
              <a:t>Amém!</a:t>
            </a:r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6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5759450"/>
            <a:ext cx="91440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>
                <a:latin typeface="Arial Black" pitchFamily="34" charset="0"/>
              </a:rPr>
              <a:t>Liturgia da Palavra</a:t>
            </a:r>
          </a:p>
        </p:txBody>
      </p:sp>
      <p:pic>
        <p:nvPicPr>
          <p:cNvPr id="29699" name="Picture 4" descr="Religiosas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5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pt-BR" altLang="pt-BR" sz="8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Atos</a:t>
            </a:r>
          </a:p>
          <a:p>
            <a:pPr algn="ctr">
              <a:lnSpc>
                <a:spcPct val="90000"/>
              </a:lnSpc>
              <a:defRPr/>
            </a:pPr>
            <a:r>
              <a:rPr lang="pt-BR" altLang="pt-BR" b="1" smtClean="0">
                <a:latin typeface="Arial Black" pitchFamily="34" charset="0"/>
              </a:rPr>
              <a:t>Capítulo 8  </a:t>
            </a:r>
          </a:p>
          <a:p>
            <a:pPr algn="ctr">
              <a:lnSpc>
                <a:spcPct val="90000"/>
              </a:lnSpc>
              <a:defRPr/>
            </a:pPr>
            <a:r>
              <a:rPr lang="pt-BR" altLang="pt-BR" b="1" smtClean="0">
                <a:latin typeface="Arial Black" pitchFamily="34" charset="0"/>
              </a:rPr>
              <a:t>Versículos 5-8.14-17 </a:t>
            </a: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  <p:pic>
        <p:nvPicPr>
          <p:cNvPr id="30724" name="Picture 5" descr="Religiosas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90950"/>
            <a:ext cx="47879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0" y="2138363"/>
            <a:ext cx="9144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5000"/>
              </a:lnSpc>
              <a:defRPr/>
            </a:pPr>
            <a:r>
              <a:rPr lang="pt-BR" altLang="pt-BR" sz="7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Leitura dos Atos dos Apóstolos</a:t>
            </a:r>
            <a:endParaRPr lang="pt-BR" altLang="pt-BR" sz="7200" smtClean="0">
              <a:latin typeface="Arial Black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Naqueles dias:</a:t>
            </a:r>
            <a:br>
              <a:rPr lang="en-US" altLang="pt-BR" sz="6600" smtClean="0">
                <a:latin typeface="Arial Black" pitchFamily="34" charset="0"/>
              </a:rPr>
            </a:br>
            <a:r>
              <a:rPr lang="en-US" altLang="pt-BR" sz="6600" smtClean="0">
                <a:latin typeface="Arial Black" pitchFamily="34" charset="0"/>
              </a:rPr>
              <a:t>Felipe desceu a uma cidade da Samaria e anunciou-lhes o Cristo.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As multidões seguiam com atenção as coisas que Felipe </a:t>
            </a:r>
            <a:br>
              <a:rPr lang="en-US" altLang="pt-BR" sz="6600" smtClean="0">
                <a:latin typeface="Arial Black" pitchFamily="34" charset="0"/>
              </a:rPr>
            </a:br>
            <a:r>
              <a:rPr lang="en-US" altLang="pt-BR" sz="6600" smtClean="0">
                <a:latin typeface="Arial Black" pitchFamily="34" charset="0"/>
              </a:rPr>
              <a:t>dizia. 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E todos unânimes o escutavam, pois viam os milagres que ele fazia.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De muitos possessos saíam os espíritos maus,</a:t>
            </a:r>
            <a:br>
              <a:rPr lang="en-US" altLang="pt-BR" sz="6600" smtClean="0">
                <a:latin typeface="Arial Black" pitchFamily="34" charset="0"/>
              </a:rPr>
            </a:br>
            <a:r>
              <a:rPr lang="en-US" altLang="pt-BR" sz="6600" smtClean="0">
                <a:latin typeface="Arial Black" pitchFamily="34" charset="0"/>
              </a:rPr>
              <a:t>dando grandes gritos.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10668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pt-BR" altLang="pt-BR" sz="6000" b="1" smtClean="0">
                <a:solidFill>
                  <a:schemeClr val="tx1"/>
                </a:solidFill>
                <a:latin typeface="Arial Black" pitchFamily="34" charset="0"/>
              </a:rPr>
              <a:t>Leituras desta Missa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pt-BR" altLang="pt-BR" sz="6200" u="sng">
                <a:latin typeface="Arial Black" pitchFamily="34" charset="0"/>
              </a:rPr>
              <a:t>1ª Leitura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4800" b="1">
                <a:latin typeface="Arial Black" pitchFamily="34" charset="0"/>
              </a:rPr>
              <a:t>Atos 8, 5-8.14-17 </a:t>
            </a: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pt-BR" altLang="pt-BR" sz="6200" u="sng">
                <a:latin typeface="Arial Black" pitchFamily="34" charset="0"/>
              </a:rPr>
              <a:t>2ª Leitura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4800" b="1">
                <a:latin typeface="Arial Black" pitchFamily="34" charset="0"/>
              </a:rPr>
              <a:t>1 Pedro 3, 15-18</a:t>
            </a:r>
            <a:endParaRPr lang="pt-BR" altLang="pt-BR" sz="8800">
              <a:latin typeface="Arial Black" pitchFamily="34" charset="0"/>
            </a:endParaRPr>
          </a:p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pt-BR" altLang="pt-BR" sz="6200" u="sng">
                <a:latin typeface="Arial Black" pitchFamily="34" charset="0"/>
              </a:rPr>
              <a:t>Evangelho</a:t>
            </a:r>
            <a:endParaRPr lang="pt-BR" altLang="pt-BR" sz="6200">
              <a:latin typeface="Arial Black" pitchFamily="34" charset="0"/>
            </a:endParaRPr>
          </a:p>
          <a:p>
            <a:pPr algn="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pt-BR" altLang="pt-BR" sz="4800" b="1">
                <a:latin typeface="Arial Black" pitchFamily="34" charset="0"/>
              </a:rPr>
              <a:t>João 14, 15-21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Numerosos paralíticos e aleijados também foram curados.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Era grande a alegria naquela cidade.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Os apóstolos, que estavam em Jerusalém,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souberam que a Samaria acolhera a Palavra de Deus,</a:t>
            </a:r>
            <a:br>
              <a:rPr lang="en-US" altLang="pt-BR" sz="6600" smtClean="0">
                <a:latin typeface="Arial Black" pitchFamily="34" charset="0"/>
              </a:rPr>
            </a:br>
            <a:r>
              <a:rPr lang="en-US" altLang="pt-BR" sz="6600" smtClean="0">
                <a:latin typeface="Arial Black" pitchFamily="34" charset="0"/>
              </a:rPr>
              <a:t>e enviaram lá Pedro e João.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Chegando ali, oraram pelos habitantes da Samaria, para que recebessem o Espírito Santo.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Porque o Espírito ainda não viera sobre nenhum deles;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apenas tinham recebido o batismo em nome do Senhor Jesus.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smtClean="0">
                <a:latin typeface="Arial Black" pitchFamily="34" charset="0"/>
              </a:rPr>
              <a:t>Pedro e João impuseram-lhes as mãos, e eles receberam o Espírito Santo.</a:t>
            </a:r>
            <a:endParaRPr lang="pt-BR" altLang="pt-BR" sz="6600" smtClean="0">
              <a:latin typeface="Arial Black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14400"/>
            <a:ext cx="9144000" cy="3276600"/>
          </a:xfrm>
        </p:spPr>
        <p:txBody>
          <a:bodyPr/>
          <a:lstStyle/>
          <a:p>
            <a:pPr eaLnBrk="1" hangingPunct="1"/>
            <a:r>
              <a:rPr lang="pt-BR" altLang="pt-BR" sz="9800" b="1" smtClean="0">
                <a:latin typeface="Arial Black" pitchFamily="34" charset="0"/>
              </a:rPr>
              <a:t>Palavra do Senhor.</a:t>
            </a:r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0" y="47244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7400">
                <a:solidFill>
                  <a:srgbClr val="000099"/>
                </a:solidFill>
                <a:latin typeface="Arial Black" pitchFamily="34" charset="0"/>
              </a:rPr>
              <a:t>Graças a Deus !</a:t>
            </a: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1ª Leitura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>
                <a:latin typeface="Arial Black" pitchFamily="34" charset="0"/>
              </a:rPr>
              <a:t>Salmo de Resposta</a:t>
            </a:r>
            <a:r>
              <a:rPr lang="pt-BR" altLang="pt-BR" sz="6000">
                <a:solidFill>
                  <a:srgbClr val="FF3300"/>
                </a:solidFill>
                <a:latin typeface="Arial Black" pitchFamily="34" charset="0"/>
              </a:rPr>
              <a:t> </a:t>
            </a:r>
          </a:p>
        </p:txBody>
      </p:sp>
      <p:pic>
        <p:nvPicPr>
          <p:cNvPr id="46083" name="Picture 4" descr="papi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7200" b="1">
                <a:latin typeface="Arial Black" pitchFamily="34" charset="0"/>
              </a:rPr>
              <a:t>Canto de Entrada</a:t>
            </a:r>
          </a:p>
        </p:txBody>
      </p:sp>
      <p:pic>
        <p:nvPicPr>
          <p:cNvPr id="5123" name="Picture 4" descr="Music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697538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52705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solidFill>
                  <a:srgbClr val="000099"/>
                </a:solidFill>
                <a:latin typeface="Arial Black" pitchFamily="34" charset="0"/>
              </a:rPr>
              <a:t>Aclamai o Senhor Deus, ó terra inteira, cantai salmos a Seu nome glorioso!</a:t>
            </a:r>
            <a:endParaRPr lang="pt-BR" altLang="pt-BR" sz="6600" b="1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TODOS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0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264150"/>
          </a:xfrm>
        </p:spPr>
        <p:txBody>
          <a:bodyPr/>
          <a:lstStyle/>
          <a:p>
            <a:pPr eaLnBrk="1" hangingPunct="1"/>
            <a:r>
              <a:rPr lang="en-US" altLang="pt-BR" sz="6000" b="1" smtClean="0">
                <a:latin typeface="Arial Black" pitchFamily="34" charset="0"/>
              </a:rPr>
              <a:t>Aclamai o Senhor Deus, ó terra inteira,</a:t>
            </a:r>
            <a:br>
              <a:rPr lang="en-US" altLang="pt-BR" sz="6000" b="1" smtClean="0">
                <a:latin typeface="Arial Black" pitchFamily="34" charset="0"/>
              </a:rPr>
            </a:br>
            <a:r>
              <a:rPr lang="en-US" altLang="pt-BR" sz="6000" b="1" smtClean="0">
                <a:latin typeface="Arial Black" pitchFamily="34" charset="0"/>
              </a:rPr>
              <a:t>cantai salmos a Seu nome glorioso,</a:t>
            </a:r>
            <a:endParaRPr lang="pt-BR" altLang="pt-BR" sz="6000" b="1" smtClean="0">
              <a:latin typeface="Arial Black" pitchFamily="34" charset="0"/>
            </a:endParaRPr>
          </a:p>
        </p:txBody>
      </p:sp>
      <p:sp>
        <p:nvSpPr>
          <p:cNvPr id="48131" name="Rectangle 307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Salmo 65</a:t>
            </a:r>
          </a:p>
        </p:txBody>
      </p:sp>
      <p:sp>
        <p:nvSpPr>
          <p:cNvPr id="48132" name="Rectangle 307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0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264150"/>
          </a:xfrm>
        </p:spPr>
        <p:txBody>
          <a:bodyPr/>
          <a:lstStyle/>
          <a:p>
            <a:pPr eaLnBrk="1" hangingPunct="1"/>
            <a:r>
              <a:rPr lang="en-US" altLang="pt-BR" sz="6000" b="1" smtClean="0">
                <a:latin typeface="Arial Black" pitchFamily="34" charset="0"/>
              </a:rPr>
              <a:t>dai a Deus a mais sublime louvação! Dizei a Deus: “Como são grandes Vossas obras!</a:t>
            </a:r>
            <a:endParaRPr lang="pt-BR" altLang="pt-BR" sz="6000" b="1" smtClean="0">
              <a:latin typeface="Arial Black" pitchFamily="34" charset="0"/>
            </a:endParaRPr>
          </a:p>
        </p:txBody>
      </p:sp>
      <p:sp>
        <p:nvSpPr>
          <p:cNvPr id="49155" name="Rectangle 307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Salmo 65</a:t>
            </a:r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52705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solidFill>
                  <a:srgbClr val="000099"/>
                </a:solidFill>
                <a:latin typeface="Arial Black" pitchFamily="34" charset="0"/>
              </a:rPr>
              <a:t>Aclamai o Senhor Deus, ó terra inteira, cantai salmos a Seu nome glorioso!</a:t>
            </a:r>
            <a:endParaRPr lang="pt-BR" altLang="pt-BR" sz="6600" b="1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TODOS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0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264150"/>
          </a:xfrm>
        </p:spPr>
        <p:txBody>
          <a:bodyPr/>
          <a:lstStyle/>
          <a:p>
            <a:pPr eaLnBrk="1" hangingPunct="1"/>
            <a:r>
              <a:rPr lang="en-US" altLang="pt-BR" sz="6000" b="1" smtClean="0">
                <a:latin typeface="Arial Black" pitchFamily="34" charset="0"/>
              </a:rPr>
              <a:t>Toda a terra Vos adore com respeito e proclame o louvor de Vosso nome!”</a:t>
            </a:r>
            <a:endParaRPr lang="pt-BR" altLang="pt-BR" sz="6000" b="1" smtClean="0">
              <a:latin typeface="Arial Black" pitchFamily="34" charset="0"/>
            </a:endParaRPr>
          </a:p>
        </p:txBody>
      </p:sp>
      <p:sp>
        <p:nvSpPr>
          <p:cNvPr id="51203" name="Rectangle 307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Salmo 65</a:t>
            </a:r>
          </a:p>
        </p:txBody>
      </p:sp>
      <p:sp>
        <p:nvSpPr>
          <p:cNvPr id="51204" name="Rectangle 307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0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264150"/>
          </a:xfrm>
        </p:spPr>
        <p:txBody>
          <a:bodyPr/>
          <a:lstStyle/>
          <a:p>
            <a:pPr eaLnBrk="1" hangingPunct="1"/>
            <a:r>
              <a:rPr lang="en-US" altLang="pt-BR" sz="6000" b="1" smtClean="0">
                <a:latin typeface="Arial Black" pitchFamily="34" charset="0"/>
              </a:rPr>
              <a:t>Vinde ver todas as obras do Senhor: Seus prodígios estupendos entre os homens!</a:t>
            </a:r>
            <a:endParaRPr lang="pt-BR" altLang="pt-BR" sz="6000" b="1" smtClean="0">
              <a:latin typeface="Arial Black" pitchFamily="34" charset="0"/>
            </a:endParaRPr>
          </a:p>
        </p:txBody>
      </p:sp>
      <p:sp>
        <p:nvSpPr>
          <p:cNvPr id="52227" name="Rectangle 307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Salmo 65</a:t>
            </a:r>
          </a:p>
        </p:txBody>
      </p:sp>
      <p:sp>
        <p:nvSpPr>
          <p:cNvPr id="52228" name="Rectangle 307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52705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solidFill>
                  <a:srgbClr val="000099"/>
                </a:solidFill>
                <a:latin typeface="Arial Black" pitchFamily="34" charset="0"/>
              </a:rPr>
              <a:t>Aclamai o Senhor Deus, ó terra inteira, cantai salmos a Seu nome glorioso!</a:t>
            </a:r>
            <a:endParaRPr lang="pt-BR" altLang="pt-BR" sz="6600" b="1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TODOS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0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264150"/>
          </a:xfrm>
        </p:spPr>
        <p:txBody>
          <a:bodyPr/>
          <a:lstStyle/>
          <a:p>
            <a:pPr eaLnBrk="1" hangingPunct="1"/>
            <a:r>
              <a:rPr lang="en-US" altLang="pt-BR" sz="6000" b="1" smtClean="0">
                <a:latin typeface="Arial Black" pitchFamily="34" charset="0"/>
              </a:rPr>
              <a:t>O mar Ele mudou em terra firme, e passaram pelo rio a pé enxuto.</a:t>
            </a:r>
            <a:endParaRPr lang="pt-BR" altLang="pt-BR" sz="6000" b="1" smtClean="0">
              <a:latin typeface="Arial Black" pitchFamily="34" charset="0"/>
            </a:endParaRPr>
          </a:p>
        </p:txBody>
      </p:sp>
      <p:sp>
        <p:nvSpPr>
          <p:cNvPr id="54275" name="Rectangle 307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Salmo 65</a:t>
            </a:r>
          </a:p>
        </p:txBody>
      </p:sp>
      <p:sp>
        <p:nvSpPr>
          <p:cNvPr id="54276" name="Rectangle 307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0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264150"/>
          </a:xfrm>
        </p:spPr>
        <p:txBody>
          <a:bodyPr/>
          <a:lstStyle/>
          <a:p>
            <a:pPr eaLnBrk="1" hangingPunct="1"/>
            <a:r>
              <a:rPr lang="en-US" altLang="pt-BR" sz="6000" b="1" smtClean="0">
                <a:latin typeface="Arial Black" pitchFamily="34" charset="0"/>
              </a:rPr>
              <a:t>Exultemos de alegria no Senhor! Ele domina para sempre com poder!</a:t>
            </a:r>
            <a:endParaRPr lang="pt-BR" altLang="pt-BR" sz="6000" b="1" smtClean="0">
              <a:latin typeface="Arial Black" pitchFamily="34" charset="0"/>
            </a:endParaRPr>
          </a:p>
        </p:txBody>
      </p:sp>
      <p:sp>
        <p:nvSpPr>
          <p:cNvPr id="55299" name="Rectangle 307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Salmo 65</a:t>
            </a:r>
          </a:p>
        </p:txBody>
      </p:sp>
      <p:sp>
        <p:nvSpPr>
          <p:cNvPr id="55300" name="Rectangle 307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52705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solidFill>
                  <a:srgbClr val="000099"/>
                </a:solidFill>
                <a:latin typeface="Arial Black" pitchFamily="34" charset="0"/>
              </a:rPr>
              <a:t>Aclamai o Senhor Deus, ó terra inteira, cantai salmos a Seu nome glorioso!</a:t>
            </a:r>
            <a:endParaRPr lang="pt-BR" altLang="pt-BR" sz="6600" b="1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TODOS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003800" y="0"/>
            <a:ext cx="4140200" cy="685800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pt-BR" altLang="pt-BR" sz="6000" smtClean="0">
                <a:solidFill>
                  <a:schemeClr val="tx1"/>
                </a:solidFill>
                <a:latin typeface="Arial Black" pitchFamily="34" charset="0"/>
              </a:rPr>
              <a:t>Acolhida</a:t>
            </a:r>
          </a:p>
        </p:txBody>
      </p:sp>
      <p:pic>
        <p:nvPicPr>
          <p:cNvPr id="10243" name="Picture 4" descr="Trinda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34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0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264150"/>
          </a:xfrm>
        </p:spPr>
        <p:txBody>
          <a:bodyPr/>
          <a:lstStyle/>
          <a:p>
            <a:pPr eaLnBrk="1" hangingPunct="1"/>
            <a:r>
              <a:rPr lang="en-US" altLang="pt-BR" sz="6000" b="1" smtClean="0">
                <a:latin typeface="Arial Black" pitchFamily="34" charset="0"/>
              </a:rPr>
              <a:t>Todos vós que a Deus temeis, vinde escutar: vou contar-vos todo bem que Ele me fez!</a:t>
            </a:r>
            <a:endParaRPr lang="pt-BR" altLang="pt-BR" sz="6000" b="1" smtClean="0">
              <a:latin typeface="Arial Black" pitchFamily="34" charset="0"/>
            </a:endParaRPr>
          </a:p>
        </p:txBody>
      </p:sp>
      <p:sp>
        <p:nvSpPr>
          <p:cNvPr id="57347" name="Rectangle 307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Salmo 65</a:t>
            </a:r>
          </a:p>
        </p:txBody>
      </p:sp>
      <p:sp>
        <p:nvSpPr>
          <p:cNvPr id="57348" name="Rectangle 307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0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264150"/>
          </a:xfrm>
        </p:spPr>
        <p:txBody>
          <a:bodyPr/>
          <a:lstStyle/>
          <a:p>
            <a:pPr eaLnBrk="1" hangingPunct="1"/>
            <a:r>
              <a:rPr lang="en-US" altLang="pt-BR" sz="6000" b="1" smtClean="0">
                <a:latin typeface="Arial Black" pitchFamily="34" charset="0"/>
              </a:rPr>
              <a:t>Bendito seja o Senhor Deus que me escutou, não rejeitou minha oração e meu clamor, </a:t>
            </a:r>
            <a:endParaRPr lang="pt-BR" altLang="pt-BR" sz="6000" b="1" smtClean="0">
              <a:latin typeface="Arial Black" pitchFamily="34" charset="0"/>
            </a:endParaRPr>
          </a:p>
        </p:txBody>
      </p:sp>
      <p:sp>
        <p:nvSpPr>
          <p:cNvPr id="58371" name="Rectangle 307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Salmo 65</a:t>
            </a:r>
          </a:p>
        </p:txBody>
      </p:sp>
      <p:sp>
        <p:nvSpPr>
          <p:cNvPr id="58372" name="Rectangle 307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07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08050"/>
            <a:ext cx="9144000" cy="5264150"/>
          </a:xfrm>
        </p:spPr>
        <p:txBody>
          <a:bodyPr/>
          <a:lstStyle/>
          <a:p>
            <a:pPr eaLnBrk="1" hangingPunct="1"/>
            <a:r>
              <a:rPr lang="en-US" altLang="pt-BR" sz="6000" b="1" smtClean="0">
                <a:latin typeface="Arial Black" pitchFamily="34" charset="0"/>
              </a:rPr>
              <a:t>nem afastou longe de mim o Seu amor!</a:t>
            </a:r>
            <a:endParaRPr lang="pt-BR" altLang="pt-BR" sz="6000" b="1" smtClean="0">
              <a:latin typeface="Arial Black" pitchFamily="34" charset="0"/>
            </a:endParaRPr>
          </a:p>
        </p:txBody>
      </p:sp>
      <p:sp>
        <p:nvSpPr>
          <p:cNvPr id="59395" name="Rectangle 307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Salmo 65</a:t>
            </a:r>
          </a:p>
        </p:txBody>
      </p:sp>
      <p:sp>
        <p:nvSpPr>
          <p:cNvPr id="59396" name="Rectangle 3076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52705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solidFill>
                  <a:srgbClr val="000099"/>
                </a:solidFill>
                <a:latin typeface="Arial Black" pitchFamily="34" charset="0"/>
              </a:rPr>
              <a:t>Aclamai o Senhor Deus, ó terra inteira, cantai salmos a Seu nome glorioso!</a:t>
            </a:r>
            <a:endParaRPr lang="pt-BR" altLang="pt-BR" sz="6600" b="1" smtClean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TODOS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pt-BR" altLang="pt-BR" sz="8800" smtClean="0">
                <a:latin typeface="Arial Black" pitchFamily="34" charset="0"/>
              </a:rPr>
              <a:t>1 Pedro</a:t>
            </a:r>
          </a:p>
          <a:p>
            <a:pPr algn="ctr"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Capítulo 3</a:t>
            </a:r>
          </a:p>
          <a:p>
            <a:pPr algn="ctr">
              <a:lnSpc>
                <a:spcPct val="90000"/>
              </a:lnSpc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Versículos 15-18 </a:t>
            </a:r>
          </a:p>
        </p:txBody>
      </p:sp>
      <p:sp>
        <p:nvSpPr>
          <p:cNvPr id="61443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  <p:pic>
        <p:nvPicPr>
          <p:cNvPr id="61444" name="Picture 5" descr="Religiosas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90950"/>
            <a:ext cx="47879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0" y="1343025"/>
            <a:ext cx="9144000" cy="486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45000"/>
              </a:lnSpc>
              <a:defRPr/>
            </a:pPr>
            <a:r>
              <a:rPr lang="pt-BR" altLang="pt-BR" sz="72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Leitura da Primeira Carta de São Pedro</a:t>
            </a:r>
            <a:endParaRPr lang="pt-BR" altLang="pt-BR" sz="7200" smtClean="0">
              <a:latin typeface="Arial Black" pitchFamily="34" charset="0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Caríssimos: Santificai em vossos corações</a:t>
            </a:r>
            <a:br>
              <a:rPr lang="en-US" altLang="pt-BR" sz="6600" b="1" smtClean="0">
                <a:latin typeface="Arial Black" pitchFamily="34" charset="0"/>
              </a:rPr>
            </a:br>
            <a:r>
              <a:rPr lang="en-US" altLang="pt-BR" sz="6600" b="1" smtClean="0">
                <a:latin typeface="Arial Black" pitchFamily="34" charset="0"/>
              </a:rPr>
              <a:t>o Senhor Jesus Cristo,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e estai sempre prontos a dar</a:t>
            </a:r>
            <a:br>
              <a:rPr lang="en-US" altLang="pt-BR" sz="6600" b="1" smtClean="0">
                <a:latin typeface="Arial Black" pitchFamily="34" charset="0"/>
              </a:rPr>
            </a:br>
            <a:r>
              <a:rPr lang="en-US" altLang="pt-BR" sz="6600" b="1" smtClean="0">
                <a:latin typeface="Arial Black" pitchFamily="34" charset="0"/>
              </a:rPr>
              <a:t>razão da vossa esperança a todo aquele que vo-la pedir.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Fazei-o, porém, com mansidão e respeito e com boa consciência.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Então, se em alguma coisa fordes difamados,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01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pt-BR" sz="81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Bendito seja Deus que nos reuniu no amor de Cristo.</a:t>
            </a:r>
          </a:p>
        </p:txBody>
      </p:sp>
      <p:sp>
        <p:nvSpPr>
          <p:cNvPr id="1231875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54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ficarão com vergonha aqueles que ultrajam o vosso bom procedimento em Cristo.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Pois será melhor sofrer praticando o bem, se esta for a vontade de Deus</a:t>
            </a:r>
            <a:br>
              <a:rPr lang="en-US" altLang="pt-BR" sz="6600" b="1" smtClean="0">
                <a:latin typeface="Arial Black" pitchFamily="34" charset="0"/>
              </a:rPr>
            </a:br>
            <a:r>
              <a:rPr lang="en-US" altLang="pt-BR" sz="6600" b="1" smtClean="0">
                <a:latin typeface="Arial Black" pitchFamily="34" charset="0"/>
              </a:rPr>
              <a:t>do que praticando o mal.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Com efeito, também Cristo morreu, uma vez por todas, por causa dos pecados, 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o justo, pelos injustos, a fim de nos conduzir a Deus.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Sofreu a morte, na sua existência humana, mas recebeu nova vida pelo Espirito.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14400"/>
            <a:ext cx="9144000" cy="3276600"/>
          </a:xfrm>
        </p:spPr>
        <p:txBody>
          <a:bodyPr/>
          <a:lstStyle/>
          <a:p>
            <a:pPr eaLnBrk="1" hangingPunct="1"/>
            <a:r>
              <a:rPr lang="pt-BR" altLang="pt-BR" sz="9800" b="1" smtClean="0">
                <a:latin typeface="Arial Black" pitchFamily="34" charset="0"/>
              </a:rPr>
              <a:t>Palavra do Senhor.</a:t>
            </a: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0" y="47244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7400">
                <a:solidFill>
                  <a:srgbClr val="000099"/>
                </a:solidFill>
                <a:latin typeface="Arial Black" pitchFamily="34" charset="0"/>
              </a:rPr>
              <a:t>Graças a Deus !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2ª Leitura</a:t>
            </a:r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4800" b="1">
                <a:latin typeface="Arial Black" pitchFamily="34" charset="0"/>
              </a:rPr>
              <a:t>Aclamação ao Evangelho</a:t>
            </a:r>
          </a:p>
        </p:txBody>
      </p:sp>
      <p:pic>
        <p:nvPicPr>
          <p:cNvPr id="73731" name="Picture 4" descr="Musica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250" y="0"/>
            <a:ext cx="5697538" cy="569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0" y="968375"/>
            <a:ext cx="9144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pt-BR" altLang="pt-BR" sz="7200" b="1">
                <a:latin typeface="Arial Black" pitchFamily="34" charset="0"/>
              </a:rPr>
              <a:t>O Senhor esteja convosco!</a:t>
            </a: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  <p:sp>
        <p:nvSpPr>
          <p:cNvPr id="78852" name="Text Box 4"/>
          <p:cNvSpPr txBox="1">
            <a:spLocks noChangeArrowheads="1"/>
          </p:cNvSpPr>
          <p:nvPr/>
        </p:nvSpPr>
        <p:spPr bwMode="auto">
          <a:xfrm>
            <a:off x="0" y="4114800"/>
            <a:ext cx="914400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pt-BR" altLang="pt-BR" sz="7200" b="1">
                <a:solidFill>
                  <a:srgbClr val="000099"/>
                </a:solidFill>
                <a:latin typeface="Arial Black" pitchFamily="34" charset="0"/>
              </a:rPr>
              <a:t>Ele está no </a:t>
            </a:r>
            <a:br>
              <a:rPr lang="pt-BR" altLang="pt-BR" sz="7200" b="1">
                <a:solidFill>
                  <a:srgbClr val="000099"/>
                </a:solidFill>
                <a:latin typeface="Arial Black" pitchFamily="34" charset="0"/>
              </a:rPr>
            </a:br>
            <a:r>
              <a:rPr lang="pt-BR" altLang="pt-BR" sz="7200" b="1">
                <a:solidFill>
                  <a:srgbClr val="000099"/>
                </a:solidFill>
                <a:latin typeface="Arial Black" pitchFamily="34" charset="0"/>
              </a:rPr>
              <a:t>meio de nós!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0" y="105251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7200" b="1">
                <a:latin typeface="Arial Black" pitchFamily="34" charset="0"/>
              </a:rPr>
              <a:t>Proclamação </a:t>
            </a:r>
            <a:br>
              <a:rPr lang="pt-BR" altLang="pt-BR" sz="7200" b="1">
                <a:latin typeface="Arial Black" pitchFamily="34" charset="0"/>
              </a:rPr>
            </a:br>
            <a:r>
              <a:rPr lang="pt-BR" altLang="pt-BR" sz="7200" b="1">
                <a:latin typeface="Arial Black" pitchFamily="34" charset="0"/>
              </a:rPr>
              <a:t>do Evangelho de  </a:t>
            </a:r>
            <a:r>
              <a:rPr lang="pt-BR" altLang="pt-BR" sz="7200" b="1">
                <a:solidFill>
                  <a:srgbClr val="FF3300"/>
                </a:solidFill>
                <a:latin typeface="Arial Black" pitchFamily="34" charset="0"/>
                <a:sym typeface="Wingdings" pitchFamily="2" charset="2"/>
              </a:rPr>
              <a:t></a:t>
            </a:r>
            <a:r>
              <a:rPr lang="pt-BR" altLang="pt-BR" sz="7200" b="1">
                <a:latin typeface="Arial Black" pitchFamily="34" charset="0"/>
                <a:sym typeface="Monotype Sorts" pitchFamily="2" charset="2"/>
              </a:rPr>
              <a:t> </a:t>
            </a:r>
            <a:r>
              <a:rPr lang="pt-BR" altLang="pt-BR" sz="7200" b="1">
                <a:latin typeface="Arial Black" pitchFamily="34" charset="0"/>
              </a:rPr>
              <a:t>Jesus Cristo segundo João</a:t>
            </a: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0" y="4902200"/>
            <a:ext cx="91440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pt-BR" altLang="pt-BR" sz="7200" b="1">
                <a:solidFill>
                  <a:srgbClr val="000099"/>
                </a:solidFill>
                <a:latin typeface="Arial Black" pitchFamily="34" charset="0"/>
              </a:rPr>
              <a:t>Glória a vós, Senhor!</a:t>
            </a:r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  <p:sp>
        <p:nvSpPr>
          <p:cNvPr id="1102850" name="Text Box 2"/>
          <p:cNvSpPr txBox="1">
            <a:spLocks noChangeArrowheads="1"/>
          </p:cNvSpPr>
          <p:nvPr/>
        </p:nvSpPr>
        <p:spPr bwMode="auto">
          <a:xfrm>
            <a:off x="0" y="692150"/>
            <a:ext cx="9144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pt-BR" altLang="pt-BR" sz="96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João</a:t>
            </a:r>
          </a:p>
          <a:p>
            <a:pPr algn="ctr">
              <a:lnSpc>
                <a:spcPct val="95000"/>
              </a:lnSpc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Capítulo 14 </a:t>
            </a:r>
          </a:p>
          <a:p>
            <a:pPr algn="ctr">
              <a:lnSpc>
                <a:spcPct val="95000"/>
              </a:lnSpc>
              <a:defRPr/>
            </a:pPr>
            <a:r>
              <a:rPr lang="pt-BR" altLang="pt-BR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Versículos 15-21</a:t>
            </a:r>
          </a:p>
        </p:txBody>
      </p:sp>
      <p:pic>
        <p:nvPicPr>
          <p:cNvPr id="80900" name="Picture 5" descr="Religiosas1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790950"/>
            <a:ext cx="47879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7200" b="1">
                <a:latin typeface="Arial Black" pitchFamily="34" charset="0"/>
              </a:rPr>
              <a:t>Ato Penitencial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Naquele tempo, disse Jesus a seus discípulos: Se me amais, guardareis os meus mandamentos,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e eu rogarei ao Pai, e ele vos dará um outro Defensor,</a:t>
            </a:r>
            <a:br>
              <a:rPr lang="en-US" altLang="pt-BR" sz="6600" b="1" smtClean="0">
                <a:latin typeface="Arial Black" pitchFamily="34" charset="0"/>
              </a:rPr>
            </a:br>
            <a:r>
              <a:rPr lang="en-US" altLang="pt-BR" sz="6600" b="1" smtClean="0">
                <a:latin typeface="Arial Black" pitchFamily="34" charset="0"/>
              </a:rPr>
              <a:t>para que permaneça sempre convosco: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o Espírito da Verdade, que o mundo não é capaz de receber,</a:t>
            </a:r>
            <a:br>
              <a:rPr lang="en-US" altLang="pt-BR" sz="6600" b="1" smtClean="0">
                <a:latin typeface="Arial Black" pitchFamily="34" charset="0"/>
              </a:rPr>
            </a:br>
            <a:r>
              <a:rPr lang="en-US" altLang="pt-BR" sz="6600" b="1" smtClean="0">
                <a:latin typeface="Arial Black" pitchFamily="34" charset="0"/>
              </a:rPr>
              <a:t>porque não o vê nem o conhece.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Vós o conheceis, porque ele permanece junto de vós e estará dentro de vós.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Não vos deixarei órfãos. Eu virei a vós.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Pouco tempo ainda, e o mundo não mais me verá,</a:t>
            </a:r>
            <a:br>
              <a:rPr lang="en-US" altLang="pt-BR" sz="6600" b="1" smtClean="0">
                <a:latin typeface="Arial Black" pitchFamily="34" charset="0"/>
              </a:rPr>
            </a:br>
            <a:r>
              <a:rPr lang="en-US" altLang="pt-BR" sz="6600" b="1" smtClean="0">
                <a:latin typeface="Arial Black" pitchFamily="34" charset="0"/>
              </a:rPr>
              <a:t>mas vós me vereis, porque eu vivo e vós vivereis.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Naquele dia sabereis que eu estou no meu Pai</a:t>
            </a:r>
            <a:br>
              <a:rPr lang="en-US" altLang="pt-BR" sz="6600" b="1" smtClean="0">
                <a:latin typeface="Arial Black" pitchFamily="34" charset="0"/>
              </a:rPr>
            </a:br>
            <a:r>
              <a:rPr lang="en-US" altLang="pt-BR" sz="6600" b="1" smtClean="0">
                <a:latin typeface="Arial Black" pitchFamily="34" charset="0"/>
              </a:rPr>
              <a:t>e vós em mim e eu em vós.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Quem acolheu </a:t>
            </a:r>
            <a:br>
              <a:rPr lang="en-US" altLang="pt-BR" sz="6600" b="1" smtClean="0">
                <a:latin typeface="Arial Black" pitchFamily="34" charset="0"/>
              </a:rPr>
            </a:br>
            <a:r>
              <a:rPr lang="en-US" altLang="pt-BR" sz="6600" b="1" smtClean="0">
                <a:latin typeface="Arial Black" pitchFamily="34" charset="0"/>
              </a:rPr>
              <a:t>os meus mandamentos e os observa, esse me ama.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eaLnBrk="1" hangingPunct="1"/>
            <a:r>
              <a:rPr lang="en-US" altLang="pt-BR" sz="6600" b="1" smtClean="0">
                <a:latin typeface="Arial Black" pitchFamily="34" charset="0"/>
              </a:rPr>
              <a:t>Ora, quem me ama, será amado por meu Pai, e eu o amarei e me manifestarei a ele.</a:t>
            </a:r>
            <a:endParaRPr lang="pt-BR" altLang="pt-BR" sz="6600" b="1" smtClean="0">
              <a:latin typeface="Arial Black" pitchFamily="34" charset="0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052513"/>
            <a:ext cx="91440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t-BR" altLang="pt-BR" sz="8200" b="1" smtClean="0">
                <a:solidFill>
                  <a:schemeClr val="tx1"/>
                </a:solidFill>
                <a:latin typeface="Arial Black" pitchFamily="34" charset="0"/>
              </a:rPr>
              <a:t>Palavra da Salvação.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0" y="4572000"/>
            <a:ext cx="9144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pt-BR" altLang="pt-BR" sz="7400">
                <a:solidFill>
                  <a:srgbClr val="000099"/>
                </a:solidFill>
                <a:latin typeface="Arial Black" pitchFamily="34" charset="0"/>
              </a:rPr>
              <a:t>Glória a vós, Senhor ! </a:t>
            </a:r>
          </a:p>
        </p:txBody>
      </p:sp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Evangelho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5668963"/>
            <a:ext cx="9144000" cy="1189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pt-BR" altLang="pt-BR" sz="6800">
                <a:latin typeface="Arial Black" pitchFamily="34" charset="0"/>
              </a:rPr>
              <a:t>Hino do Glória</a:t>
            </a:r>
          </a:p>
        </p:txBody>
      </p:sp>
      <p:pic>
        <p:nvPicPr>
          <p:cNvPr id="14339" name="Picture 4" descr="louvor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5108575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 descr="Jo-14,15-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27025"/>
            <a:ext cx="9144000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Rectangle 2"/>
          <p:cNvSpPr>
            <a:spLocks noChangeArrowheads="1"/>
          </p:cNvSpPr>
          <p:nvPr/>
        </p:nvSpPr>
        <p:spPr bwMode="auto">
          <a:xfrm>
            <a:off x="0" y="5634038"/>
            <a:ext cx="9144000" cy="1223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6600">
                <a:latin typeface="Arial Black" pitchFamily="34" charset="0"/>
              </a:rPr>
              <a:t>Homilia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2044700"/>
            <a:ext cx="9144000" cy="374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>
                <a:solidFill>
                  <a:srgbClr val="000099"/>
                </a:solidFill>
                <a:latin typeface="Arial Black" pitchFamily="34" charset="0"/>
              </a:rPr>
              <a:t>Creio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>
                <a:solidFill>
                  <a:srgbClr val="000099"/>
                </a:solidFill>
                <a:latin typeface="Arial Black" pitchFamily="34" charset="0"/>
              </a:rPr>
              <a:t>em Deus Pai todo-poderoso, criador do céu e da terra;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0" y="2501900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>
                <a:solidFill>
                  <a:srgbClr val="000099"/>
                </a:solidFill>
                <a:latin typeface="Arial Black" pitchFamily="34" charset="0"/>
              </a:rPr>
              <a:t>e em Jesus Cristo, seu único Filho, nosso Senhor,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0" y="2478088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>
                <a:solidFill>
                  <a:srgbClr val="000099"/>
                </a:solidFill>
                <a:latin typeface="Arial Black" pitchFamily="34" charset="0"/>
              </a:rPr>
              <a:t>que foi concebido pelo poder do Espírito Santo;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0" y="2478088"/>
            <a:ext cx="91440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>
                <a:solidFill>
                  <a:srgbClr val="000099"/>
                </a:solidFill>
                <a:latin typeface="Arial Black" pitchFamily="34" charset="0"/>
              </a:rPr>
              <a:t>nasceu da virgem Maria, padeceu sob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000" b="1">
                <a:solidFill>
                  <a:srgbClr val="000099"/>
                </a:solidFill>
                <a:latin typeface="Arial Black" pitchFamily="34" charset="0"/>
              </a:rPr>
              <a:t>Pôncio Pilatos,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0" y="2043113"/>
            <a:ext cx="9144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foi crucificado, morto e sepultado;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desceu à mansão dos mortos; 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0" y="2497138"/>
            <a:ext cx="9144000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ressuscitou ao terceiro dia; subiu aos céus;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0" y="2339975"/>
            <a:ext cx="9144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está sentado à direita de Deus Pai todo-poderoso, 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ext Box 2"/>
          <p:cNvSpPr txBox="1">
            <a:spLocks noChangeArrowheads="1"/>
          </p:cNvSpPr>
          <p:nvPr/>
        </p:nvSpPr>
        <p:spPr bwMode="auto">
          <a:xfrm>
            <a:off x="0" y="2339975"/>
            <a:ext cx="9144000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donde há de vir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a julgar os vivos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e os mortos.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2"/>
          <p:cNvSpPr txBox="1">
            <a:spLocks noChangeArrowheads="1"/>
          </p:cNvSpPr>
          <p:nvPr/>
        </p:nvSpPr>
        <p:spPr bwMode="auto">
          <a:xfrm>
            <a:off x="0" y="1712913"/>
            <a:ext cx="91440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Creio no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Espírito Santo, na santa Igreja católica, 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92150"/>
            <a:ext cx="9144000" cy="6165850"/>
          </a:xfrm>
        </p:spPr>
        <p:txBody>
          <a:bodyPr/>
          <a:lstStyle/>
          <a:p>
            <a:pPr eaLnBrk="1" hangingPunct="1"/>
            <a:r>
              <a:rPr lang="pt-BR" altLang="pt-BR" sz="6600" smtClean="0">
                <a:latin typeface="Arial Black" pitchFamily="34" charset="0"/>
              </a:rPr>
              <a:t>Glória a Deus nas alturas, e paz na terra aos homens </a:t>
            </a:r>
            <a:br>
              <a:rPr lang="pt-BR" altLang="pt-BR" sz="6600" smtClean="0">
                <a:latin typeface="Arial Black" pitchFamily="34" charset="0"/>
              </a:rPr>
            </a:br>
            <a:r>
              <a:rPr lang="pt-BR" altLang="pt-BR" sz="6600" smtClean="0">
                <a:latin typeface="Arial Black" pitchFamily="34" charset="0"/>
              </a:rPr>
              <a:t>por Ele amados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635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GLÓRIA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0" y="1712913"/>
            <a:ext cx="914400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na comunhão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dos santos,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na remissão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dos pecados,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0" y="1511300"/>
            <a:ext cx="9144000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na ressurreição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da carne, 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6600" b="1">
                <a:solidFill>
                  <a:srgbClr val="000099"/>
                </a:solidFill>
                <a:latin typeface="Arial Black" pitchFamily="34" charset="0"/>
              </a:rPr>
              <a:t>na vida eterna.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pt-BR" altLang="pt-BR" sz="6600" b="1">
              <a:solidFill>
                <a:srgbClr val="000099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8000" b="1">
                <a:solidFill>
                  <a:srgbClr val="000099"/>
                </a:solidFill>
                <a:latin typeface="Arial Black" pitchFamily="34" charset="0"/>
              </a:rPr>
              <a:t>Amém !</a:t>
            </a:r>
          </a:p>
        </p:txBody>
      </p:sp>
      <p:sp>
        <p:nvSpPr>
          <p:cNvPr id="116019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  <a:defRPr/>
            </a:pPr>
            <a:r>
              <a:rPr lang="pt-BR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</a:rPr>
              <a:t>Profissão de Fé</a:t>
            </a:r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5400">
                <a:latin typeface="Arial Black" pitchFamily="34" charset="0"/>
              </a:rPr>
              <a:t>Oração da Assembléia</a:t>
            </a:r>
          </a:p>
        </p:txBody>
      </p:sp>
      <p:pic>
        <p:nvPicPr>
          <p:cNvPr id="104451" name="Picture 4" descr="a-cruz-e-milho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0" y="3005148"/>
            <a:ext cx="9144000" cy="324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pt-BR" sz="6600" b="1" dirty="0" smtClean="0">
                <a:solidFill>
                  <a:srgbClr val="000099"/>
                </a:solidFill>
                <a:latin typeface="Arial Black" pitchFamily="34" charset="0"/>
              </a:rPr>
              <a:t>Fica conosco, Espírito Santo </a:t>
            </a:r>
            <a:endParaRPr lang="pt-BR" sz="6600" b="1" dirty="0" smtClean="0">
              <a:solidFill>
                <a:srgbClr val="000099"/>
              </a:solidFill>
              <a:latin typeface="Arial Black" pitchFamily="34" charset="0"/>
            </a:endParaRPr>
          </a:p>
          <a:p>
            <a:pPr algn="ctr"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pt-BR" sz="6600" b="1" dirty="0" smtClean="0">
                <a:solidFill>
                  <a:srgbClr val="000099"/>
                </a:solidFill>
                <a:latin typeface="Arial Black" pitchFamily="34" charset="0"/>
              </a:rPr>
              <a:t>de </a:t>
            </a:r>
            <a:r>
              <a:rPr lang="pt-BR" sz="6600" b="1" dirty="0" smtClean="0">
                <a:solidFill>
                  <a:srgbClr val="000099"/>
                </a:solidFill>
                <a:latin typeface="Arial Black" pitchFamily="34" charset="0"/>
              </a:rPr>
              <a:t>Deus!</a:t>
            </a:r>
            <a:endParaRPr lang="pt-BR" altLang="pt-BR" sz="66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105475" name="Rectangle 2"/>
          <p:cNvSpPr>
            <a:spLocks noChangeArrowheads="1"/>
          </p:cNvSpPr>
          <p:nvPr/>
        </p:nvSpPr>
        <p:spPr bwMode="auto">
          <a:xfrm>
            <a:off x="0" y="1341438"/>
            <a:ext cx="91440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5000"/>
              </a:lnSpc>
              <a:spcBef>
                <a:spcPct val="0"/>
              </a:spcBef>
              <a:buFontTx/>
              <a:buNone/>
            </a:pPr>
            <a:r>
              <a:rPr lang="pt-BR" altLang="pt-BR" sz="6600" b="1">
                <a:latin typeface="Arial Black" pitchFamily="34" charset="0"/>
              </a:rPr>
              <a:t>Resposta:</a:t>
            </a:r>
            <a:endParaRPr lang="pt-BR" altLang="pt-BR" sz="6600">
              <a:latin typeface="Arial Black" pitchFamily="34" charset="0"/>
            </a:endParaRPr>
          </a:p>
        </p:txBody>
      </p:sp>
      <p:sp>
        <p:nvSpPr>
          <p:cNvPr id="1165315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960438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defRPr/>
            </a:pPr>
            <a:r>
              <a:rPr lang="pt-BR" sz="6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pt-BR" altLang="pt-BR" sz="5400">
                <a:latin typeface="Arial Black" pitchFamily="34" charset="0"/>
              </a:rPr>
              <a:t>Oração da Assembléia</a:t>
            </a:r>
          </a:p>
        </p:txBody>
      </p:sp>
      <p:pic>
        <p:nvPicPr>
          <p:cNvPr id="106499" name="Picture 3" descr="a-cruz-e-milho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0" y="6011863"/>
            <a:ext cx="9144000" cy="823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pt-BR" altLang="pt-BR" sz="6000" b="1">
                <a:latin typeface="Arial Black" pitchFamily="34" charset="0"/>
              </a:rPr>
              <a:t>Liturgia Eucarística</a:t>
            </a:r>
          </a:p>
        </p:txBody>
      </p:sp>
      <p:pic>
        <p:nvPicPr>
          <p:cNvPr id="107523" name="Picture 4" descr="santa ceia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ChangeArrowheads="1"/>
          </p:cNvSpPr>
          <p:nvPr/>
        </p:nvSpPr>
        <p:spPr bwMode="auto">
          <a:xfrm>
            <a:off x="0" y="5805488"/>
            <a:ext cx="9144000" cy="10525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6600">
                <a:latin typeface="Arial Black" pitchFamily="34" charset="0"/>
              </a:rPr>
              <a:t>Ofertório</a:t>
            </a:r>
          </a:p>
        </p:txBody>
      </p:sp>
      <p:pic>
        <p:nvPicPr>
          <p:cNvPr id="108547" name="Picture 3" descr="opaosagradodejesus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6011862" cy="574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  <a:noFill/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pt-BR" altLang="pt-BR" sz="6000" smtClean="0">
                <a:latin typeface="Arial Black" pitchFamily="34" charset="0"/>
              </a:rPr>
              <a:t>Orai, irmãos e irmãs, para que, este sacrifício seja aceito por Deus Pai </a:t>
            </a:r>
            <a:br>
              <a:rPr lang="pt-BR" altLang="pt-BR" sz="6000" smtClean="0">
                <a:latin typeface="Arial Black" pitchFamily="34" charset="0"/>
              </a:rPr>
            </a:br>
            <a:r>
              <a:rPr lang="pt-BR" altLang="pt-BR" sz="6000" smtClean="0">
                <a:latin typeface="Arial Black" pitchFamily="34" charset="0"/>
              </a:rPr>
              <a:t>todo-poderoso.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762000"/>
            <a:ext cx="9144000" cy="6096000"/>
          </a:xfrm>
          <a:noFill/>
        </p:spPr>
        <p:txBody>
          <a:bodyPr/>
          <a:lstStyle/>
          <a:p>
            <a:pPr eaLnBrk="1" hangingPunct="1"/>
            <a:r>
              <a:rPr lang="pt-BR" altLang="pt-BR" sz="6000" smtClean="0">
                <a:solidFill>
                  <a:srgbClr val="000099"/>
                </a:solidFill>
                <a:latin typeface="Arial Black" pitchFamily="34" charset="0"/>
              </a:rPr>
              <a:t>Receba o Senhor por tuas mãos este sacrifício, para glória do seu nome, para nosso bem e de toda a santa Igreja!</a:t>
            </a:r>
          </a:p>
        </p:txBody>
      </p:sp>
      <p:sp>
        <p:nvSpPr>
          <p:cNvPr id="1125379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0000"/>
              </a:lnSpc>
              <a:defRPr/>
            </a:pPr>
            <a:r>
              <a:rPr lang="pt-BR" sz="6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Todos</a:t>
            </a:r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685800"/>
            <a:ext cx="9144000" cy="6172200"/>
          </a:xfrm>
        </p:spPr>
        <p:txBody>
          <a:bodyPr/>
          <a:lstStyle/>
          <a:p>
            <a:pPr eaLnBrk="1" hangingPunct="1"/>
            <a:r>
              <a:rPr lang="pt-BR" altLang="pt-BR" sz="6000" smtClean="0">
                <a:latin typeface="Arial Black" pitchFamily="34" charset="0"/>
              </a:rPr>
              <a:t>Subam até vós, ó Deus, as nossas preces com estas oferendas para o sacrifício, a fim de que, </a:t>
            </a:r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pt-BR" altLang="pt-BR" sz="5400" b="1">
                <a:solidFill>
                  <a:schemeClr val="bg1"/>
                </a:solidFill>
                <a:latin typeface="Arial Black" pitchFamily="34" charset="0"/>
              </a:rPr>
              <a:t>Oração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2504</Words>
  <Application>Microsoft Office PowerPoint</Application>
  <PresentationFormat>Apresentação na tela (4:3)</PresentationFormat>
  <Paragraphs>671</Paragraphs>
  <Slides>186</Slides>
  <Notes>141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186</vt:i4>
      </vt:variant>
    </vt:vector>
  </HeadingPairs>
  <TitlesOfParts>
    <vt:vector size="187" baseType="lpstr">
      <vt:lpstr>Default Design</vt:lpstr>
      <vt:lpstr>Slide 1</vt:lpstr>
      <vt:lpstr>Slide 2</vt:lpstr>
      <vt:lpstr>Leituras desta Missa</vt:lpstr>
      <vt:lpstr>Slide 4</vt:lpstr>
      <vt:lpstr>Acolhida</vt:lpstr>
      <vt:lpstr>Bendito seja Deus que nos reuniu no amor de Cristo.</vt:lpstr>
      <vt:lpstr>Slide 7</vt:lpstr>
      <vt:lpstr>Slide 8</vt:lpstr>
      <vt:lpstr>Glória a Deus nas alturas, e paz na terra aos homens  por Ele amados</vt:lpstr>
      <vt:lpstr>Senhor Deus, Rei dos céus, Deus Pai todo-poderoso: nós Vos louvamos, nós Vos bendizemos</vt:lpstr>
      <vt:lpstr>nós Vos adoramos, nós Vos glorificamos, nós Vos damos graças por Vossa imensa glória</vt:lpstr>
      <vt:lpstr>Senhor Jesus Cristo, Filho Unigênito, Senhor Deus, Cordeiro de Deus, Filho de Deus Pai</vt:lpstr>
      <vt:lpstr>Vós que tirais o pecado do mundo, tende piedade de nós;</vt:lpstr>
      <vt:lpstr>Vós que tirais o pecado do mundo, acolhei a nossa súplica;</vt:lpstr>
      <vt:lpstr>Vós que estais à direita do Pai, tende piedade de nós.</vt:lpstr>
      <vt:lpstr>Só Vós sois o Santo; só Vós, o Senhor; só Vós o Altíssimo, Jesus Cristo;</vt:lpstr>
      <vt:lpstr>com o Espírito Santo, na glória de Deus Pai.  AMÉM!</vt:lpstr>
      <vt:lpstr>Slide 18</vt:lpstr>
      <vt:lpstr>Deus todo-poderoso, dai-nos celebrar com fervor estes dias de júbilo em honra de Cristo ressuscitado, </vt:lpstr>
      <vt:lpstr>para que nossa vida corresponda sempre aos mistérios que recordamos.</vt:lpstr>
      <vt:lpstr>Por nosso Senhor Jesus Cristo, vosso Filho, na unidade do Espírito Santo.</vt:lpstr>
      <vt:lpstr>Amém!</vt:lpstr>
      <vt:lpstr>Slide 23</vt:lpstr>
      <vt:lpstr>Slide 24</vt:lpstr>
      <vt:lpstr>Slide 25</vt:lpstr>
      <vt:lpstr>Naqueles dias: Felipe desceu a uma cidade da Samaria e anunciou-lhes o Cristo.</vt:lpstr>
      <vt:lpstr>As multidões seguiam com atenção as coisas que Felipe  dizia. </vt:lpstr>
      <vt:lpstr>E todos unânimes o escutavam, pois viam os milagres que ele fazia.</vt:lpstr>
      <vt:lpstr>De muitos possessos saíam os espíritos maus, dando grandes gritos.</vt:lpstr>
      <vt:lpstr>Numerosos paralíticos e aleijados também foram curados.</vt:lpstr>
      <vt:lpstr>Era grande a alegria naquela cidade.</vt:lpstr>
      <vt:lpstr>Os apóstolos, que estavam em Jerusalém,</vt:lpstr>
      <vt:lpstr>souberam que a Samaria acolhera a Palavra de Deus, e enviaram lá Pedro e João.</vt:lpstr>
      <vt:lpstr>Chegando ali, oraram pelos habitantes da Samaria, para que recebessem o Espírito Santo.</vt:lpstr>
      <vt:lpstr>Porque o Espírito ainda não viera sobre nenhum deles;</vt:lpstr>
      <vt:lpstr>apenas tinham recebido o batismo em nome do Senhor Jesus.</vt:lpstr>
      <vt:lpstr>Pedro e João impuseram-lhes as mãos, e eles receberam o Espírito Santo.</vt:lpstr>
      <vt:lpstr>Palavra do Senhor.</vt:lpstr>
      <vt:lpstr>Slide 39</vt:lpstr>
      <vt:lpstr>Aclamai o Senhor Deus, ó terra inteira, cantai salmos a Seu nome glorioso!</vt:lpstr>
      <vt:lpstr>Aclamai o Senhor Deus, ó terra inteira, cantai salmos a Seu nome glorioso,</vt:lpstr>
      <vt:lpstr>dai a Deus a mais sublime louvação! Dizei a Deus: “Como são grandes Vossas obras!</vt:lpstr>
      <vt:lpstr>Aclamai o Senhor Deus, ó terra inteira, cantai salmos a Seu nome glorioso!</vt:lpstr>
      <vt:lpstr>Toda a terra Vos adore com respeito e proclame o louvor de Vosso nome!”</vt:lpstr>
      <vt:lpstr>Vinde ver todas as obras do Senhor: Seus prodígios estupendos entre os homens!</vt:lpstr>
      <vt:lpstr>Aclamai o Senhor Deus, ó terra inteira, cantai salmos a Seu nome glorioso!</vt:lpstr>
      <vt:lpstr>O mar Ele mudou em terra firme, e passaram pelo rio a pé enxuto.</vt:lpstr>
      <vt:lpstr>Exultemos de alegria no Senhor! Ele domina para sempre com poder!</vt:lpstr>
      <vt:lpstr>Aclamai o Senhor Deus, ó terra inteira, cantai salmos a Seu nome glorioso!</vt:lpstr>
      <vt:lpstr>Todos vós que a Deus temeis, vinde escutar: vou contar-vos todo bem que Ele me fez!</vt:lpstr>
      <vt:lpstr>Bendito seja o Senhor Deus que me escutou, não rejeitou minha oração e meu clamor, </vt:lpstr>
      <vt:lpstr>nem afastou longe de mim o Seu amor!</vt:lpstr>
      <vt:lpstr>Aclamai o Senhor Deus, ó terra inteira, cantai salmos a Seu nome glorioso!</vt:lpstr>
      <vt:lpstr>Slide 54</vt:lpstr>
      <vt:lpstr>Slide 55</vt:lpstr>
      <vt:lpstr>Caríssimos: Santificai em vossos corações o Senhor Jesus Cristo,</vt:lpstr>
      <vt:lpstr>e estai sempre prontos a dar razão da vossa esperança a todo aquele que vo-la pedir.</vt:lpstr>
      <vt:lpstr>Fazei-o, porém, com mansidão e respeito e com boa consciência.</vt:lpstr>
      <vt:lpstr>Então, se em alguma coisa fordes difamados,</vt:lpstr>
      <vt:lpstr>ficarão com vergonha aqueles que ultrajam o vosso bom procedimento em Cristo.</vt:lpstr>
      <vt:lpstr>Pois será melhor sofrer praticando o bem, se esta for a vontade de Deus do que praticando o mal.</vt:lpstr>
      <vt:lpstr>Com efeito, também Cristo morreu, uma vez por todas, por causa dos pecados, </vt:lpstr>
      <vt:lpstr>o justo, pelos injustos, a fim de nos conduzir a Deus.</vt:lpstr>
      <vt:lpstr>Sofreu a morte, na sua existência humana, mas recebeu nova vida pelo Espirito.</vt:lpstr>
      <vt:lpstr>Palavra do Senhor.</vt:lpstr>
      <vt:lpstr>Slide 66</vt:lpstr>
      <vt:lpstr>Slide 67</vt:lpstr>
      <vt:lpstr>Slide 68</vt:lpstr>
      <vt:lpstr>Slide 69</vt:lpstr>
      <vt:lpstr>Naquele tempo, disse Jesus a seus discípulos: Se me amais, guardareis os meus mandamentos,</vt:lpstr>
      <vt:lpstr>e eu rogarei ao Pai, e ele vos dará um outro Defensor, para que permaneça sempre convosco:</vt:lpstr>
      <vt:lpstr>o Espírito da Verdade, que o mundo não é capaz de receber, porque não o vê nem o conhece.</vt:lpstr>
      <vt:lpstr>Vós o conheceis, porque ele permanece junto de vós e estará dentro de vós.</vt:lpstr>
      <vt:lpstr>Não vos deixarei órfãos. Eu virei a vós.</vt:lpstr>
      <vt:lpstr>Pouco tempo ainda, e o mundo não mais me verá, mas vós me vereis, porque eu vivo e vós vivereis.</vt:lpstr>
      <vt:lpstr>Naquele dia sabereis que eu estou no meu Pai e vós em mim e eu em vós.</vt:lpstr>
      <vt:lpstr>Quem acolheu  os meus mandamentos e os observa, esse me ama.</vt:lpstr>
      <vt:lpstr>Ora, quem me ama, será amado por meu Pai, e eu o amarei e me manifestarei a ele.</vt:lpstr>
      <vt:lpstr>Palavra da Salvação.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Orai, irmãos e irmãs, para que, este sacrifício seja aceito por Deus Pai  todo-poderoso.</vt:lpstr>
      <vt:lpstr>Receba o Senhor por tuas mãos este sacrifício, para glória do seu nome, para nosso bem e de toda a santa Igreja!</vt:lpstr>
      <vt:lpstr>Subam até vós, ó Deus, as nossas preces com estas oferendas para o sacrifício, a fim de que, </vt:lpstr>
      <vt:lpstr>purificados por vossa bondade, correspondamos cada vez melhor aos sacramentos do vosso amor.</vt:lpstr>
      <vt:lpstr>Por Cristo, nosso Senhor.</vt:lpstr>
      <vt:lpstr>Oração Eucarística III</vt:lpstr>
      <vt:lpstr>O Senhor esteja convosco!  Ele está no meio de nós !</vt:lpstr>
      <vt:lpstr>Corações ao alto!   O nosso coração  está em Deus !</vt:lpstr>
      <vt:lpstr>Demos graças ao Senhor, nosso Deus !  É nosso dever e nossa salvação!</vt:lpstr>
      <vt:lpstr>Na verdade, é justo e necessário, é nosso dever e salvação dar-vos graças, sempre  e em todo lugar,</vt:lpstr>
      <vt:lpstr>mas sobretudo nesta noite em que Cristo, nossa Páscoa, foi imolado. </vt:lpstr>
      <vt:lpstr>Vencendo a corrupção do pecado, realizou uma nova criação. </vt:lpstr>
      <vt:lpstr>E, destruindo a morte, garantiu-nos a vida em plenitude.</vt:lpstr>
      <vt:lpstr>Unidos à multidão dos anjos e dos santos, transbordando de alegria pascal, </vt:lpstr>
      <vt:lpstr>nós vos aclamamos, cantando a uma só voz...</vt:lpstr>
      <vt:lpstr>Slide 112</vt:lpstr>
      <vt:lpstr>Na verdade, vós sois santo, ó Deus do universo, e tudo o que criaste proclama  o vosso louvor,</vt:lpstr>
      <vt:lpstr>porque, por Jesus Cristo, vosso Filho e Senhor nosso, e pela força do Espírito Santo,</vt:lpstr>
      <vt:lpstr>dais vida e santidade a todas as coisas e não cessais de reunir o vosso povo, </vt:lpstr>
      <vt:lpstr>para que vos ofereça em toda a parte, do nascer ao pôr-do-sol, um sacrifício perfeito.</vt:lpstr>
      <vt:lpstr>Santificai e reuni o vosso povo !</vt:lpstr>
      <vt:lpstr>Por isso, nós vos suplicamos:</vt:lpstr>
      <vt:lpstr>santificai pelo Espírito Santo as oferendas que vos apresentamos para serem consagradas,</vt:lpstr>
      <vt:lpstr>a fim de que se tornem o Corpo e o Sangue de Jesus Cristo, </vt:lpstr>
      <vt:lpstr>vosso Filho e Senhor nosso, que nos mandou celebrar este mistério.</vt:lpstr>
      <vt:lpstr>Santificai  nossa oferenda,  ó Senhor !</vt:lpstr>
      <vt:lpstr>Na noite em que ia ser entregue, ele tomou o pão, deu graças, </vt:lpstr>
      <vt:lpstr>e o partiu e deu a seus discípulos, dizendo:</vt:lpstr>
      <vt:lpstr>Slide 125</vt:lpstr>
      <vt:lpstr>Eis o mistério  da fé !</vt:lpstr>
      <vt:lpstr>Todas as vezes que comemos deste pão e bebemos deste cálice, </vt:lpstr>
      <vt:lpstr>anunciamos, Senhor, a vossa morte, enquanto esperamos a vossa vinda!</vt:lpstr>
      <vt:lpstr>Celebrando agora,  ó Pai, a memória do vosso Filho,</vt:lpstr>
      <vt:lpstr>da sua paixão que nos salva, da sua gloriosa ressurreição e da sua ascensão ao céu,</vt:lpstr>
      <vt:lpstr>e enquanto esperamos a sua nova vinda, nós vos oferecemos em ação de graças este sacrifício de vida e santidade. </vt:lpstr>
      <vt:lpstr>Recebei, ó Senhor, a nossa oferta !</vt:lpstr>
      <vt:lpstr>Olhai com bondade a oferenda da vossa Igreja, reconhecei o sacrifício que nos reconcilia convosco e concedei que,</vt:lpstr>
      <vt:lpstr>alimentando-nos com o Corpo e o Sangue do vosso Filho, </vt:lpstr>
      <vt:lpstr>sejamos repletos do Espírito Santo e nos tornemos em Cristo um só corpo e um só espírito.</vt:lpstr>
      <vt:lpstr>Fazei de nós  um só corpo  e um só espírito !</vt:lpstr>
      <vt:lpstr>Que ele faça de nós uma oferenda perfeita para alcançarmos a vida eterna com os vosso santos:</vt:lpstr>
      <vt:lpstr>a virgem Maria, Mãe de Deus, os vossos Apóstolos e Mártires,  ...</vt:lpstr>
      <vt:lpstr>e todos os santos, que não cessam de interceder por nós na vossa presença.</vt:lpstr>
      <vt:lpstr>Fazei de nós  uma perfeita oferenda !</vt:lpstr>
      <vt:lpstr>E agora, nós vos suplicamos, ó Pai, </vt:lpstr>
      <vt:lpstr>que este sacrifício da nossa  reconcilia-ção estenda a paz e salvação ao mundo inteiro.</vt:lpstr>
      <vt:lpstr>Confirmai na fé e na caridade a vossa Igreja, enquanto caminha neste mundo:</vt:lpstr>
      <vt:lpstr>o vosso servo o papa ..., o nosso Bispo ...,</vt:lpstr>
      <vt:lpstr>com os bispos do mundo inteiro, o clero e todo o povo que conquistastes.</vt:lpstr>
      <vt:lpstr>Lembrai-vos,  ó Pai, da vossa Igreja!</vt:lpstr>
      <vt:lpstr>Atendei às preces da vossa família, que está aqui, na vossa presença.</vt:lpstr>
      <vt:lpstr>Reuni em vós, Pai de misericórdia, todos os vossos filhos e filhas dispersos pelo mundo inteiro.</vt:lpstr>
      <vt:lpstr>Lembrai-vos,  ó Pai, dos vossos filhos!</vt:lpstr>
      <vt:lpstr>Acolhei com bondade no vosso reino os nossos irmãos e irmãs  que partiram desta vida</vt:lpstr>
      <vt:lpstr>e todos os que morreram na vossa amizade.</vt:lpstr>
      <vt:lpstr>Unidos a eles, esperamos também nós saciar-nos eternamente da vossa glória, por Cristo, Senhor nosso.</vt:lpstr>
      <vt:lpstr>A todos saciai com vossa glória!</vt:lpstr>
      <vt:lpstr>Por ele dais ao mundo todo o bem e toda a graça.</vt:lpstr>
      <vt:lpstr>Por Cristo, com Cristo, em Cristo, a vós, Deus Pai todo-poderoso, </vt:lpstr>
      <vt:lpstr>na unidade do  Espírito Santo, toda a honra e toda a glória, agora e para sempre.</vt:lpstr>
      <vt:lpstr>Amém !</vt:lpstr>
      <vt:lpstr>Slide 158</vt:lpstr>
      <vt:lpstr>Livrai-nos de todos os males, ó Pai, e dai-nos hoje a vossa paz.</vt:lpstr>
      <vt:lpstr>Ajudados pela vossa misericórdia, sejamos sempre livres do pecado e protegidos de todos os perigos,</vt:lpstr>
      <vt:lpstr>enquanto, vivendo a esperança, aguardamos a vinda do Cristo Salvador.</vt:lpstr>
      <vt:lpstr>Vosso é o reino, o poder e a glória  para sempre!</vt:lpstr>
      <vt:lpstr>Senhor Jesus Cristo, dissestes aos vossos Apóstolos:</vt:lpstr>
      <vt:lpstr>Eu vos deixo a paz,  eu vos dou a minha paz.</vt:lpstr>
      <vt:lpstr>Não olheis os nossos pecados, mas a fé que anima vossa Igreja;</vt:lpstr>
      <vt:lpstr>dai-lhe, segundo  o vosso desejo, a paz e a unidade.</vt:lpstr>
      <vt:lpstr>Vós, que sois Deus, com o Pai e o Espírito Santo.</vt:lpstr>
      <vt:lpstr>Amém !</vt:lpstr>
      <vt:lpstr>A paz do Senhor esteja sempre convosco!</vt:lpstr>
      <vt:lpstr>O amor de Cristo nos uniu !</vt:lpstr>
      <vt:lpstr>Slide 171</vt:lpstr>
      <vt:lpstr>Cordeiro de  Deus</vt:lpstr>
      <vt:lpstr>Cordeiro de Deus, que tirais o pecado do mundo, tende piedade de nós!</vt:lpstr>
      <vt:lpstr>Cordeiro de Deus, que tirais o pecado do mundo, tende piedade de nós!</vt:lpstr>
      <vt:lpstr>Cordeiro de Deus, que tirais o pecado do mundo, dai-nos a paz!</vt:lpstr>
      <vt:lpstr>(...) Eis o  Cordeiro de Deus, que tira o pecado do mundo!</vt:lpstr>
      <vt:lpstr>Senhor, eu não sou digno(a) de que entreis em minha morada, mas dizei uma palavra e serei salvo(a)!</vt:lpstr>
      <vt:lpstr>Slide 178</vt:lpstr>
      <vt:lpstr>Slide 179</vt:lpstr>
      <vt:lpstr>Slide 180</vt:lpstr>
      <vt:lpstr>Deus eterno e todo-poderoso, que, pela ressurreição de Cristo, nos renovais para a vida eterna, </vt:lpstr>
      <vt:lpstr>fazei frutificar em nós o sacramento pascal e infundi em nossos corações a força desse alimento salutar.</vt:lpstr>
      <vt:lpstr>Por Cristo Nosso Senhor.</vt:lpstr>
      <vt:lpstr>Slide 184</vt:lpstr>
      <vt:lpstr>Slide 185</vt:lpstr>
      <vt:lpstr>Slide 186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LUZIA B O COSTA</dc:creator>
  <cp:lastModifiedBy>Luzia</cp:lastModifiedBy>
  <cp:revision>41</cp:revision>
  <dcterms:created xsi:type="dcterms:W3CDTF">2011-04-24T15:43:16Z</dcterms:created>
  <dcterms:modified xsi:type="dcterms:W3CDTF">2017-05-16T13:51:52Z</dcterms:modified>
</cp:coreProperties>
</file>