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0DDD5-B2E8-4F6E-967F-8436A15D452A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C668A-C71A-473D-8BD7-B4B60AC617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BORDER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838200" y="1066800"/>
            <a:ext cx="723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AutoNum type="arabicParenR"/>
            </a:pPr>
            <a:r>
              <a:rPr lang="ar-SA" sz="4800" dirty="0" smtClean="0">
                <a:latin typeface="Traditional Arabic" pitchFamily="18" charset="-78"/>
                <a:cs typeface="Traditional Arabic" pitchFamily="18" charset="-78"/>
              </a:rPr>
              <a:t>كم أقسام الكلمة في العربية؟</a:t>
            </a:r>
          </a:p>
          <a:p>
            <a:pPr marL="342900" indent="-342900" algn="r" rtl="1"/>
            <a:endParaRPr lang="ar-SA" sz="4800" dirty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أ- اثنان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ب- ثلاثة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ج-أربعة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د- خمسة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OR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447800" y="1219200"/>
            <a:ext cx="6324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</a:rPr>
              <a:t>4) جلست....... الكرسي</a:t>
            </a:r>
          </a:p>
          <a:p>
            <a:pPr algn="r" rtl="1"/>
            <a:endParaRPr lang="ar-SA" sz="4800" dirty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أ- في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ب- إلى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ج- على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د- من</a:t>
            </a:r>
            <a:endParaRPr lang="en-US" sz="48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685800" y="99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600" dirty="0" smtClean="0">
                <a:latin typeface="Traditional Arabic" pitchFamily="18" charset="-78"/>
                <a:cs typeface="Traditional Arabic" pitchFamily="18" charset="-78"/>
              </a:rPr>
              <a:t>صحيح! بارك الله فيك</a:t>
            </a:r>
            <a:r>
              <a:rPr lang="ar-SA" sz="5400" dirty="0" smtClean="0">
                <a:latin typeface="Traditional Arabic" pitchFamily="18" charset="-78"/>
                <a:cs typeface="Traditional Arabic" pitchFamily="18" charset="-78"/>
              </a:rPr>
              <a:t>!</a:t>
            </a:r>
            <a:endParaRPr lang="en-US" sz="54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474" y="2433637"/>
            <a:ext cx="3286125" cy="2443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514600" y="1219200"/>
            <a:ext cx="586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6600" dirty="0" smtClean="0">
                <a:latin typeface="Traditional Arabic" pitchFamily="18" charset="-78"/>
                <a:cs typeface="Traditional Arabic" pitchFamily="18" charset="-78"/>
              </a:rPr>
              <a:t>خطأ ! حاول مرة أخرى!</a:t>
            </a:r>
            <a:endParaRPr lang="en-US" sz="66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2362200"/>
            <a:ext cx="2728913" cy="2767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OR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447800" y="1219200"/>
            <a:ext cx="6324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</a:rPr>
              <a:t>5) .........مدرسة.</a:t>
            </a:r>
          </a:p>
          <a:p>
            <a:pPr algn="r" rtl="1"/>
            <a:endParaRPr lang="ar-SA" sz="4800" dirty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أ- هذا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ب- هذه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ج- هاذان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د- هؤلاء</a:t>
            </a:r>
            <a:endParaRPr lang="en-US" sz="48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685800" y="99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600" dirty="0" smtClean="0">
                <a:latin typeface="Traditional Arabic" pitchFamily="18" charset="-78"/>
                <a:cs typeface="Traditional Arabic" pitchFamily="18" charset="-78"/>
              </a:rPr>
              <a:t>صحيح! بارك الله فيك</a:t>
            </a:r>
            <a:r>
              <a:rPr lang="ar-SA" sz="5400" dirty="0" smtClean="0">
                <a:latin typeface="Traditional Arabic" pitchFamily="18" charset="-78"/>
                <a:cs typeface="Traditional Arabic" pitchFamily="18" charset="-78"/>
              </a:rPr>
              <a:t>!</a:t>
            </a:r>
            <a:endParaRPr lang="en-US" sz="54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474" y="2433637"/>
            <a:ext cx="3286125" cy="2443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514600" y="1219200"/>
            <a:ext cx="586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6600" dirty="0" smtClean="0">
                <a:latin typeface="Traditional Arabic" pitchFamily="18" charset="-78"/>
                <a:cs typeface="Traditional Arabic" pitchFamily="18" charset="-78"/>
              </a:rPr>
              <a:t>خطأ ! حاول مرة أخرى!</a:t>
            </a:r>
            <a:endParaRPr lang="en-US" sz="66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2362200"/>
            <a:ext cx="2728913" cy="2767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685800" y="99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600" dirty="0" smtClean="0">
                <a:latin typeface="Traditional Arabic" pitchFamily="18" charset="-78"/>
                <a:cs typeface="Traditional Arabic" pitchFamily="18" charset="-78"/>
              </a:rPr>
              <a:t>صحيح! بارك الله فيك</a:t>
            </a:r>
            <a:r>
              <a:rPr lang="ar-SA" sz="5400" dirty="0" smtClean="0">
                <a:latin typeface="Traditional Arabic" pitchFamily="18" charset="-78"/>
                <a:cs typeface="Traditional Arabic" pitchFamily="18" charset="-78"/>
              </a:rPr>
              <a:t>!</a:t>
            </a:r>
            <a:endParaRPr lang="en-US" sz="54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474" y="2433637"/>
            <a:ext cx="3286125" cy="2443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514600" y="1219200"/>
            <a:ext cx="586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6600" dirty="0" smtClean="0">
                <a:latin typeface="Traditional Arabic" pitchFamily="18" charset="-78"/>
                <a:cs typeface="Traditional Arabic" pitchFamily="18" charset="-78"/>
              </a:rPr>
              <a:t>خطأ ! حاول مرة أخرى!</a:t>
            </a:r>
            <a:endParaRPr lang="en-US" sz="66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2362200"/>
            <a:ext cx="2728913" cy="2767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OR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676400" y="1143000"/>
            <a:ext cx="6019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4400" dirty="0" smtClean="0">
                <a:latin typeface="Traditional Arabic" pitchFamily="18" charset="-78"/>
                <a:cs typeface="Traditional Arabic" pitchFamily="18" charset="-78"/>
              </a:rPr>
              <a:t>2) مثال للاسم ......................</a:t>
            </a:r>
          </a:p>
          <a:p>
            <a:pPr algn="r" rtl="1"/>
            <a:endParaRPr lang="ar-SA" sz="4400" dirty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4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أ- ذهب</a:t>
            </a:r>
            <a:endParaRPr lang="ar-SA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4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ب- كتب</a:t>
            </a:r>
            <a:endParaRPr lang="ar-SA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4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ج- قلم</a:t>
            </a:r>
            <a:endParaRPr lang="ar-SA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4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د- تحت</a:t>
            </a:r>
            <a:endParaRPr lang="en-US" sz="44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685800" y="99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600" dirty="0" smtClean="0">
                <a:latin typeface="Traditional Arabic" pitchFamily="18" charset="-78"/>
                <a:cs typeface="Traditional Arabic" pitchFamily="18" charset="-78"/>
              </a:rPr>
              <a:t>صحيح! بارك الله فيك</a:t>
            </a:r>
            <a:r>
              <a:rPr lang="ar-SA" sz="5400" dirty="0" smtClean="0">
                <a:latin typeface="Traditional Arabic" pitchFamily="18" charset="-78"/>
                <a:cs typeface="Traditional Arabic" pitchFamily="18" charset="-78"/>
              </a:rPr>
              <a:t>!</a:t>
            </a:r>
            <a:endParaRPr lang="en-US" sz="54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474" y="2433637"/>
            <a:ext cx="3286125" cy="2443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514600" y="1219200"/>
            <a:ext cx="586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6600" dirty="0" smtClean="0">
                <a:latin typeface="Traditional Arabic" pitchFamily="18" charset="-78"/>
                <a:cs typeface="Traditional Arabic" pitchFamily="18" charset="-78"/>
              </a:rPr>
              <a:t>خطأ ! حاول مرة أخرى!</a:t>
            </a:r>
            <a:endParaRPr lang="en-US" sz="66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2362200"/>
            <a:ext cx="2728913" cy="2767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OR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600200" y="1371600"/>
            <a:ext cx="6248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</a:rPr>
              <a:t>3) رجع.........من الإدارة</a:t>
            </a:r>
          </a:p>
          <a:p>
            <a:pPr algn="r" rtl="1"/>
            <a:endParaRPr lang="ar-SA" sz="4800" dirty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4" action="ppaction://hlinksldjump"/>
              </a:rPr>
              <a:t>أ- الأب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ب- الأم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ج- المدرسة</a:t>
            </a:r>
            <a:endParaRPr lang="ar-SA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342900" indent="-342900" algn="r" rtl="1"/>
            <a:r>
              <a:rPr lang="ar-SA" sz="4800" dirty="0" smtClean="0">
                <a:latin typeface="Traditional Arabic" pitchFamily="18" charset="-78"/>
                <a:cs typeface="Traditional Arabic" pitchFamily="18" charset="-78"/>
                <a:hlinkClick r:id="rId5" action="ppaction://hlinksldjump"/>
              </a:rPr>
              <a:t>د- فاطمة</a:t>
            </a:r>
            <a:endParaRPr lang="en-US" sz="48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685800" y="99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600" dirty="0" smtClean="0">
                <a:latin typeface="Traditional Arabic" pitchFamily="18" charset="-78"/>
                <a:cs typeface="Traditional Arabic" pitchFamily="18" charset="-78"/>
              </a:rPr>
              <a:t>صحيح! بارك الله فيك</a:t>
            </a:r>
            <a:r>
              <a:rPr lang="ar-SA" sz="5400" dirty="0" smtClean="0">
                <a:latin typeface="Traditional Arabic" pitchFamily="18" charset="-78"/>
                <a:cs typeface="Traditional Arabic" pitchFamily="18" charset="-78"/>
              </a:rPr>
              <a:t>!</a:t>
            </a:r>
            <a:endParaRPr lang="en-US" sz="54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474" y="2433637"/>
            <a:ext cx="3286125" cy="2443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514600" y="1219200"/>
            <a:ext cx="586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6600" dirty="0" smtClean="0">
                <a:latin typeface="Traditional Arabic" pitchFamily="18" charset="-78"/>
                <a:cs typeface="Traditional Arabic" pitchFamily="18" charset="-78"/>
              </a:rPr>
              <a:t>خطأ ! حاول مرة أخرى!</a:t>
            </a:r>
            <a:endParaRPr lang="en-US" sz="6600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2362200"/>
            <a:ext cx="2728913" cy="2767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126</Words>
  <Application>Microsoft Office PowerPoint</Application>
  <PresentationFormat>On-screen Show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</cp:revision>
  <dcterms:created xsi:type="dcterms:W3CDTF">2015-11-06T07:28:29Z</dcterms:created>
  <dcterms:modified xsi:type="dcterms:W3CDTF">2015-11-06T08:24:19Z</dcterms:modified>
</cp:coreProperties>
</file>