
<file path=[Content_Types].xml><?xml version="1.0" encoding="utf-8"?>
<Types xmlns="http://schemas.openxmlformats.org/package/2006/content-types"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colors8.xml" ContentType="application/vnd.openxmlformats-officedocument.drawingml.diagramColors+xml"/>
  <Override PartName="/ppt/diagrams/drawing9.xml" ContentType="application/vnd.ms-office.drawingml.diagramDrawing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drawing7.xml" ContentType="application/vnd.ms-office.drawingml.diagramDrawing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layout13.xml" ContentType="application/vnd.openxmlformats-officedocument.drawingml.diagram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layout11.xml" ContentType="application/vnd.openxmlformats-officedocument.drawingml.diagram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Default Extension="png" ContentType="image/png"/>
  <Override PartName="/ppt/notesSlides/notesSlide1.xml" ContentType="application/vnd.openxmlformats-officedocument.presentationml.notesSlide+xml"/>
  <Override PartName="/ppt/diagrams/colors1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drawing8.xml" ContentType="application/vnd.ms-office.drawingml.diagramDrawing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7" r:id="rId4"/>
    <p:sldId id="261" r:id="rId5"/>
    <p:sldId id="262" r:id="rId6"/>
    <p:sldId id="263" r:id="rId7"/>
    <p:sldId id="264" r:id="rId8"/>
    <p:sldId id="270" r:id="rId9"/>
    <p:sldId id="265" r:id="rId10"/>
    <p:sldId id="269" r:id="rId11"/>
    <p:sldId id="266" r:id="rId12"/>
    <p:sldId id="267" r:id="rId13"/>
    <p:sldId id="272" r:id="rId14"/>
    <p:sldId id="273" r:id="rId15"/>
    <p:sldId id="274" r:id="rId16"/>
    <p:sldId id="275" r:id="rId17"/>
    <p:sldId id="277" r:id="rId18"/>
    <p:sldId id="278" r:id="rId19"/>
    <p:sldId id="279" r:id="rId20"/>
  </p:sldIdLst>
  <p:sldSz cx="9144000" cy="6858000" type="screen4x3"/>
  <p:notesSz cx="6858000" cy="97155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260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ata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jobs.net/" TargetMode="External"/><Relationship Id="rId2" Type="http://schemas.openxmlformats.org/officeDocument/2006/relationships/hyperlink" Target="http://www.trabajos.com/" TargetMode="External"/><Relationship Id="rId1" Type="http://schemas.openxmlformats.org/officeDocument/2006/relationships/hyperlink" Target="http://www.psicoactiva.com/" TargetMode="External"/><Relationship Id="rId6" Type="http://schemas.openxmlformats.org/officeDocument/2006/relationships/hyperlink" Target="http://www.primerempleo.com/" TargetMode="External"/><Relationship Id="rId5" Type="http://schemas.openxmlformats.org/officeDocument/2006/relationships/hyperlink" Target="http://www.monster.es/" TargetMode="External"/><Relationship Id="rId4" Type="http://schemas.openxmlformats.org/officeDocument/2006/relationships/hyperlink" Target="http://www.laboris.net/" TargetMode="External"/></Relationships>
</file>

<file path=ppt/diagrams/_rels/drawing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diagrams/_rels/drawing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jobs.net/" TargetMode="External"/><Relationship Id="rId2" Type="http://schemas.openxmlformats.org/officeDocument/2006/relationships/hyperlink" Target="http://www.trabajos.com/" TargetMode="External"/><Relationship Id="rId1" Type="http://schemas.openxmlformats.org/officeDocument/2006/relationships/hyperlink" Target="http://www.psicoactiva.com/" TargetMode="External"/><Relationship Id="rId6" Type="http://schemas.openxmlformats.org/officeDocument/2006/relationships/hyperlink" Target="http://www.primerempleo.com/" TargetMode="External"/><Relationship Id="rId5" Type="http://schemas.openxmlformats.org/officeDocument/2006/relationships/hyperlink" Target="http://www.monster.es/" TargetMode="External"/><Relationship Id="rId4" Type="http://schemas.openxmlformats.org/officeDocument/2006/relationships/hyperlink" Target="http://www.laboris.net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4">
  <dgm:title val=""/>
  <dgm:desc val=""/>
  <dgm:catLst>
    <dgm:cat type="accent4" pri="11400"/>
  </dgm:catLst>
  <dgm:styleLbl name="node0">
    <dgm:fillClrLst meth="cycle">
      <a:schemeClr val="accent4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4">
        <a:shade val="50000"/>
      </a:schemeClr>
      <a:schemeClr val="accent4">
        <a:tint val="55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4">
        <a:shade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4">
        <a:shade val="80000"/>
        <a:alpha val="50000"/>
      </a:schemeClr>
      <a:schemeClr val="accent4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4">
        <a:shade val="90000"/>
      </a:schemeClr>
      <a:schemeClr val="accent4">
        <a:tint val="50000"/>
      </a:schemeClr>
    </dgm:fillClrLst>
    <dgm:linClrLst meth="cycle"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4">
        <a:shade val="50000"/>
      </a:schemeClr>
      <a:schemeClr val="accent4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55000"/>
      </a:schemeClr>
    </dgm:fillClrLst>
    <dgm:linClrLst meth="repeat">
      <a:schemeClr val="accent4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55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B16BB1-739B-4BD8-B8C7-4E8F9FD99E7F}" type="doc">
      <dgm:prSet loTypeId="urn:microsoft.com/office/officeart/2005/8/layout/gear1" loCatId="cycle" qsTypeId="urn:microsoft.com/office/officeart/2005/8/quickstyle/simple5" qsCatId="simple" csTypeId="urn:microsoft.com/office/officeart/2005/8/colors/colorful3" csCatId="colorful" phldr="1"/>
      <dgm:spPr/>
    </dgm:pt>
    <dgm:pt modelId="{AC8542D9-7561-449C-A5FC-384E31E2CCBB}">
      <dgm:prSet phldrT="[Texto]" custT="1"/>
      <dgm:spPr/>
      <dgm:t>
        <a:bodyPr/>
        <a:lstStyle/>
        <a:p>
          <a:r>
            <a:rPr lang="es-ES" sz="1400" dirty="0" smtClean="0"/>
            <a:t>COMPETENCIAS</a:t>
          </a:r>
          <a:endParaRPr lang="es-ES" sz="1400" dirty="0"/>
        </a:p>
      </dgm:t>
    </dgm:pt>
    <dgm:pt modelId="{64DCF291-5DA0-431B-8F65-1CB815D78E4A}" type="parTrans" cxnId="{52479A00-2CCB-43CA-AD7F-BFCB8B21071F}">
      <dgm:prSet/>
      <dgm:spPr/>
      <dgm:t>
        <a:bodyPr/>
        <a:lstStyle/>
        <a:p>
          <a:endParaRPr lang="es-ES" sz="1500"/>
        </a:p>
      </dgm:t>
    </dgm:pt>
    <dgm:pt modelId="{76F11AA2-D616-4210-9074-7755241D10E6}" type="sibTrans" cxnId="{52479A00-2CCB-43CA-AD7F-BFCB8B21071F}">
      <dgm:prSet/>
      <dgm:spPr/>
      <dgm:t>
        <a:bodyPr/>
        <a:lstStyle/>
        <a:p>
          <a:endParaRPr lang="es-ES" sz="1500"/>
        </a:p>
      </dgm:t>
    </dgm:pt>
    <dgm:pt modelId="{A20400B0-7779-4445-98F6-4699DD7A9DD8}">
      <dgm:prSet phldrT="[Texto]" custT="1"/>
      <dgm:spPr/>
      <dgm:t>
        <a:bodyPr/>
        <a:lstStyle/>
        <a:p>
          <a:r>
            <a:rPr lang="es-ES" sz="1400" dirty="0" smtClean="0"/>
            <a:t>LA EXPERIENCIA LABORAL</a:t>
          </a:r>
          <a:endParaRPr lang="es-ES" sz="1400" dirty="0"/>
        </a:p>
      </dgm:t>
    </dgm:pt>
    <dgm:pt modelId="{696F4E64-3BF1-4439-8D1E-0E134BEE80C5}" type="parTrans" cxnId="{1E28D70D-0282-4952-9224-C214F16BD268}">
      <dgm:prSet/>
      <dgm:spPr/>
      <dgm:t>
        <a:bodyPr/>
        <a:lstStyle/>
        <a:p>
          <a:endParaRPr lang="es-ES" sz="1500"/>
        </a:p>
      </dgm:t>
    </dgm:pt>
    <dgm:pt modelId="{7C823E9B-4A44-43C7-913A-D06E8A436007}" type="sibTrans" cxnId="{1E28D70D-0282-4952-9224-C214F16BD268}">
      <dgm:prSet/>
      <dgm:spPr/>
      <dgm:t>
        <a:bodyPr/>
        <a:lstStyle/>
        <a:p>
          <a:endParaRPr lang="es-ES" sz="1500"/>
        </a:p>
      </dgm:t>
    </dgm:pt>
    <dgm:pt modelId="{B2359CD2-2391-4F2D-80DA-06F3705D22A7}">
      <dgm:prSet phldrT="[Texto]" custT="1"/>
      <dgm:spPr/>
      <dgm:t>
        <a:bodyPr/>
        <a:lstStyle/>
        <a:p>
          <a:r>
            <a:rPr lang="es-ES" sz="1400" dirty="0" smtClean="0"/>
            <a:t>LA FORMACIÓN</a:t>
          </a:r>
          <a:endParaRPr lang="es-ES" sz="1400" dirty="0"/>
        </a:p>
      </dgm:t>
    </dgm:pt>
    <dgm:pt modelId="{8D8AEC09-2E0F-4A4D-8849-6040E26330B7}" type="parTrans" cxnId="{AA10014E-ABF2-4FC2-84D6-89FDCF4B7C59}">
      <dgm:prSet/>
      <dgm:spPr/>
      <dgm:t>
        <a:bodyPr/>
        <a:lstStyle/>
        <a:p>
          <a:endParaRPr lang="es-ES" sz="1500"/>
        </a:p>
      </dgm:t>
    </dgm:pt>
    <dgm:pt modelId="{2C0AD6BD-3CD3-4055-9825-A6E9E6EBEE75}" type="sibTrans" cxnId="{AA10014E-ABF2-4FC2-84D6-89FDCF4B7C59}">
      <dgm:prSet/>
      <dgm:spPr/>
      <dgm:t>
        <a:bodyPr/>
        <a:lstStyle/>
        <a:p>
          <a:endParaRPr lang="es-ES" sz="1500"/>
        </a:p>
      </dgm:t>
    </dgm:pt>
    <dgm:pt modelId="{7DB7A48E-546C-4EA4-8E45-15E49EB49EC6}" type="pres">
      <dgm:prSet presAssocID="{FBB16BB1-739B-4BD8-B8C7-4E8F9FD99E7F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C954A5EA-8FA5-4504-A4B3-D7BD1D0FCA7F}" type="pres">
      <dgm:prSet presAssocID="{AC8542D9-7561-449C-A5FC-384E31E2CCBB}" presName="gear1" presStyleLbl="node1" presStyleIdx="0" presStyleCnt="3" custLinFactNeighborX="-386" custLinFactNeighborY="471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A0A5813-3C76-4BFD-9571-57C30D519C8A}" type="pres">
      <dgm:prSet presAssocID="{AC8542D9-7561-449C-A5FC-384E31E2CCBB}" presName="gear1srcNode" presStyleLbl="node1" presStyleIdx="0" presStyleCnt="3"/>
      <dgm:spPr/>
      <dgm:t>
        <a:bodyPr/>
        <a:lstStyle/>
        <a:p>
          <a:endParaRPr lang="es-ES"/>
        </a:p>
      </dgm:t>
    </dgm:pt>
    <dgm:pt modelId="{62540F56-2CFF-49EC-B693-C971DD824342}" type="pres">
      <dgm:prSet presAssocID="{AC8542D9-7561-449C-A5FC-384E31E2CCBB}" presName="gear1dstNode" presStyleLbl="node1" presStyleIdx="0" presStyleCnt="3"/>
      <dgm:spPr/>
      <dgm:t>
        <a:bodyPr/>
        <a:lstStyle/>
        <a:p>
          <a:endParaRPr lang="es-ES"/>
        </a:p>
      </dgm:t>
    </dgm:pt>
    <dgm:pt modelId="{B2128D0F-8454-4299-97A5-65EBB2AA772C}" type="pres">
      <dgm:prSet presAssocID="{A20400B0-7779-4445-98F6-4699DD7A9DD8}" presName="gear2" presStyleLbl="node1" presStyleIdx="1" presStyleCnt="3" custLinFactNeighborX="-531" custLinFactNeighborY="647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747DECD-55C0-46E5-8C23-04CE5F276B5E}" type="pres">
      <dgm:prSet presAssocID="{A20400B0-7779-4445-98F6-4699DD7A9DD8}" presName="gear2srcNode" presStyleLbl="node1" presStyleIdx="1" presStyleCnt="3"/>
      <dgm:spPr/>
      <dgm:t>
        <a:bodyPr/>
        <a:lstStyle/>
        <a:p>
          <a:endParaRPr lang="es-ES"/>
        </a:p>
      </dgm:t>
    </dgm:pt>
    <dgm:pt modelId="{5342473B-9340-4362-8594-51F52B4611C1}" type="pres">
      <dgm:prSet presAssocID="{A20400B0-7779-4445-98F6-4699DD7A9DD8}" presName="gear2dstNode" presStyleLbl="node1" presStyleIdx="1" presStyleCnt="3"/>
      <dgm:spPr/>
      <dgm:t>
        <a:bodyPr/>
        <a:lstStyle/>
        <a:p>
          <a:endParaRPr lang="es-ES"/>
        </a:p>
      </dgm:t>
    </dgm:pt>
    <dgm:pt modelId="{6C630D7E-BA07-4869-B457-0A74A17D407A}" type="pres">
      <dgm:prSet presAssocID="{B2359CD2-2391-4F2D-80DA-06F3705D22A7}" presName="gear3" presStyleLbl="node1" presStyleIdx="2" presStyleCnt="3" custLinFactNeighborX="-442" custLinFactNeighborY="10805"/>
      <dgm:spPr/>
      <dgm:t>
        <a:bodyPr/>
        <a:lstStyle/>
        <a:p>
          <a:endParaRPr lang="es-ES"/>
        </a:p>
      </dgm:t>
    </dgm:pt>
    <dgm:pt modelId="{9F2F69DA-32D8-4ACA-AE9D-3C1096765A01}" type="pres">
      <dgm:prSet presAssocID="{B2359CD2-2391-4F2D-80DA-06F3705D22A7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29B137-695C-46B2-9AA3-516C50B436B7}" type="pres">
      <dgm:prSet presAssocID="{B2359CD2-2391-4F2D-80DA-06F3705D22A7}" presName="gear3srcNode" presStyleLbl="node1" presStyleIdx="2" presStyleCnt="3"/>
      <dgm:spPr/>
      <dgm:t>
        <a:bodyPr/>
        <a:lstStyle/>
        <a:p>
          <a:endParaRPr lang="es-ES"/>
        </a:p>
      </dgm:t>
    </dgm:pt>
    <dgm:pt modelId="{669B6296-EF98-4741-9CAA-CA0A544A2C29}" type="pres">
      <dgm:prSet presAssocID="{B2359CD2-2391-4F2D-80DA-06F3705D22A7}" presName="gear3dstNode" presStyleLbl="node1" presStyleIdx="2" presStyleCnt="3"/>
      <dgm:spPr/>
      <dgm:t>
        <a:bodyPr/>
        <a:lstStyle/>
        <a:p>
          <a:endParaRPr lang="es-ES"/>
        </a:p>
      </dgm:t>
    </dgm:pt>
    <dgm:pt modelId="{2BC360AF-A85C-45EA-8D9E-4CA0470C76E3}" type="pres">
      <dgm:prSet presAssocID="{76F11AA2-D616-4210-9074-7755241D10E6}" presName="connector1" presStyleLbl="sibTrans2D1" presStyleIdx="0" presStyleCnt="3" custLinFactNeighborX="-302" custLinFactNeighborY="368"/>
      <dgm:spPr/>
      <dgm:t>
        <a:bodyPr/>
        <a:lstStyle/>
        <a:p>
          <a:endParaRPr lang="es-ES"/>
        </a:p>
      </dgm:t>
    </dgm:pt>
    <dgm:pt modelId="{36FC4A1F-0A64-48D3-8347-336A8A00338B}" type="pres">
      <dgm:prSet presAssocID="{7C823E9B-4A44-43C7-913A-D06E8A436007}" presName="connector2" presStyleLbl="sibTrans2D1" presStyleIdx="1" presStyleCnt="3" custLinFactNeighborX="-415" custLinFactNeighborY="506"/>
      <dgm:spPr/>
      <dgm:t>
        <a:bodyPr/>
        <a:lstStyle/>
        <a:p>
          <a:endParaRPr lang="es-ES"/>
        </a:p>
      </dgm:t>
    </dgm:pt>
    <dgm:pt modelId="{2F50A886-DE46-4159-B4F5-AC26A3BB64EC}" type="pres">
      <dgm:prSet presAssocID="{2C0AD6BD-3CD3-4055-9825-A6E9E6EBEE75}" presName="connector3" presStyleLbl="sibTrans2D1" presStyleIdx="2" presStyleCnt="3" custLinFactNeighborX="-385" custLinFactNeighborY="470"/>
      <dgm:spPr/>
      <dgm:t>
        <a:bodyPr/>
        <a:lstStyle/>
        <a:p>
          <a:endParaRPr lang="es-ES"/>
        </a:p>
      </dgm:t>
    </dgm:pt>
  </dgm:ptLst>
  <dgm:cxnLst>
    <dgm:cxn modelId="{1E28D70D-0282-4952-9224-C214F16BD268}" srcId="{FBB16BB1-739B-4BD8-B8C7-4E8F9FD99E7F}" destId="{A20400B0-7779-4445-98F6-4699DD7A9DD8}" srcOrd="1" destOrd="0" parTransId="{696F4E64-3BF1-4439-8D1E-0E134BEE80C5}" sibTransId="{7C823E9B-4A44-43C7-913A-D06E8A436007}"/>
    <dgm:cxn modelId="{340D0BB4-6A78-4494-A0E2-47CACAE6B534}" type="presOf" srcId="{B2359CD2-2391-4F2D-80DA-06F3705D22A7}" destId="{3429B137-695C-46B2-9AA3-516C50B436B7}" srcOrd="2" destOrd="0" presId="urn:microsoft.com/office/officeart/2005/8/layout/gear1"/>
    <dgm:cxn modelId="{59E9B951-8B0E-45AB-ACED-4E3640FC9C02}" type="presOf" srcId="{B2359CD2-2391-4F2D-80DA-06F3705D22A7}" destId="{669B6296-EF98-4741-9CAA-CA0A544A2C29}" srcOrd="3" destOrd="0" presId="urn:microsoft.com/office/officeart/2005/8/layout/gear1"/>
    <dgm:cxn modelId="{DA07E12F-B014-4DCD-8748-84FD860AAFDE}" type="presOf" srcId="{A20400B0-7779-4445-98F6-4699DD7A9DD8}" destId="{6747DECD-55C0-46E5-8C23-04CE5F276B5E}" srcOrd="1" destOrd="0" presId="urn:microsoft.com/office/officeart/2005/8/layout/gear1"/>
    <dgm:cxn modelId="{A96CB4A5-AF05-4FD4-A329-9E98521F0C55}" type="presOf" srcId="{AC8542D9-7561-449C-A5FC-384E31E2CCBB}" destId="{C954A5EA-8FA5-4504-A4B3-D7BD1D0FCA7F}" srcOrd="0" destOrd="0" presId="urn:microsoft.com/office/officeart/2005/8/layout/gear1"/>
    <dgm:cxn modelId="{151C56CA-2DE8-4D82-BC07-260B63F0B8E0}" type="presOf" srcId="{76F11AA2-D616-4210-9074-7755241D10E6}" destId="{2BC360AF-A85C-45EA-8D9E-4CA0470C76E3}" srcOrd="0" destOrd="0" presId="urn:microsoft.com/office/officeart/2005/8/layout/gear1"/>
    <dgm:cxn modelId="{A7440507-5790-44BE-9AB5-339E934AA5AF}" type="presOf" srcId="{A20400B0-7779-4445-98F6-4699DD7A9DD8}" destId="{B2128D0F-8454-4299-97A5-65EBB2AA772C}" srcOrd="0" destOrd="0" presId="urn:microsoft.com/office/officeart/2005/8/layout/gear1"/>
    <dgm:cxn modelId="{FFE0C5E5-D1F0-4B4C-9C8F-740FC5C75D0F}" type="presOf" srcId="{AC8542D9-7561-449C-A5FC-384E31E2CCBB}" destId="{AA0A5813-3C76-4BFD-9571-57C30D519C8A}" srcOrd="1" destOrd="0" presId="urn:microsoft.com/office/officeart/2005/8/layout/gear1"/>
    <dgm:cxn modelId="{37A4C4AD-5228-4212-88D2-E29E0ED5C9DD}" type="presOf" srcId="{B2359CD2-2391-4F2D-80DA-06F3705D22A7}" destId="{9F2F69DA-32D8-4ACA-AE9D-3C1096765A01}" srcOrd="1" destOrd="0" presId="urn:microsoft.com/office/officeart/2005/8/layout/gear1"/>
    <dgm:cxn modelId="{7249059A-A159-42FD-826B-364491F99B47}" type="presOf" srcId="{AC8542D9-7561-449C-A5FC-384E31E2CCBB}" destId="{62540F56-2CFF-49EC-B693-C971DD824342}" srcOrd="2" destOrd="0" presId="urn:microsoft.com/office/officeart/2005/8/layout/gear1"/>
    <dgm:cxn modelId="{AA10014E-ABF2-4FC2-84D6-89FDCF4B7C59}" srcId="{FBB16BB1-739B-4BD8-B8C7-4E8F9FD99E7F}" destId="{B2359CD2-2391-4F2D-80DA-06F3705D22A7}" srcOrd="2" destOrd="0" parTransId="{8D8AEC09-2E0F-4A4D-8849-6040E26330B7}" sibTransId="{2C0AD6BD-3CD3-4055-9825-A6E9E6EBEE75}"/>
    <dgm:cxn modelId="{A361AD5A-41BB-4FC7-9853-74134A3826AB}" type="presOf" srcId="{A20400B0-7779-4445-98F6-4699DD7A9DD8}" destId="{5342473B-9340-4362-8594-51F52B4611C1}" srcOrd="2" destOrd="0" presId="urn:microsoft.com/office/officeart/2005/8/layout/gear1"/>
    <dgm:cxn modelId="{0463797E-56F7-440F-9F86-A431C0DF1F76}" type="presOf" srcId="{2C0AD6BD-3CD3-4055-9825-A6E9E6EBEE75}" destId="{2F50A886-DE46-4159-B4F5-AC26A3BB64EC}" srcOrd="0" destOrd="0" presId="urn:microsoft.com/office/officeart/2005/8/layout/gear1"/>
    <dgm:cxn modelId="{52479A00-2CCB-43CA-AD7F-BFCB8B21071F}" srcId="{FBB16BB1-739B-4BD8-B8C7-4E8F9FD99E7F}" destId="{AC8542D9-7561-449C-A5FC-384E31E2CCBB}" srcOrd="0" destOrd="0" parTransId="{64DCF291-5DA0-431B-8F65-1CB815D78E4A}" sibTransId="{76F11AA2-D616-4210-9074-7755241D10E6}"/>
    <dgm:cxn modelId="{B4D450CA-EE3F-417F-A90B-CA571614BD85}" type="presOf" srcId="{7C823E9B-4A44-43C7-913A-D06E8A436007}" destId="{36FC4A1F-0A64-48D3-8347-336A8A00338B}" srcOrd="0" destOrd="0" presId="urn:microsoft.com/office/officeart/2005/8/layout/gear1"/>
    <dgm:cxn modelId="{39133F4B-C39A-47B9-B7A2-07A3DB38004F}" type="presOf" srcId="{B2359CD2-2391-4F2D-80DA-06F3705D22A7}" destId="{6C630D7E-BA07-4869-B457-0A74A17D407A}" srcOrd="0" destOrd="0" presId="urn:microsoft.com/office/officeart/2005/8/layout/gear1"/>
    <dgm:cxn modelId="{06DB456D-A997-4788-AEE8-1D5A2D3031E9}" type="presOf" srcId="{FBB16BB1-739B-4BD8-B8C7-4E8F9FD99E7F}" destId="{7DB7A48E-546C-4EA4-8E45-15E49EB49EC6}" srcOrd="0" destOrd="0" presId="urn:microsoft.com/office/officeart/2005/8/layout/gear1"/>
    <dgm:cxn modelId="{F0DC7B3C-6324-45C0-8754-92D94EC9B003}" type="presParOf" srcId="{7DB7A48E-546C-4EA4-8E45-15E49EB49EC6}" destId="{C954A5EA-8FA5-4504-A4B3-D7BD1D0FCA7F}" srcOrd="0" destOrd="0" presId="urn:microsoft.com/office/officeart/2005/8/layout/gear1"/>
    <dgm:cxn modelId="{C58A1CD1-5020-4305-AC31-C18832165396}" type="presParOf" srcId="{7DB7A48E-546C-4EA4-8E45-15E49EB49EC6}" destId="{AA0A5813-3C76-4BFD-9571-57C30D519C8A}" srcOrd="1" destOrd="0" presId="urn:microsoft.com/office/officeart/2005/8/layout/gear1"/>
    <dgm:cxn modelId="{7D2F899C-193F-41F6-9093-606842582525}" type="presParOf" srcId="{7DB7A48E-546C-4EA4-8E45-15E49EB49EC6}" destId="{62540F56-2CFF-49EC-B693-C971DD824342}" srcOrd="2" destOrd="0" presId="urn:microsoft.com/office/officeart/2005/8/layout/gear1"/>
    <dgm:cxn modelId="{7DA67F9F-D473-4C71-87A6-1D4824F8418C}" type="presParOf" srcId="{7DB7A48E-546C-4EA4-8E45-15E49EB49EC6}" destId="{B2128D0F-8454-4299-97A5-65EBB2AA772C}" srcOrd="3" destOrd="0" presId="urn:microsoft.com/office/officeart/2005/8/layout/gear1"/>
    <dgm:cxn modelId="{393AF535-43F2-43AC-8E45-B6B8712C0383}" type="presParOf" srcId="{7DB7A48E-546C-4EA4-8E45-15E49EB49EC6}" destId="{6747DECD-55C0-46E5-8C23-04CE5F276B5E}" srcOrd="4" destOrd="0" presId="urn:microsoft.com/office/officeart/2005/8/layout/gear1"/>
    <dgm:cxn modelId="{74707E83-E715-40BE-AF8C-7AE2B12739E9}" type="presParOf" srcId="{7DB7A48E-546C-4EA4-8E45-15E49EB49EC6}" destId="{5342473B-9340-4362-8594-51F52B4611C1}" srcOrd="5" destOrd="0" presId="urn:microsoft.com/office/officeart/2005/8/layout/gear1"/>
    <dgm:cxn modelId="{93DAB8CA-CDC0-4BC5-A6C3-CFF9A3E2840A}" type="presParOf" srcId="{7DB7A48E-546C-4EA4-8E45-15E49EB49EC6}" destId="{6C630D7E-BA07-4869-B457-0A74A17D407A}" srcOrd="6" destOrd="0" presId="urn:microsoft.com/office/officeart/2005/8/layout/gear1"/>
    <dgm:cxn modelId="{C84D7AF8-7B04-4554-900A-23CB049353A5}" type="presParOf" srcId="{7DB7A48E-546C-4EA4-8E45-15E49EB49EC6}" destId="{9F2F69DA-32D8-4ACA-AE9D-3C1096765A01}" srcOrd="7" destOrd="0" presId="urn:microsoft.com/office/officeart/2005/8/layout/gear1"/>
    <dgm:cxn modelId="{BBA4C354-30AB-42DB-BE7F-BC93264C672F}" type="presParOf" srcId="{7DB7A48E-546C-4EA4-8E45-15E49EB49EC6}" destId="{3429B137-695C-46B2-9AA3-516C50B436B7}" srcOrd="8" destOrd="0" presId="urn:microsoft.com/office/officeart/2005/8/layout/gear1"/>
    <dgm:cxn modelId="{EE492D47-4688-46F8-A8AA-2CF214369BCF}" type="presParOf" srcId="{7DB7A48E-546C-4EA4-8E45-15E49EB49EC6}" destId="{669B6296-EF98-4741-9CAA-CA0A544A2C29}" srcOrd="9" destOrd="0" presId="urn:microsoft.com/office/officeart/2005/8/layout/gear1"/>
    <dgm:cxn modelId="{3A87E5D4-4313-46D8-BB2C-02B1C4A74F8C}" type="presParOf" srcId="{7DB7A48E-546C-4EA4-8E45-15E49EB49EC6}" destId="{2BC360AF-A85C-45EA-8D9E-4CA0470C76E3}" srcOrd="10" destOrd="0" presId="urn:microsoft.com/office/officeart/2005/8/layout/gear1"/>
    <dgm:cxn modelId="{838F8682-599A-4B76-9AA8-97FC0C46FC9F}" type="presParOf" srcId="{7DB7A48E-546C-4EA4-8E45-15E49EB49EC6}" destId="{36FC4A1F-0A64-48D3-8347-336A8A00338B}" srcOrd="11" destOrd="0" presId="urn:microsoft.com/office/officeart/2005/8/layout/gear1"/>
    <dgm:cxn modelId="{F89CC287-C020-4D4B-8DD7-D39A1B921E7F}" type="presParOf" srcId="{7DB7A48E-546C-4EA4-8E45-15E49EB49EC6}" destId="{2F50A886-DE46-4159-B4F5-AC26A3BB64EC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26A60F4-283C-4BAB-AEF1-540D2F618B83}" type="doc">
      <dgm:prSet loTypeId="urn:microsoft.com/office/officeart/2005/8/layout/pList2" loCatId="list" qsTypeId="urn:microsoft.com/office/officeart/2005/8/quickstyle/simple5" qsCatId="simple" csTypeId="urn:microsoft.com/office/officeart/2005/8/colors/colorful3" csCatId="colorful" phldr="1"/>
      <dgm:spPr/>
    </dgm:pt>
    <dgm:pt modelId="{43DD53E6-8B44-40EA-8253-DA6ED1D340FD}">
      <dgm:prSet phldrT="[Texto]" custT="1"/>
      <dgm:spPr/>
      <dgm:t>
        <a:bodyPr/>
        <a:lstStyle/>
        <a:p>
          <a:pPr algn="l"/>
          <a:r>
            <a:rPr lang="es-ES" sz="2500" b="1" u="sng" dirty="0" smtClean="0"/>
            <a:t>Fases</a:t>
          </a:r>
        </a:p>
        <a:p>
          <a:pPr algn="l"/>
          <a:r>
            <a:rPr kumimoji="0" lang="es-ES" sz="1600" b="1" i="0" u="none" strike="noStrike" cap="none" normalizeH="0" baseline="0" dirty="0" smtClean="0">
              <a:ln/>
              <a:effectLst/>
              <a:latin typeface="Comic Sans MS" pitchFamily="66" charset="0"/>
            </a:rPr>
            <a:t>Saludo</a:t>
          </a:r>
          <a:r>
            <a:rPr kumimoji="0" lang="es-ES" sz="1600" b="0" i="0" u="none" strike="noStrike" cap="none" normalizeH="0" baseline="0" dirty="0" smtClean="0">
              <a:ln/>
              <a:effectLst/>
              <a:latin typeface="Comic Sans MS" pitchFamily="66" charset="0"/>
            </a:rPr>
            <a:t>: Primera impresión personal</a:t>
          </a:r>
        </a:p>
        <a:p>
          <a:pPr algn="l" rtl="0"/>
          <a:r>
            <a:rPr kumimoji="0" lang="es-ES" sz="1600" b="1" i="0" u="none" strike="noStrike" cap="none" normalizeH="0" baseline="0" dirty="0" smtClean="0">
              <a:ln/>
              <a:effectLst/>
              <a:latin typeface="Comic Sans MS" pitchFamily="66" charset="0"/>
            </a:rPr>
            <a:t>Conversación</a:t>
          </a:r>
          <a:r>
            <a:rPr kumimoji="0" lang="es-ES" sz="1600" b="0" i="0" u="none" strike="noStrike" cap="none" normalizeH="0" baseline="0" dirty="0" smtClean="0">
              <a:ln/>
              <a:effectLst/>
              <a:latin typeface="Comic Sans MS" pitchFamily="66" charset="0"/>
            </a:rPr>
            <a:t> sobre le puesto y recogida  de información sobre el candidato</a:t>
          </a:r>
        </a:p>
        <a:p>
          <a:pPr algn="l" rtl="0"/>
          <a:r>
            <a:rPr kumimoji="0" lang="es-ES" sz="1600" b="1" i="0" u="none" strike="noStrike" cap="none" normalizeH="0" baseline="0" dirty="0" smtClean="0">
              <a:ln/>
              <a:effectLst/>
              <a:latin typeface="Comic Sans MS" pitchFamily="66" charset="0"/>
            </a:rPr>
            <a:t>Final de la entrevista</a:t>
          </a:r>
          <a:r>
            <a:rPr kumimoji="0" lang="es-ES" sz="1600" b="0" i="0" u="none" strike="noStrike" cap="none" normalizeH="0" baseline="0" dirty="0" smtClean="0">
              <a:ln/>
              <a:effectLst/>
              <a:latin typeface="Comic Sans MS" pitchFamily="66" charset="0"/>
            </a:rPr>
            <a:t>: consultar dudas condiciones, proceso de selección..</a:t>
          </a:r>
        </a:p>
        <a:p>
          <a:pPr algn="l" rtl="0"/>
          <a:r>
            <a:rPr kumimoji="0" lang="es-ES" sz="1600" b="1" i="0" u="none" strike="noStrike" cap="none" normalizeH="0" baseline="0" dirty="0" smtClean="0">
              <a:ln/>
              <a:effectLst/>
              <a:latin typeface="Comic Sans MS" pitchFamily="66" charset="0"/>
            </a:rPr>
            <a:t>Despedida</a:t>
          </a:r>
          <a:r>
            <a:rPr kumimoji="0" lang="es-ES" sz="1600" b="0" i="0" u="none" strike="noStrike" cap="none" normalizeH="0" baseline="0" dirty="0" smtClean="0">
              <a:ln/>
              <a:effectLst/>
              <a:latin typeface="Comic Sans MS" pitchFamily="66" charset="0"/>
            </a:rPr>
            <a:t>: Muéstrate cordial </a:t>
          </a:r>
          <a:r>
            <a:rPr lang="es-ES" sz="1600" dirty="0" smtClean="0"/>
            <a:t> </a:t>
          </a:r>
          <a:endParaRPr lang="es-ES" sz="1600" dirty="0"/>
        </a:p>
      </dgm:t>
    </dgm:pt>
    <dgm:pt modelId="{E6732E7A-65E6-45EB-ADE8-2D7652C105CF}" type="parTrans" cxnId="{5B3EC060-BB0F-4B8A-9938-D8522FEA0537}">
      <dgm:prSet/>
      <dgm:spPr/>
      <dgm:t>
        <a:bodyPr/>
        <a:lstStyle/>
        <a:p>
          <a:endParaRPr lang="es-ES"/>
        </a:p>
      </dgm:t>
    </dgm:pt>
    <dgm:pt modelId="{7A33A1E3-94A3-49B2-8CAB-C96ED87AFCAA}" type="sibTrans" cxnId="{5B3EC060-BB0F-4B8A-9938-D8522FEA0537}">
      <dgm:prSet/>
      <dgm:spPr/>
      <dgm:t>
        <a:bodyPr/>
        <a:lstStyle/>
        <a:p>
          <a:endParaRPr lang="es-ES"/>
        </a:p>
      </dgm:t>
    </dgm:pt>
    <dgm:pt modelId="{CAFC52B6-2700-4DA8-A52E-7D0EB0F43EB1}">
      <dgm:prSet phldrT="[Texto]"/>
      <dgm:spPr/>
      <dgm:t>
        <a:bodyPr/>
        <a:lstStyle/>
        <a:p>
          <a:pPr algn="l"/>
          <a:r>
            <a:rPr lang="es-ES" sz="2500" b="1" u="sng" dirty="0" smtClean="0"/>
            <a:t>Preparación</a:t>
          </a:r>
          <a:endParaRPr lang="es-ES" sz="2500" b="1" u="sng" dirty="0"/>
        </a:p>
      </dgm:t>
    </dgm:pt>
    <dgm:pt modelId="{94E9BE3F-0F49-43FC-BDA2-5BD735AE1EFD}" type="parTrans" cxnId="{E5FA66EA-8DA3-45D2-BB1D-BC36904204E7}">
      <dgm:prSet/>
      <dgm:spPr/>
      <dgm:t>
        <a:bodyPr/>
        <a:lstStyle/>
        <a:p>
          <a:endParaRPr lang="es-ES"/>
        </a:p>
      </dgm:t>
    </dgm:pt>
    <dgm:pt modelId="{A0560FC4-175E-4C4A-8912-7A95A1B87DC8}" type="sibTrans" cxnId="{E5FA66EA-8DA3-45D2-BB1D-BC36904204E7}">
      <dgm:prSet/>
      <dgm:spPr/>
      <dgm:t>
        <a:bodyPr/>
        <a:lstStyle/>
        <a:p>
          <a:endParaRPr lang="es-ES"/>
        </a:p>
      </dgm:t>
    </dgm:pt>
    <dgm:pt modelId="{7CB98F54-F302-4C0A-938E-CE8E07B4ED5B}">
      <dgm:prSet custT="1"/>
      <dgm:spPr/>
      <dgm:t>
        <a:bodyPr/>
        <a:lstStyle/>
        <a:p>
          <a:pPr algn="l"/>
          <a:r>
            <a:rPr lang="es-ES" sz="1400" dirty="0" smtClean="0"/>
            <a:t>Repasa autoanálisis, proyecto profesional y  C.V.</a:t>
          </a:r>
        </a:p>
      </dgm:t>
    </dgm:pt>
    <dgm:pt modelId="{CC81AFBE-7FC0-4880-87D9-FE8BCE0D867C}" type="parTrans" cxnId="{1CFE76FE-9125-4BA1-BF81-3231952D22D6}">
      <dgm:prSet/>
      <dgm:spPr/>
      <dgm:t>
        <a:bodyPr/>
        <a:lstStyle/>
        <a:p>
          <a:endParaRPr lang="es-ES"/>
        </a:p>
      </dgm:t>
    </dgm:pt>
    <dgm:pt modelId="{5D46FBEB-7734-4C45-BA89-D3030A710825}" type="sibTrans" cxnId="{1CFE76FE-9125-4BA1-BF81-3231952D22D6}">
      <dgm:prSet/>
      <dgm:spPr/>
      <dgm:t>
        <a:bodyPr/>
        <a:lstStyle/>
        <a:p>
          <a:endParaRPr lang="es-ES"/>
        </a:p>
      </dgm:t>
    </dgm:pt>
    <dgm:pt modelId="{D521BDE0-47DA-4CF3-B9F8-303270539F9D}">
      <dgm:prSet custT="1"/>
      <dgm:spPr/>
      <dgm:t>
        <a:bodyPr/>
        <a:lstStyle/>
        <a:p>
          <a:pPr algn="l"/>
          <a:r>
            <a:rPr lang="es-ES" sz="1400" dirty="0" smtClean="0"/>
            <a:t>Actitud positiva, no suplicante</a:t>
          </a:r>
        </a:p>
      </dgm:t>
    </dgm:pt>
    <dgm:pt modelId="{D1A94134-1716-49E0-A805-A5530142C1A5}" type="parTrans" cxnId="{3FAF9282-08A5-4BB1-B571-9E0A9936C3D1}">
      <dgm:prSet/>
      <dgm:spPr/>
      <dgm:t>
        <a:bodyPr/>
        <a:lstStyle/>
        <a:p>
          <a:endParaRPr lang="es-ES"/>
        </a:p>
      </dgm:t>
    </dgm:pt>
    <dgm:pt modelId="{2E2287E5-6DD6-4687-962C-1C6FCF06A727}" type="sibTrans" cxnId="{3FAF9282-08A5-4BB1-B571-9E0A9936C3D1}">
      <dgm:prSet/>
      <dgm:spPr/>
      <dgm:t>
        <a:bodyPr/>
        <a:lstStyle/>
        <a:p>
          <a:endParaRPr lang="es-ES"/>
        </a:p>
      </dgm:t>
    </dgm:pt>
    <dgm:pt modelId="{DFF8143A-C928-43BE-B6C4-5BE41FB8319C}">
      <dgm:prSet custT="1"/>
      <dgm:spPr/>
      <dgm:t>
        <a:bodyPr/>
        <a:lstStyle/>
        <a:p>
          <a:pPr algn="just"/>
          <a:r>
            <a:rPr lang="es-ES" sz="1400" dirty="0" smtClean="0"/>
            <a:t>Tono de voz agradable</a:t>
          </a:r>
        </a:p>
      </dgm:t>
    </dgm:pt>
    <dgm:pt modelId="{C22B1E94-C8A4-43DB-8363-891AF8891257}" type="parTrans" cxnId="{F2C9346E-A3D9-4161-A2CA-A03D705B3423}">
      <dgm:prSet/>
      <dgm:spPr/>
      <dgm:t>
        <a:bodyPr/>
        <a:lstStyle/>
        <a:p>
          <a:endParaRPr lang="es-ES"/>
        </a:p>
      </dgm:t>
    </dgm:pt>
    <dgm:pt modelId="{33191CA9-147B-4C08-BDFE-7809B6ADFDFB}" type="sibTrans" cxnId="{F2C9346E-A3D9-4161-A2CA-A03D705B3423}">
      <dgm:prSet/>
      <dgm:spPr/>
      <dgm:t>
        <a:bodyPr/>
        <a:lstStyle/>
        <a:p>
          <a:endParaRPr lang="es-ES"/>
        </a:p>
      </dgm:t>
    </dgm:pt>
    <dgm:pt modelId="{A7FC0854-A061-4A10-861E-20EB802DF8A4}">
      <dgm:prSet custT="1"/>
      <dgm:spPr/>
      <dgm:t>
        <a:bodyPr/>
        <a:lstStyle/>
        <a:p>
          <a:pPr algn="l"/>
          <a:r>
            <a:rPr lang="es-ES" sz="1400" dirty="0" smtClean="0"/>
            <a:t>Trato equilibrado, aspecto adecuado y puntualidad, acude solo</a:t>
          </a:r>
        </a:p>
      </dgm:t>
    </dgm:pt>
    <dgm:pt modelId="{37614140-1FE0-40FF-8780-F55B25748D73}" type="parTrans" cxnId="{87195785-1E2C-4CDE-A951-070291FAACA3}">
      <dgm:prSet/>
      <dgm:spPr/>
      <dgm:t>
        <a:bodyPr/>
        <a:lstStyle/>
        <a:p>
          <a:endParaRPr lang="es-ES"/>
        </a:p>
      </dgm:t>
    </dgm:pt>
    <dgm:pt modelId="{7D7C8D3B-3869-473F-9178-ECFCBA5C2D46}" type="sibTrans" cxnId="{87195785-1E2C-4CDE-A951-070291FAACA3}">
      <dgm:prSet/>
      <dgm:spPr/>
      <dgm:t>
        <a:bodyPr/>
        <a:lstStyle/>
        <a:p>
          <a:endParaRPr lang="es-ES"/>
        </a:p>
      </dgm:t>
    </dgm:pt>
    <dgm:pt modelId="{54876ECE-7BFD-40E1-B6E5-2EDF1B6E1A0C}">
      <dgm:prSet custT="1"/>
      <dgm:spPr/>
      <dgm:t>
        <a:bodyPr/>
        <a:lstStyle/>
        <a:p>
          <a:pPr algn="l"/>
          <a:r>
            <a:rPr lang="es-ES" sz="1400" dirty="0" smtClean="0"/>
            <a:t>Ten claro tu objetivo profesional, tus cualidades  y lo que puedes aportar </a:t>
          </a:r>
          <a:endParaRPr lang="es-ES" sz="1400" dirty="0"/>
        </a:p>
      </dgm:t>
    </dgm:pt>
    <dgm:pt modelId="{CCE2B992-0965-4501-A25A-D920BEC6756A}" type="parTrans" cxnId="{75C8666F-B233-4825-955F-104804130BE0}">
      <dgm:prSet/>
      <dgm:spPr/>
      <dgm:t>
        <a:bodyPr/>
        <a:lstStyle/>
        <a:p>
          <a:endParaRPr lang="es-ES"/>
        </a:p>
      </dgm:t>
    </dgm:pt>
    <dgm:pt modelId="{4B425D5B-F8E5-4462-9E67-193B9C509502}" type="sibTrans" cxnId="{75C8666F-B233-4825-955F-104804130BE0}">
      <dgm:prSet/>
      <dgm:spPr/>
      <dgm:t>
        <a:bodyPr/>
        <a:lstStyle/>
        <a:p>
          <a:endParaRPr lang="es-ES"/>
        </a:p>
      </dgm:t>
    </dgm:pt>
    <dgm:pt modelId="{F3641E5C-C8F1-49F2-9AEA-3F50455044AF}">
      <dgm:prSet custT="1"/>
      <dgm:spPr/>
      <dgm:t>
        <a:bodyPr/>
        <a:lstStyle/>
        <a:p>
          <a:pPr algn="l"/>
          <a:endParaRPr lang="es-ES" sz="1600" dirty="0"/>
        </a:p>
      </dgm:t>
    </dgm:pt>
    <dgm:pt modelId="{A3077AC4-9F0E-4C9A-9BB8-C251372233B5}" type="parTrans" cxnId="{67707D23-59E1-49DB-B72F-4E26BF8993B4}">
      <dgm:prSet/>
      <dgm:spPr/>
      <dgm:t>
        <a:bodyPr/>
        <a:lstStyle/>
        <a:p>
          <a:endParaRPr lang="es-ES"/>
        </a:p>
      </dgm:t>
    </dgm:pt>
    <dgm:pt modelId="{2D872773-DD80-43EA-9338-9D84A37FECA4}" type="sibTrans" cxnId="{67707D23-59E1-49DB-B72F-4E26BF8993B4}">
      <dgm:prSet/>
      <dgm:spPr/>
      <dgm:t>
        <a:bodyPr/>
        <a:lstStyle/>
        <a:p>
          <a:endParaRPr lang="es-ES"/>
        </a:p>
      </dgm:t>
    </dgm:pt>
    <dgm:pt modelId="{514B640C-C188-4D14-B50A-58A3C1C41E90}">
      <dgm:prSet custT="1"/>
      <dgm:spPr/>
      <dgm:t>
        <a:bodyPr/>
        <a:lstStyle/>
        <a:p>
          <a:pPr algn="l" rtl="0"/>
          <a:r>
            <a:rPr lang="es-ES" sz="1400" dirty="0" smtClean="0"/>
            <a:t>No masques chicle</a:t>
          </a:r>
        </a:p>
      </dgm:t>
    </dgm:pt>
    <dgm:pt modelId="{82EC755E-1922-44D7-A3AC-01D1F65AA2FD}" type="parTrans" cxnId="{2DCFAE03-9160-480F-B9FE-69A9691F1415}">
      <dgm:prSet/>
      <dgm:spPr/>
      <dgm:t>
        <a:bodyPr/>
        <a:lstStyle/>
        <a:p>
          <a:endParaRPr lang="es-ES"/>
        </a:p>
      </dgm:t>
    </dgm:pt>
    <dgm:pt modelId="{C8BBBA6C-A3E9-4D54-A3DF-F528741F2A37}" type="sibTrans" cxnId="{2DCFAE03-9160-480F-B9FE-69A9691F1415}">
      <dgm:prSet/>
      <dgm:spPr/>
      <dgm:t>
        <a:bodyPr/>
        <a:lstStyle/>
        <a:p>
          <a:endParaRPr lang="es-ES"/>
        </a:p>
      </dgm:t>
    </dgm:pt>
    <dgm:pt modelId="{57E55BB1-E827-46D7-B49A-ACE9A30224D4}">
      <dgm:prSet custT="1"/>
      <dgm:spPr/>
      <dgm:t>
        <a:bodyPr/>
        <a:lstStyle/>
        <a:p>
          <a:pPr algn="l" rtl="0"/>
          <a:r>
            <a:rPr lang="es-ES" sz="1400" dirty="0" smtClean="0"/>
            <a:t>No te sientas hasta que te lo pidan</a:t>
          </a:r>
        </a:p>
      </dgm:t>
    </dgm:pt>
    <dgm:pt modelId="{71567F96-8D1A-487E-AC15-42074243E0EB}" type="parTrans" cxnId="{D8CAEC08-5453-47AD-9938-74386B39A3E6}">
      <dgm:prSet/>
      <dgm:spPr/>
      <dgm:t>
        <a:bodyPr/>
        <a:lstStyle/>
        <a:p>
          <a:endParaRPr lang="es-ES"/>
        </a:p>
      </dgm:t>
    </dgm:pt>
    <dgm:pt modelId="{7DB7D020-6F05-4119-B8D4-105490BEB4A7}" type="sibTrans" cxnId="{D8CAEC08-5453-47AD-9938-74386B39A3E6}">
      <dgm:prSet/>
      <dgm:spPr/>
      <dgm:t>
        <a:bodyPr/>
        <a:lstStyle/>
        <a:p>
          <a:endParaRPr lang="es-ES"/>
        </a:p>
      </dgm:t>
    </dgm:pt>
    <dgm:pt modelId="{284EF5CD-269B-4BFC-94B4-37CCC3A6819E}">
      <dgm:prSet custT="1"/>
      <dgm:spPr/>
      <dgm:t>
        <a:bodyPr/>
        <a:lstStyle/>
        <a:p>
          <a:pPr algn="l" rtl="0"/>
          <a:r>
            <a:rPr lang="es-ES" sz="1400" dirty="0" smtClean="0"/>
            <a:t>Prepara las preguntas que vas a hacer</a:t>
          </a:r>
        </a:p>
      </dgm:t>
    </dgm:pt>
    <dgm:pt modelId="{FF91364F-4DC6-4D07-82CF-719ED3C19284}" type="parTrans" cxnId="{E5AE3D3A-B4D7-4C37-AEC8-12FFCDF4C4BC}">
      <dgm:prSet/>
      <dgm:spPr/>
      <dgm:t>
        <a:bodyPr/>
        <a:lstStyle/>
        <a:p>
          <a:endParaRPr lang="es-ES"/>
        </a:p>
      </dgm:t>
    </dgm:pt>
    <dgm:pt modelId="{77546A9A-0DA0-4F75-994F-9A02963BB840}" type="sibTrans" cxnId="{E5AE3D3A-B4D7-4C37-AEC8-12FFCDF4C4BC}">
      <dgm:prSet/>
      <dgm:spPr/>
      <dgm:t>
        <a:bodyPr/>
        <a:lstStyle/>
        <a:p>
          <a:endParaRPr lang="es-ES"/>
        </a:p>
      </dgm:t>
    </dgm:pt>
    <dgm:pt modelId="{99EC0EE3-CD20-4D39-959E-CB84B9A51FF8}">
      <dgm:prSet custT="1"/>
      <dgm:spPr/>
      <dgm:t>
        <a:bodyPr/>
        <a:lstStyle/>
        <a:p>
          <a:pPr algn="l" rtl="0"/>
          <a:r>
            <a:rPr lang="es-ES" sz="1400" dirty="0" smtClean="0"/>
            <a:t>Conoce tus puntos fuertes y débiles</a:t>
          </a:r>
        </a:p>
      </dgm:t>
    </dgm:pt>
    <dgm:pt modelId="{8FE30726-8659-45A4-8DD4-6C8996BC559A}" type="parTrans" cxnId="{326828CA-8710-4C23-967F-6E31A2A859AE}">
      <dgm:prSet/>
      <dgm:spPr/>
      <dgm:t>
        <a:bodyPr/>
        <a:lstStyle/>
        <a:p>
          <a:endParaRPr lang="es-ES"/>
        </a:p>
      </dgm:t>
    </dgm:pt>
    <dgm:pt modelId="{D8D7A616-1C1F-451C-9E18-7C6A259E890F}" type="sibTrans" cxnId="{326828CA-8710-4C23-967F-6E31A2A859AE}">
      <dgm:prSet/>
      <dgm:spPr/>
      <dgm:t>
        <a:bodyPr/>
        <a:lstStyle/>
        <a:p>
          <a:endParaRPr lang="es-ES"/>
        </a:p>
      </dgm:t>
    </dgm:pt>
    <dgm:pt modelId="{16715738-B380-4FC6-9348-996AED356D62}">
      <dgm:prSet custT="1"/>
      <dgm:spPr/>
      <dgm:t>
        <a:bodyPr/>
        <a:lstStyle/>
        <a:p>
          <a:pPr algn="l" rtl="0"/>
          <a:r>
            <a:rPr lang="es-ES" sz="1400" dirty="0" smtClean="0"/>
            <a:t>Mira directamente al entrevistador y</a:t>
          </a:r>
        </a:p>
      </dgm:t>
    </dgm:pt>
    <dgm:pt modelId="{52BC3E7A-1E65-45FF-9CE1-176BBB72BF7A}" type="parTrans" cxnId="{2821DE75-A9E2-4957-986D-780A17776D3A}">
      <dgm:prSet/>
      <dgm:spPr/>
      <dgm:t>
        <a:bodyPr/>
        <a:lstStyle/>
        <a:p>
          <a:endParaRPr lang="es-ES"/>
        </a:p>
      </dgm:t>
    </dgm:pt>
    <dgm:pt modelId="{6D06488C-5AD9-4C96-892C-23BAF9E96E4B}" type="sibTrans" cxnId="{2821DE75-A9E2-4957-986D-780A17776D3A}">
      <dgm:prSet/>
      <dgm:spPr/>
      <dgm:t>
        <a:bodyPr/>
        <a:lstStyle/>
        <a:p>
          <a:endParaRPr lang="es-ES"/>
        </a:p>
      </dgm:t>
    </dgm:pt>
    <dgm:pt modelId="{371064A5-711F-41E0-B688-9AF420150950}">
      <dgm:prSet custT="1"/>
      <dgm:spPr/>
      <dgm:t>
        <a:bodyPr/>
        <a:lstStyle/>
        <a:p>
          <a:pPr algn="l" rtl="0"/>
          <a:r>
            <a:rPr lang="es-ES" sz="1400" dirty="0" smtClean="0"/>
            <a:t>No criticar trabajos anteriores</a:t>
          </a:r>
        </a:p>
      </dgm:t>
    </dgm:pt>
    <dgm:pt modelId="{83877AB4-4831-44F4-9AB5-D75A19027110}" type="parTrans" cxnId="{28C418D6-76E8-4EDE-A4C0-B2A0ADFE83BE}">
      <dgm:prSet/>
      <dgm:spPr/>
      <dgm:t>
        <a:bodyPr/>
        <a:lstStyle/>
        <a:p>
          <a:endParaRPr lang="es-ES"/>
        </a:p>
      </dgm:t>
    </dgm:pt>
    <dgm:pt modelId="{E13D90D1-644A-4765-B556-27ABD5DC261F}" type="sibTrans" cxnId="{28C418D6-76E8-4EDE-A4C0-B2A0ADFE83BE}">
      <dgm:prSet/>
      <dgm:spPr/>
      <dgm:t>
        <a:bodyPr/>
        <a:lstStyle/>
        <a:p>
          <a:endParaRPr lang="es-ES"/>
        </a:p>
      </dgm:t>
    </dgm:pt>
    <dgm:pt modelId="{B2282854-267B-42E3-8946-5252884938BD}">
      <dgm:prSet custT="1"/>
      <dgm:spPr/>
      <dgm:t>
        <a:bodyPr/>
        <a:lstStyle/>
        <a:p>
          <a:pPr algn="l" rtl="0"/>
          <a:r>
            <a:rPr lang="es-ES" sz="1400" dirty="0" smtClean="0"/>
            <a:t>Contestar sin agresividad</a:t>
          </a:r>
        </a:p>
      </dgm:t>
    </dgm:pt>
    <dgm:pt modelId="{B2DA04BC-610B-4069-BC4C-568FE958E547}" type="parTrans" cxnId="{AD3B3566-A6DA-4C25-A6A2-47FEDA1D0D20}">
      <dgm:prSet/>
      <dgm:spPr/>
      <dgm:t>
        <a:bodyPr/>
        <a:lstStyle/>
        <a:p>
          <a:endParaRPr lang="es-ES"/>
        </a:p>
      </dgm:t>
    </dgm:pt>
    <dgm:pt modelId="{228EFCE2-28F1-4B6C-A7A1-DDCC0E242C82}" type="sibTrans" cxnId="{AD3B3566-A6DA-4C25-A6A2-47FEDA1D0D20}">
      <dgm:prSet/>
      <dgm:spPr/>
      <dgm:t>
        <a:bodyPr/>
        <a:lstStyle/>
        <a:p>
          <a:endParaRPr lang="es-ES"/>
        </a:p>
      </dgm:t>
    </dgm:pt>
    <dgm:pt modelId="{E7FE4E20-A8CE-475A-B8FA-675E7F851A50}">
      <dgm:prSet custT="1"/>
      <dgm:spPr/>
      <dgm:t>
        <a:bodyPr/>
        <a:lstStyle/>
        <a:p>
          <a:pPr algn="l" rtl="0"/>
          <a:r>
            <a:rPr lang="es-ES" sz="1400" dirty="0" smtClean="0"/>
            <a:t>Evitar en lo posible los “Tics”</a:t>
          </a:r>
        </a:p>
      </dgm:t>
    </dgm:pt>
    <dgm:pt modelId="{3C17BDD2-13CA-4F0F-9DCE-3DAB0F1A0C2F}" type="parTrans" cxnId="{E5C81DB0-AA4F-4806-9D72-56967049F199}">
      <dgm:prSet/>
      <dgm:spPr/>
      <dgm:t>
        <a:bodyPr/>
        <a:lstStyle/>
        <a:p>
          <a:endParaRPr lang="es-ES"/>
        </a:p>
      </dgm:t>
    </dgm:pt>
    <dgm:pt modelId="{B834ADCC-6AAE-49D0-9A10-F16FC2A5250D}" type="sibTrans" cxnId="{E5C81DB0-AA4F-4806-9D72-56967049F199}">
      <dgm:prSet/>
      <dgm:spPr/>
      <dgm:t>
        <a:bodyPr/>
        <a:lstStyle/>
        <a:p>
          <a:endParaRPr lang="es-ES"/>
        </a:p>
      </dgm:t>
    </dgm:pt>
    <dgm:pt modelId="{04F123FA-B083-45A5-B865-E6B2F759D489}">
      <dgm:prSet custT="1"/>
      <dgm:spPr/>
      <dgm:t>
        <a:bodyPr/>
        <a:lstStyle/>
        <a:p>
          <a:pPr algn="l" rtl="0"/>
          <a:r>
            <a:rPr lang="es-ES" sz="1400" dirty="0" smtClean="0"/>
            <a:t>Expresa tu interés por el puesto</a:t>
          </a:r>
        </a:p>
      </dgm:t>
    </dgm:pt>
    <dgm:pt modelId="{463A6598-373F-42DD-AA39-A892AD4C376E}" type="parTrans" cxnId="{EF34DC26-B67C-4AE3-8CE9-3F0155E3F634}">
      <dgm:prSet/>
      <dgm:spPr/>
      <dgm:t>
        <a:bodyPr/>
        <a:lstStyle/>
        <a:p>
          <a:endParaRPr lang="es-ES"/>
        </a:p>
      </dgm:t>
    </dgm:pt>
    <dgm:pt modelId="{F0094839-37E7-448C-B25B-B1083136E698}" type="sibTrans" cxnId="{EF34DC26-B67C-4AE3-8CE9-3F0155E3F634}">
      <dgm:prSet/>
      <dgm:spPr/>
      <dgm:t>
        <a:bodyPr/>
        <a:lstStyle/>
        <a:p>
          <a:endParaRPr lang="es-ES"/>
        </a:p>
      </dgm:t>
    </dgm:pt>
    <dgm:pt modelId="{536E0D90-963E-40A3-AD4B-48382A0F2D38}" type="pres">
      <dgm:prSet presAssocID="{A26A60F4-283C-4BAB-AEF1-540D2F618B83}" presName="Name0" presStyleCnt="0">
        <dgm:presLayoutVars>
          <dgm:dir/>
          <dgm:resizeHandles val="exact"/>
        </dgm:presLayoutVars>
      </dgm:prSet>
      <dgm:spPr/>
    </dgm:pt>
    <dgm:pt modelId="{0ED597A6-A8B1-4FA3-AF57-4F785AEDD949}" type="pres">
      <dgm:prSet presAssocID="{A26A60F4-283C-4BAB-AEF1-540D2F618B83}" presName="bkgdShp" presStyleLbl="alignAccFollowNode1" presStyleIdx="0" presStyleCnt="1" custLinFactY="35721" custLinFactNeighborX="3932" custLinFactNeighborY="100000"/>
      <dgm:spPr/>
    </dgm:pt>
    <dgm:pt modelId="{2D6332AB-55A6-440E-AB78-B9A77DBF4873}" type="pres">
      <dgm:prSet presAssocID="{A26A60F4-283C-4BAB-AEF1-540D2F618B83}" presName="linComp" presStyleCnt="0"/>
      <dgm:spPr/>
    </dgm:pt>
    <dgm:pt modelId="{BE74F01C-C370-4DF8-B297-8B435A38C213}" type="pres">
      <dgm:prSet presAssocID="{43DD53E6-8B44-40EA-8253-DA6ED1D340FD}" presName="compNode" presStyleCnt="0"/>
      <dgm:spPr/>
    </dgm:pt>
    <dgm:pt modelId="{4FDBABA2-7641-413D-807A-A724F6142057}" type="pres">
      <dgm:prSet presAssocID="{43DD53E6-8B44-40EA-8253-DA6ED1D340FD}" presName="node" presStyleLbl="node1" presStyleIdx="0" presStyleCnt="2" custScaleX="105556" custScaleY="11348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3985A1-A550-4BEB-A46E-4B8830630BB4}" type="pres">
      <dgm:prSet presAssocID="{43DD53E6-8B44-40EA-8253-DA6ED1D340FD}" presName="invisiNode" presStyleLbl="node1" presStyleIdx="0" presStyleCnt="2"/>
      <dgm:spPr/>
    </dgm:pt>
    <dgm:pt modelId="{849D236A-50E2-4790-A9EE-428FA4FCD837}" type="pres">
      <dgm:prSet presAssocID="{43DD53E6-8B44-40EA-8253-DA6ED1D340FD}" presName="imagNode" presStyleLbl="fgImgPlace1" presStyleIdx="0" presStyleCnt="2" custScaleX="92692" custScaleY="10287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07253F7-E795-42FE-92A9-841050A66B0A}" type="pres">
      <dgm:prSet presAssocID="{7A33A1E3-94A3-49B2-8CAB-C96ED87AFCAA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6855F32-9BA9-4D49-9186-BECAFF561424}" type="pres">
      <dgm:prSet presAssocID="{CAFC52B6-2700-4DA8-A52E-7D0EB0F43EB1}" presName="compNode" presStyleCnt="0"/>
      <dgm:spPr/>
    </dgm:pt>
    <dgm:pt modelId="{6C004654-4643-4018-8F25-799F4CC81FE9}" type="pres">
      <dgm:prSet presAssocID="{CAFC52B6-2700-4DA8-A52E-7D0EB0F43EB1}" presName="node" presStyleLbl="node1" presStyleIdx="1" presStyleCnt="2" custScaleX="144685" custScaleY="136932" custLinFactNeighborX="9610" custLinFactNeighborY="62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9604C4-190E-4E97-9C09-ACAC65203E80}" type="pres">
      <dgm:prSet presAssocID="{CAFC52B6-2700-4DA8-A52E-7D0EB0F43EB1}" presName="invisiNode" presStyleLbl="node1" presStyleIdx="1" presStyleCnt="2"/>
      <dgm:spPr/>
    </dgm:pt>
    <dgm:pt modelId="{E6C04790-CC39-4721-B3D2-6C21FCC46850}" type="pres">
      <dgm:prSet presAssocID="{CAFC52B6-2700-4DA8-A52E-7D0EB0F43EB1}" presName="imagNode" presStyleLbl="fgImgPlace1" presStyleIdx="1" presStyleCnt="2" custScaleX="97211" custScaleY="84281" custLinFactNeighborX="14905" custLinFactNeighborY="-710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/>
        </a:p>
      </dgm:t>
    </dgm:pt>
  </dgm:ptLst>
  <dgm:cxnLst>
    <dgm:cxn modelId="{F2C9346E-A3D9-4161-A2CA-A03D705B3423}" srcId="{CAFC52B6-2700-4DA8-A52E-7D0EB0F43EB1}" destId="{DFF8143A-C928-43BE-B6C4-5BE41FB8319C}" srcOrd="2" destOrd="0" parTransId="{C22B1E94-C8A4-43DB-8363-891AF8891257}" sibTransId="{33191CA9-147B-4C08-BDFE-7809B6ADFDFB}"/>
    <dgm:cxn modelId="{75C8666F-B233-4825-955F-104804130BE0}" srcId="{CAFC52B6-2700-4DA8-A52E-7D0EB0F43EB1}" destId="{54876ECE-7BFD-40E1-B6E5-2EDF1B6E1A0C}" srcOrd="4" destOrd="0" parTransId="{CCE2B992-0965-4501-A25A-D920BEC6756A}" sibTransId="{4B425D5B-F8E5-4462-9E67-193B9C509502}"/>
    <dgm:cxn modelId="{E5AE3D3A-B4D7-4C37-AEC8-12FFCDF4C4BC}" srcId="{CAFC52B6-2700-4DA8-A52E-7D0EB0F43EB1}" destId="{284EF5CD-269B-4BFC-94B4-37CCC3A6819E}" srcOrd="7" destOrd="0" parTransId="{FF91364F-4DC6-4D07-82CF-719ED3C19284}" sibTransId="{77546A9A-0DA0-4F75-994F-9A02963BB840}"/>
    <dgm:cxn modelId="{70D2C9FC-4723-46F4-A4A9-52F19FF1EFEC}" type="presOf" srcId="{A7FC0854-A061-4A10-861E-20EB802DF8A4}" destId="{6C004654-4643-4018-8F25-799F4CC81FE9}" srcOrd="0" destOrd="4" presId="urn:microsoft.com/office/officeart/2005/8/layout/pList2"/>
    <dgm:cxn modelId="{E2533070-EEA0-4CE2-B29D-C449BCD73F7D}" type="presOf" srcId="{DFF8143A-C928-43BE-B6C4-5BE41FB8319C}" destId="{6C004654-4643-4018-8F25-799F4CC81FE9}" srcOrd="0" destOrd="3" presId="urn:microsoft.com/office/officeart/2005/8/layout/pList2"/>
    <dgm:cxn modelId="{2821DE75-A9E2-4957-986D-780A17776D3A}" srcId="{CAFC52B6-2700-4DA8-A52E-7D0EB0F43EB1}" destId="{16715738-B380-4FC6-9348-996AED356D62}" srcOrd="9" destOrd="0" parTransId="{52BC3E7A-1E65-45FF-9CE1-176BBB72BF7A}" sibTransId="{6D06488C-5AD9-4C96-892C-23BAF9E96E4B}"/>
    <dgm:cxn modelId="{87195785-1E2C-4CDE-A951-070291FAACA3}" srcId="{CAFC52B6-2700-4DA8-A52E-7D0EB0F43EB1}" destId="{A7FC0854-A061-4A10-861E-20EB802DF8A4}" srcOrd="3" destOrd="0" parTransId="{37614140-1FE0-40FF-8780-F55B25748D73}" sibTransId="{7D7C8D3B-3869-473F-9178-ECFCBA5C2D46}"/>
    <dgm:cxn modelId="{3FAF9282-08A5-4BB1-B571-9E0A9936C3D1}" srcId="{CAFC52B6-2700-4DA8-A52E-7D0EB0F43EB1}" destId="{D521BDE0-47DA-4CF3-B9F8-303270539F9D}" srcOrd="1" destOrd="0" parTransId="{D1A94134-1716-49E0-A805-A5530142C1A5}" sibTransId="{2E2287E5-6DD6-4687-962C-1C6FCF06A727}"/>
    <dgm:cxn modelId="{D005B6DF-20D8-48D3-A41B-D64F5AF1836A}" type="presOf" srcId="{7CB98F54-F302-4C0A-938E-CE8E07B4ED5B}" destId="{6C004654-4643-4018-8F25-799F4CC81FE9}" srcOrd="0" destOrd="1" presId="urn:microsoft.com/office/officeart/2005/8/layout/pList2"/>
    <dgm:cxn modelId="{BC7266F5-6324-4269-8D4E-4F5F71209476}" type="presOf" srcId="{371064A5-711F-41E0-B688-9AF420150950}" destId="{6C004654-4643-4018-8F25-799F4CC81FE9}" srcOrd="0" destOrd="11" presId="urn:microsoft.com/office/officeart/2005/8/layout/pList2"/>
    <dgm:cxn modelId="{F34D3213-EE49-4FAF-BC63-D6792824DF10}" type="presOf" srcId="{04F123FA-B083-45A5-B865-E6B2F759D489}" destId="{6C004654-4643-4018-8F25-799F4CC81FE9}" srcOrd="0" destOrd="14" presId="urn:microsoft.com/office/officeart/2005/8/layout/pList2"/>
    <dgm:cxn modelId="{3F38B26F-CBC6-4224-A531-39090D5CA951}" type="presOf" srcId="{43DD53E6-8B44-40EA-8253-DA6ED1D340FD}" destId="{4FDBABA2-7641-413D-807A-A724F6142057}" srcOrd="0" destOrd="0" presId="urn:microsoft.com/office/officeart/2005/8/layout/pList2"/>
    <dgm:cxn modelId="{38E9C039-2BC7-411E-86A3-19FD0DFF6B33}" type="presOf" srcId="{57E55BB1-E827-46D7-B49A-ACE9A30224D4}" destId="{6C004654-4643-4018-8F25-799F4CC81FE9}" srcOrd="0" destOrd="7" presId="urn:microsoft.com/office/officeart/2005/8/layout/pList2"/>
    <dgm:cxn modelId="{9C27675D-741D-42CC-8D92-F54AE320C757}" type="presOf" srcId="{16715738-B380-4FC6-9348-996AED356D62}" destId="{6C004654-4643-4018-8F25-799F4CC81FE9}" srcOrd="0" destOrd="10" presId="urn:microsoft.com/office/officeart/2005/8/layout/pList2"/>
    <dgm:cxn modelId="{1CFE76FE-9125-4BA1-BF81-3231952D22D6}" srcId="{CAFC52B6-2700-4DA8-A52E-7D0EB0F43EB1}" destId="{7CB98F54-F302-4C0A-938E-CE8E07B4ED5B}" srcOrd="0" destOrd="0" parTransId="{CC81AFBE-7FC0-4880-87D9-FE8BCE0D867C}" sibTransId="{5D46FBEB-7734-4C45-BA89-D3030A710825}"/>
    <dgm:cxn modelId="{B5E66DAE-4A73-4D1A-8A27-E37F1C53F137}" type="presOf" srcId="{CAFC52B6-2700-4DA8-A52E-7D0EB0F43EB1}" destId="{6C004654-4643-4018-8F25-799F4CC81FE9}" srcOrd="0" destOrd="0" presId="urn:microsoft.com/office/officeart/2005/8/layout/pList2"/>
    <dgm:cxn modelId="{1DB062F5-C599-4E20-9F7B-039C4F2B808D}" type="presOf" srcId="{514B640C-C188-4D14-B50A-58A3C1C41E90}" destId="{6C004654-4643-4018-8F25-799F4CC81FE9}" srcOrd="0" destOrd="6" presId="urn:microsoft.com/office/officeart/2005/8/layout/pList2"/>
    <dgm:cxn modelId="{E5C81DB0-AA4F-4806-9D72-56967049F199}" srcId="{CAFC52B6-2700-4DA8-A52E-7D0EB0F43EB1}" destId="{E7FE4E20-A8CE-475A-B8FA-675E7F851A50}" srcOrd="12" destOrd="0" parTransId="{3C17BDD2-13CA-4F0F-9DCE-3DAB0F1A0C2F}" sibTransId="{B834ADCC-6AAE-49D0-9A10-F16FC2A5250D}"/>
    <dgm:cxn modelId="{A5EA4E39-31F6-451D-95EC-C2DCA8182B70}" type="presOf" srcId="{E7FE4E20-A8CE-475A-B8FA-675E7F851A50}" destId="{6C004654-4643-4018-8F25-799F4CC81FE9}" srcOrd="0" destOrd="13" presId="urn:microsoft.com/office/officeart/2005/8/layout/pList2"/>
    <dgm:cxn modelId="{8789C96F-8836-40CB-B50F-B39A56731016}" type="presOf" srcId="{F3641E5C-C8F1-49F2-9AEA-3F50455044AF}" destId="{6C004654-4643-4018-8F25-799F4CC81FE9}" srcOrd="0" destOrd="15" presId="urn:microsoft.com/office/officeart/2005/8/layout/pList2"/>
    <dgm:cxn modelId="{90CC0995-BE66-4E08-A3AB-7C4554D103F8}" type="presOf" srcId="{A26A60F4-283C-4BAB-AEF1-540D2F618B83}" destId="{536E0D90-963E-40A3-AD4B-48382A0F2D38}" srcOrd="0" destOrd="0" presId="urn:microsoft.com/office/officeart/2005/8/layout/pList2"/>
    <dgm:cxn modelId="{9999DB38-1CC4-4ADF-BF4A-06E4E0997286}" type="presOf" srcId="{284EF5CD-269B-4BFC-94B4-37CCC3A6819E}" destId="{6C004654-4643-4018-8F25-799F4CC81FE9}" srcOrd="0" destOrd="8" presId="urn:microsoft.com/office/officeart/2005/8/layout/pList2"/>
    <dgm:cxn modelId="{83D05B53-B72E-4143-A458-7E635BCC0B7A}" type="presOf" srcId="{99EC0EE3-CD20-4D39-959E-CB84B9A51FF8}" destId="{6C004654-4643-4018-8F25-799F4CC81FE9}" srcOrd="0" destOrd="9" presId="urn:microsoft.com/office/officeart/2005/8/layout/pList2"/>
    <dgm:cxn modelId="{EF34DC26-B67C-4AE3-8CE9-3F0155E3F634}" srcId="{CAFC52B6-2700-4DA8-A52E-7D0EB0F43EB1}" destId="{04F123FA-B083-45A5-B865-E6B2F759D489}" srcOrd="13" destOrd="0" parTransId="{463A6598-373F-42DD-AA39-A892AD4C376E}" sibTransId="{F0094839-37E7-448C-B25B-B1083136E698}"/>
    <dgm:cxn modelId="{E5FA66EA-8DA3-45D2-BB1D-BC36904204E7}" srcId="{A26A60F4-283C-4BAB-AEF1-540D2F618B83}" destId="{CAFC52B6-2700-4DA8-A52E-7D0EB0F43EB1}" srcOrd="1" destOrd="0" parTransId="{94E9BE3F-0F49-43FC-BDA2-5BD735AE1EFD}" sibTransId="{A0560FC4-175E-4C4A-8912-7A95A1B87DC8}"/>
    <dgm:cxn modelId="{67707D23-59E1-49DB-B72F-4E26BF8993B4}" srcId="{CAFC52B6-2700-4DA8-A52E-7D0EB0F43EB1}" destId="{F3641E5C-C8F1-49F2-9AEA-3F50455044AF}" srcOrd="14" destOrd="0" parTransId="{A3077AC4-9F0E-4C9A-9BB8-C251372233B5}" sibTransId="{2D872773-DD80-43EA-9338-9D84A37FECA4}"/>
    <dgm:cxn modelId="{28C418D6-76E8-4EDE-A4C0-B2A0ADFE83BE}" srcId="{CAFC52B6-2700-4DA8-A52E-7D0EB0F43EB1}" destId="{371064A5-711F-41E0-B688-9AF420150950}" srcOrd="10" destOrd="0" parTransId="{83877AB4-4831-44F4-9AB5-D75A19027110}" sibTransId="{E13D90D1-644A-4765-B556-27ABD5DC261F}"/>
    <dgm:cxn modelId="{D8CAEC08-5453-47AD-9938-74386B39A3E6}" srcId="{CAFC52B6-2700-4DA8-A52E-7D0EB0F43EB1}" destId="{57E55BB1-E827-46D7-B49A-ACE9A30224D4}" srcOrd="6" destOrd="0" parTransId="{71567F96-8D1A-487E-AC15-42074243E0EB}" sibTransId="{7DB7D020-6F05-4119-B8D4-105490BEB4A7}"/>
    <dgm:cxn modelId="{91561E2C-2B2B-4A44-A37C-D68247E0EECE}" type="presOf" srcId="{B2282854-267B-42E3-8946-5252884938BD}" destId="{6C004654-4643-4018-8F25-799F4CC81FE9}" srcOrd="0" destOrd="12" presId="urn:microsoft.com/office/officeart/2005/8/layout/pList2"/>
    <dgm:cxn modelId="{1417E671-539C-4701-99DA-599B9150EA04}" type="presOf" srcId="{54876ECE-7BFD-40E1-B6E5-2EDF1B6E1A0C}" destId="{6C004654-4643-4018-8F25-799F4CC81FE9}" srcOrd="0" destOrd="5" presId="urn:microsoft.com/office/officeart/2005/8/layout/pList2"/>
    <dgm:cxn modelId="{AD3B3566-A6DA-4C25-A6A2-47FEDA1D0D20}" srcId="{CAFC52B6-2700-4DA8-A52E-7D0EB0F43EB1}" destId="{B2282854-267B-42E3-8946-5252884938BD}" srcOrd="11" destOrd="0" parTransId="{B2DA04BC-610B-4069-BC4C-568FE958E547}" sibTransId="{228EFCE2-28F1-4B6C-A7A1-DDCC0E242C82}"/>
    <dgm:cxn modelId="{326828CA-8710-4C23-967F-6E31A2A859AE}" srcId="{CAFC52B6-2700-4DA8-A52E-7D0EB0F43EB1}" destId="{99EC0EE3-CD20-4D39-959E-CB84B9A51FF8}" srcOrd="8" destOrd="0" parTransId="{8FE30726-8659-45A4-8DD4-6C8996BC559A}" sibTransId="{D8D7A616-1C1F-451C-9E18-7C6A259E890F}"/>
    <dgm:cxn modelId="{7A3BC560-66B3-41C0-A432-E85BC536819C}" type="presOf" srcId="{7A33A1E3-94A3-49B2-8CAB-C96ED87AFCAA}" destId="{707253F7-E795-42FE-92A9-841050A66B0A}" srcOrd="0" destOrd="0" presId="urn:microsoft.com/office/officeart/2005/8/layout/pList2"/>
    <dgm:cxn modelId="{5B3EC060-BB0F-4B8A-9938-D8522FEA0537}" srcId="{A26A60F4-283C-4BAB-AEF1-540D2F618B83}" destId="{43DD53E6-8B44-40EA-8253-DA6ED1D340FD}" srcOrd="0" destOrd="0" parTransId="{E6732E7A-65E6-45EB-ADE8-2D7652C105CF}" sibTransId="{7A33A1E3-94A3-49B2-8CAB-C96ED87AFCAA}"/>
    <dgm:cxn modelId="{2DCFAE03-9160-480F-B9FE-69A9691F1415}" srcId="{CAFC52B6-2700-4DA8-A52E-7D0EB0F43EB1}" destId="{514B640C-C188-4D14-B50A-58A3C1C41E90}" srcOrd="5" destOrd="0" parTransId="{82EC755E-1922-44D7-A3AC-01D1F65AA2FD}" sibTransId="{C8BBBA6C-A3E9-4D54-A3DF-F528741F2A37}"/>
    <dgm:cxn modelId="{07E8A4DD-9FFE-4D53-9F16-75F764D4E407}" type="presOf" srcId="{D521BDE0-47DA-4CF3-B9F8-303270539F9D}" destId="{6C004654-4643-4018-8F25-799F4CC81FE9}" srcOrd="0" destOrd="2" presId="urn:microsoft.com/office/officeart/2005/8/layout/pList2"/>
    <dgm:cxn modelId="{6D9BF0D1-551D-4CD3-8EB9-5043A704CC28}" type="presParOf" srcId="{536E0D90-963E-40A3-AD4B-48382A0F2D38}" destId="{0ED597A6-A8B1-4FA3-AF57-4F785AEDD949}" srcOrd="0" destOrd="0" presId="urn:microsoft.com/office/officeart/2005/8/layout/pList2"/>
    <dgm:cxn modelId="{06AB451F-E147-456D-904D-ABDD97977627}" type="presParOf" srcId="{536E0D90-963E-40A3-AD4B-48382A0F2D38}" destId="{2D6332AB-55A6-440E-AB78-B9A77DBF4873}" srcOrd="1" destOrd="0" presId="urn:microsoft.com/office/officeart/2005/8/layout/pList2"/>
    <dgm:cxn modelId="{D1DF9B45-2E65-47AD-A268-5AC52CCBB429}" type="presParOf" srcId="{2D6332AB-55A6-440E-AB78-B9A77DBF4873}" destId="{BE74F01C-C370-4DF8-B297-8B435A38C213}" srcOrd="0" destOrd="0" presId="urn:microsoft.com/office/officeart/2005/8/layout/pList2"/>
    <dgm:cxn modelId="{9C16A0C3-EEF9-4315-8BB8-D9E312389EBC}" type="presParOf" srcId="{BE74F01C-C370-4DF8-B297-8B435A38C213}" destId="{4FDBABA2-7641-413D-807A-A724F6142057}" srcOrd="0" destOrd="0" presId="urn:microsoft.com/office/officeart/2005/8/layout/pList2"/>
    <dgm:cxn modelId="{322DDD53-EE99-4776-A942-F47339A0BFBD}" type="presParOf" srcId="{BE74F01C-C370-4DF8-B297-8B435A38C213}" destId="{E03985A1-A550-4BEB-A46E-4B8830630BB4}" srcOrd="1" destOrd="0" presId="urn:microsoft.com/office/officeart/2005/8/layout/pList2"/>
    <dgm:cxn modelId="{8FBA8E00-3905-435E-A8DD-DA9C4B7A9A1C}" type="presParOf" srcId="{BE74F01C-C370-4DF8-B297-8B435A38C213}" destId="{849D236A-50E2-4790-A9EE-428FA4FCD837}" srcOrd="2" destOrd="0" presId="urn:microsoft.com/office/officeart/2005/8/layout/pList2"/>
    <dgm:cxn modelId="{F0F59CFF-8902-4080-8968-04A6E267BA5A}" type="presParOf" srcId="{2D6332AB-55A6-440E-AB78-B9A77DBF4873}" destId="{707253F7-E795-42FE-92A9-841050A66B0A}" srcOrd="1" destOrd="0" presId="urn:microsoft.com/office/officeart/2005/8/layout/pList2"/>
    <dgm:cxn modelId="{52A62DA2-AAC2-4820-9675-40C499C98203}" type="presParOf" srcId="{2D6332AB-55A6-440E-AB78-B9A77DBF4873}" destId="{56855F32-9BA9-4D49-9186-BECAFF561424}" srcOrd="2" destOrd="0" presId="urn:microsoft.com/office/officeart/2005/8/layout/pList2"/>
    <dgm:cxn modelId="{8EF376E2-3403-46F5-980B-9FF2489DDA96}" type="presParOf" srcId="{56855F32-9BA9-4D49-9186-BECAFF561424}" destId="{6C004654-4643-4018-8F25-799F4CC81FE9}" srcOrd="0" destOrd="0" presId="urn:microsoft.com/office/officeart/2005/8/layout/pList2"/>
    <dgm:cxn modelId="{3718D9C0-7FDE-4690-9C6F-CD6E55DC03E9}" type="presParOf" srcId="{56855F32-9BA9-4D49-9186-BECAFF561424}" destId="{DF9604C4-190E-4E97-9C09-ACAC65203E80}" srcOrd="1" destOrd="0" presId="urn:microsoft.com/office/officeart/2005/8/layout/pList2"/>
    <dgm:cxn modelId="{05EF0F54-449A-447B-B113-2C74B3E626F2}" type="presParOf" srcId="{56855F32-9BA9-4D49-9186-BECAFF561424}" destId="{E6C04790-CC39-4721-B3D2-6C21FCC46850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E1075D0-E159-4211-B8F6-8CC42508AC64}" type="doc">
      <dgm:prSet loTypeId="urn:microsoft.com/office/officeart/2005/8/layout/hList6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9471E8C-AB6D-4904-A5A4-1CE2CBE495DD}">
      <dgm:prSet phldrT="[Texto]" custT="1"/>
      <dgm:spPr/>
      <dgm:t>
        <a:bodyPr/>
        <a:lstStyle/>
        <a:p>
          <a:r>
            <a:rPr lang="es-ES" sz="2800" b="1" dirty="0" smtClean="0"/>
            <a:t>Test de personalidad</a:t>
          </a:r>
          <a:endParaRPr lang="es-ES" sz="2800" b="1" dirty="0"/>
        </a:p>
      </dgm:t>
    </dgm:pt>
    <dgm:pt modelId="{B841BD08-3745-4085-BB08-10FC160DE785}" type="parTrans" cxnId="{64ACE65F-2CE7-45F0-AA88-E82B5DE75E2E}">
      <dgm:prSet/>
      <dgm:spPr/>
      <dgm:t>
        <a:bodyPr/>
        <a:lstStyle/>
        <a:p>
          <a:endParaRPr lang="es-ES"/>
        </a:p>
      </dgm:t>
    </dgm:pt>
    <dgm:pt modelId="{0E1659B4-F1BB-4BF3-8056-BCD58AF65277}" type="sibTrans" cxnId="{64ACE65F-2CE7-45F0-AA88-E82B5DE75E2E}">
      <dgm:prSet/>
      <dgm:spPr/>
      <dgm:t>
        <a:bodyPr/>
        <a:lstStyle/>
        <a:p>
          <a:endParaRPr lang="es-ES"/>
        </a:p>
      </dgm:t>
    </dgm:pt>
    <dgm:pt modelId="{73AA1C3F-2677-4B46-AF4D-8D0D7428B1D7}">
      <dgm:prSet phldrT="[Texto]" custT="1"/>
      <dgm:spPr/>
      <dgm:t>
        <a:bodyPr/>
        <a:lstStyle/>
        <a:p>
          <a:r>
            <a:rPr lang="es-ES" sz="1800" dirty="0" smtClean="0"/>
            <a:t>Forma de ser y carácter</a:t>
          </a:r>
          <a:endParaRPr lang="es-ES" sz="1800" dirty="0"/>
        </a:p>
      </dgm:t>
    </dgm:pt>
    <dgm:pt modelId="{CE7DA39E-5F5B-4CB1-8C68-2836E1EA3941}" type="parTrans" cxnId="{E3E5E157-C21C-4D08-9566-F917879A2593}">
      <dgm:prSet/>
      <dgm:spPr/>
      <dgm:t>
        <a:bodyPr/>
        <a:lstStyle/>
        <a:p>
          <a:endParaRPr lang="es-ES"/>
        </a:p>
      </dgm:t>
    </dgm:pt>
    <dgm:pt modelId="{6DD58285-2B63-4E7A-B1EA-94B4120E1D1D}" type="sibTrans" cxnId="{E3E5E157-C21C-4D08-9566-F917879A2593}">
      <dgm:prSet/>
      <dgm:spPr/>
      <dgm:t>
        <a:bodyPr/>
        <a:lstStyle/>
        <a:p>
          <a:endParaRPr lang="es-ES"/>
        </a:p>
      </dgm:t>
    </dgm:pt>
    <dgm:pt modelId="{165A741B-2AA1-4C6B-896C-24720E8A5205}">
      <dgm:prSet phldrT="[Texto]" custT="1"/>
      <dgm:spPr/>
      <dgm:t>
        <a:bodyPr/>
        <a:lstStyle/>
        <a:p>
          <a:r>
            <a:rPr lang="es-ES" sz="1800" dirty="0" smtClean="0"/>
            <a:t>Recomendación: Sinceridad</a:t>
          </a:r>
          <a:endParaRPr lang="es-ES" sz="1800" dirty="0"/>
        </a:p>
      </dgm:t>
    </dgm:pt>
    <dgm:pt modelId="{9E932C6F-27E4-45F4-A456-54EA20E414FA}" type="parTrans" cxnId="{686D62CE-A21B-42D7-A2C4-C12BF69A08B2}">
      <dgm:prSet/>
      <dgm:spPr/>
      <dgm:t>
        <a:bodyPr/>
        <a:lstStyle/>
        <a:p>
          <a:endParaRPr lang="es-ES"/>
        </a:p>
      </dgm:t>
    </dgm:pt>
    <dgm:pt modelId="{8D7C540C-BD88-41AD-8422-73247EA8E4DF}" type="sibTrans" cxnId="{686D62CE-A21B-42D7-A2C4-C12BF69A08B2}">
      <dgm:prSet/>
      <dgm:spPr/>
      <dgm:t>
        <a:bodyPr/>
        <a:lstStyle/>
        <a:p>
          <a:endParaRPr lang="es-ES"/>
        </a:p>
      </dgm:t>
    </dgm:pt>
    <dgm:pt modelId="{35EBBE99-6325-4A55-8FFF-D1149CCDF57A}">
      <dgm:prSet phldrT="[Texto]" custT="1"/>
      <dgm:spPr/>
      <dgm:t>
        <a:bodyPr/>
        <a:lstStyle/>
        <a:p>
          <a:r>
            <a:rPr lang="es-ES" sz="2800" b="1" dirty="0" smtClean="0"/>
            <a:t>Test Psicotécnicos</a:t>
          </a:r>
          <a:endParaRPr lang="es-ES" sz="2800" b="1" dirty="0"/>
        </a:p>
      </dgm:t>
    </dgm:pt>
    <dgm:pt modelId="{21E463E0-54EA-4AAD-9060-A83E7084C990}" type="parTrans" cxnId="{F9A70CF9-E13C-489A-A5CB-BA8C8DE9D4C5}">
      <dgm:prSet/>
      <dgm:spPr/>
      <dgm:t>
        <a:bodyPr/>
        <a:lstStyle/>
        <a:p>
          <a:endParaRPr lang="es-ES"/>
        </a:p>
      </dgm:t>
    </dgm:pt>
    <dgm:pt modelId="{D10CF246-3A62-42ED-8BEB-9A8CF1037BD7}" type="sibTrans" cxnId="{F9A70CF9-E13C-489A-A5CB-BA8C8DE9D4C5}">
      <dgm:prSet/>
      <dgm:spPr/>
      <dgm:t>
        <a:bodyPr/>
        <a:lstStyle/>
        <a:p>
          <a:endParaRPr lang="es-ES"/>
        </a:p>
      </dgm:t>
    </dgm:pt>
    <dgm:pt modelId="{2D9D51FB-6EFB-4A15-8673-216B438C37CA}">
      <dgm:prSet phldrT="[Texto]" custT="1"/>
      <dgm:spPr/>
      <dgm:t>
        <a:bodyPr/>
        <a:lstStyle/>
        <a:p>
          <a:r>
            <a:rPr lang="es-ES" sz="1800" dirty="0" smtClean="0"/>
            <a:t>Miden aptitudes y capacidades: C.I., Razonamiento abstracto, verbal, capacidad numérica…</a:t>
          </a:r>
          <a:endParaRPr lang="es-ES" sz="1800" dirty="0"/>
        </a:p>
      </dgm:t>
    </dgm:pt>
    <dgm:pt modelId="{EB1D3FFB-91B3-4E99-99B6-1C84E9319229}" type="parTrans" cxnId="{9F0ED5CF-8CF9-42BC-B607-BDDB14156D56}">
      <dgm:prSet/>
      <dgm:spPr/>
      <dgm:t>
        <a:bodyPr/>
        <a:lstStyle/>
        <a:p>
          <a:endParaRPr lang="es-ES"/>
        </a:p>
      </dgm:t>
    </dgm:pt>
    <dgm:pt modelId="{D9A510CB-8168-4B96-AAFA-BB1B3592BE99}" type="sibTrans" cxnId="{9F0ED5CF-8CF9-42BC-B607-BDDB14156D56}">
      <dgm:prSet/>
      <dgm:spPr/>
      <dgm:t>
        <a:bodyPr/>
        <a:lstStyle/>
        <a:p>
          <a:endParaRPr lang="es-ES"/>
        </a:p>
      </dgm:t>
    </dgm:pt>
    <dgm:pt modelId="{9AF9CA6B-567D-44EA-ADBC-1549EF9C1E78}">
      <dgm:prSet phldrT="[Texto]" phldr="1" custT="1"/>
      <dgm:spPr/>
      <dgm:t>
        <a:bodyPr/>
        <a:lstStyle/>
        <a:p>
          <a:endParaRPr lang="es-ES" sz="1800" dirty="0"/>
        </a:p>
      </dgm:t>
    </dgm:pt>
    <dgm:pt modelId="{2EAF7B7A-D546-4275-B2BE-13451BEF5254}" type="parTrans" cxnId="{141BE40E-6626-4E5D-B145-10D0D1CCA183}">
      <dgm:prSet/>
      <dgm:spPr/>
      <dgm:t>
        <a:bodyPr/>
        <a:lstStyle/>
        <a:p>
          <a:endParaRPr lang="es-ES"/>
        </a:p>
      </dgm:t>
    </dgm:pt>
    <dgm:pt modelId="{E562661D-4718-47B2-9246-6DDCDB53133B}" type="sibTrans" cxnId="{141BE40E-6626-4E5D-B145-10D0D1CCA183}">
      <dgm:prSet/>
      <dgm:spPr/>
      <dgm:t>
        <a:bodyPr/>
        <a:lstStyle/>
        <a:p>
          <a:endParaRPr lang="es-ES"/>
        </a:p>
      </dgm:t>
    </dgm:pt>
    <dgm:pt modelId="{F7360B9A-D516-4E37-AD43-C0DF42FA6015}">
      <dgm:prSet phldrT="[Texto]" custT="1"/>
      <dgm:spPr/>
      <dgm:t>
        <a:bodyPr/>
        <a:lstStyle/>
        <a:p>
          <a:r>
            <a:rPr lang="es-ES" sz="2800" b="1" dirty="0" smtClean="0"/>
            <a:t>Pruebas profesionales</a:t>
          </a:r>
          <a:endParaRPr lang="es-ES" sz="2800" b="1" dirty="0"/>
        </a:p>
      </dgm:t>
    </dgm:pt>
    <dgm:pt modelId="{8259601F-554C-40AB-B4FF-B5A793D6A720}" type="parTrans" cxnId="{C123C7C7-DBB8-428D-80E7-12D570B417E0}">
      <dgm:prSet/>
      <dgm:spPr/>
      <dgm:t>
        <a:bodyPr/>
        <a:lstStyle/>
        <a:p>
          <a:endParaRPr lang="es-ES"/>
        </a:p>
      </dgm:t>
    </dgm:pt>
    <dgm:pt modelId="{D8CA0DF5-8476-474E-93F9-03F8AFD66FD1}" type="sibTrans" cxnId="{C123C7C7-DBB8-428D-80E7-12D570B417E0}">
      <dgm:prSet/>
      <dgm:spPr/>
      <dgm:t>
        <a:bodyPr/>
        <a:lstStyle/>
        <a:p>
          <a:endParaRPr lang="es-ES"/>
        </a:p>
      </dgm:t>
    </dgm:pt>
    <dgm:pt modelId="{47AEBD3C-548B-43B1-88AF-DDC5AA4E49C8}">
      <dgm:prSet phldrT="[Texto]" custT="1"/>
      <dgm:spPr/>
      <dgm:t>
        <a:bodyPr/>
        <a:lstStyle/>
        <a:p>
          <a:r>
            <a:rPr lang="es-ES" sz="1800" dirty="0" smtClean="0"/>
            <a:t>Miden Conocimientos y destrezas en relación al puesto</a:t>
          </a:r>
          <a:endParaRPr lang="es-ES" sz="1800" dirty="0"/>
        </a:p>
      </dgm:t>
    </dgm:pt>
    <dgm:pt modelId="{FAC2590B-DE4D-4797-92FC-500116C638C4}" type="parTrans" cxnId="{7230A8C6-F731-478C-9037-3446EBBBA462}">
      <dgm:prSet/>
      <dgm:spPr/>
      <dgm:t>
        <a:bodyPr/>
        <a:lstStyle/>
        <a:p>
          <a:endParaRPr lang="es-ES"/>
        </a:p>
      </dgm:t>
    </dgm:pt>
    <dgm:pt modelId="{805D6D23-366D-4A1E-88AD-CF3E25E66604}" type="sibTrans" cxnId="{7230A8C6-F731-478C-9037-3446EBBBA462}">
      <dgm:prSet/>
      <dgm:spPr/>
      <dgm:t>
        <a:bodyPr/>
        <a:lstStyle/>
        <a:p>
          <a:endParaRPr lang="es-ES"/>
        </a:p>
      </dgm:t>
    </dgm:pt>
    <dgm:pt modelId="{87C01BC1-F3BE-468F-AA47-B7678946FF2F}">
      <dgm:prSet phldrT="[Texto]" custT="1"/>
      <dgm:spPr/>
      <dgm:t>
        <a:bodyPr/>
        <a:lstStyle/>
        <a:p>
          <a:r>
            <a:rPr lang="es-ES" sz="1800" dirty="0" smtClean="0"/>
            <a:t>Se realizan a través de cuestionarios  técnicos o ejercicios de simulación</a:t>
          </a:r>
          <a:endParaRPr lang="es-ES" sz="1800" dirty="0"/>
        </a:p>
      </dgm:t>
    </dgm:pt>
    <dgm:pt modelId="{8E3A31E0-F4D5-456F-8366-375F1673CC97}" type="parTrans" cxnId="{47C11177-0AB8-4C84-97A8-E7463404026C}">
      <dgm:prSet/>
      <dgm:spPr/>
      <dgm:t>
        <a:bodyPr/>
        <a:lstStyle/>
        <a:p>
          <a:endParaRPr lang="es-ES"/>
        </a:p>
      </dgm:t>
    </dgm:pt>
    <dgm:pt modelId="{E7FB8ECB-111C-4FD7-ABB5-B97AF755DDA2}" type="sibTrans" cxnId="{47C11177-0AB8-4C84-97A8-E7463404026C}">
      <dgm:prSet/>
      <dgm:spPr/>
      <dgm:t>
        <a:bodyPr/>
        <a:lstStyle/>
        <a:p>
          <a:endParaRPr lang="es-ES"/>
        </a:p>
      </dgm:t>
    </dgm:pt>
    <dgm:pt modelId="{5F2E3BF9-CABE-402D-9C5E-38E1F63A4D42}">
      <dgm:prSet phldrT="[Texto]" custT="1"/>
      <dgm:spPr/>
      <dgm:t>
        <a:bodyPr/>
        <a:lstStyle/>
        <a:p>
          <a:r>
            <a:rPr lang="es-ES" sz="1800" dirty="0" err="1" smtClean="0"/>
            <a:t>Rtas</a:t>
          </a:r>
          <a:r>
            <a:rPr lang="es-ES" sz="1800" dirty="0" smtClean="0"/>
            <a:t>. No son ni malas ni buenas</a:t>
          </a:r>
          <a:endParaRPr lang="es-ES" sz="1800" dirty="0"/>
        </a:p>
      </dgm:t>
    </dgm:pt>
    <dgm:pt modelId="{F41CEE57-CEF5-4658-8B8F-7183C63152CF}" type="parTrans" cxnId="{DF7BA3EE-E924-4942-9306-414A6EADD94C}">
      <dgm:prSet/>
      <dgm:spPr/>
      <dgm:t>
        <a:bodyPr/>
        <a:lstStyle/>
        <a:p>
          <a:endParaRPr lang="es-ES"/>
        </a:p>
      </dgm:t>
    </dgm:pt>
    <dgm:pt modelId="{9C055BCA-714C-4FBE-B1EA-12F2A930E002}" type="sibTrans" cxnId="{DF7BA3EE-E924-4942-9306-414A6EADD94C}">
      <dgm:prSet/>
      <dgm:spPr/>
      <dgm:t>
        <a:bodyPr/>
        <a:lstStyle/>
        <a:p>
          <a:endParaRPr lang="es-ES"/>
        </a:p>
      </dgm:t>
    </dgm:pt>
    <dgm:pt modelId="{DAE21C41-B858-457B-B9A7-3BE1408394F4}" type="pres">
      <dgm:prSet presAssocID="{0E1075D0-E159-4211-B8F6-8CC42508AC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2AD5EB7-0D77-49F2-8506-47A9570F13C7}" type="pres">
      <dgm:prSet presAssocID="{39471E8C-AB6D-4904-A5A4-1CE2CBE495D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D47B4A3-2E82-4548-A5FB-903082972B07}" type="pres">
      <dgm:prSet presAssocID="{0E1659B4-F1BB-4BF3-8056-BCD58AF65277}" presName="sibTrans" presStyleCnt="0"/>
      <dgm:spPr/>
    </dgm:pt>
    <dgm:pt modelId="{37223605-30A0-4D70-AEB7-3CC7284579CA}" type="pres">
      <dgm:prSet presAssocID="{35EBBE99-6325-4A55-8FFF-D1149CCDF5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637F431-BADE-4315-9486-0BBA6C34B261}" type="pres">
      <dgm:prSet presAssocID="{D10CF246-3A62-42ED-8BEB-9A8CF1037BD7}" presName="sibTrans" presStyleCnt="0"/>
      <dgm:spPr/>
    </dgm:pt>
    <dgm:pt modelId="{F7F167ED-E64F-4EDB-9015-54FEA41B8D7C}" type="pres">
      <dgm:prSet presAssocID="{F7360B9A-D516-4E37-AD43-C0DF42FA601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9A70CF9-E13C-489A-A5CB-BA8C8DE9D4C5}" srcId="{0E1075D0-E159-4211-B8F6-8CC42508AC64}" destId="{35EBBE99-6325-4A55-8FFF-D1149CCDF57A}" srcOrd="1" destOrd="0" parTransId="{21E463E0-54EA-4AAD-9060-A83E7084C990}" sibTransId="{D10CF246-3A62-42ED-8BEB-9A8CF1037BD7}"/>
    <dgm:cxn modelId="{7230A8C6-F731-478C-9037-3446EBBBA462}" srcId="{F7360B9A-D516-4E37-AD43-C0DF42FA6015}" destId="{47AEBD3C-548B-43B1-88AF-DDC5AA4E49C8}" srcOrd="0" destOrd="0" parTransId="{FAC2590B-DE4D-4797-92FC-500116C638C4}" sibTransId="{805D6D23-366D-4A1E-88AD-CF3E25E66604}"/>
    <dgm:cxn modelId="{E3E5E157-C21C-4D08-9566-F917879A2593}" srcId="{39471E8C-AB6D-4904-A5A4-1CE2CBE495DD}" destId="{73AA1C3F-2677-4B46-AF4D-8D0D7428B1D7}" srcOrd="0" destOrd="0" parTransId="{CE7DA39E-5F5B-4CB1-8C68-2836E1EA3941}" sibTransId="{6DD58285-2B63-4E7A-B1EA-94B4120E1D1D}"/>
    <dgm:cxn modelId="{47C11177-0AB8-4C84-97A8-E7463404026C}" srcId="{F7360B9A-D516-4E37-AD43-C0DF42FA6015}" destId="{87C01BC1-F3BE-468F-AA47-B7678946FF2F}" srcOrd="1" destOrd="0" parTransId="{8E3A31E0-F4D5-456F-8366-375F1673CC97}" sibTransId="{E7FB8ECB-111C-4FD7-ABB5-B97AF755DDA2}"/>
    <dgm:cxn modelId="{48B483BD-0DBF-4681-A154-CE4824BFD802}" type="presOf" srcId="{165A741B-2AA1-4C6B-896C-24720E8A5205}" destId="{02AD5EB7-0D77-49F2-8506-47A9570F13C7}" srcOrd="0" destOrd="3" presId="urn:microsoft.com/office/officeart/2005/8/layout/hList6"/>
    <dgm:cxn modelId="{3C7D0F19-34A0-4CA5-A2F1-9F9F1A05C815}" type="presOf" srcId="{87C01BC1-F3BE-468F-AA47-B7678946FF2F}" destId="{F7F167ED-E64F-4EDB-9015-54FEA41B8D7C}" srcOrd="0" destOrd="2" presId="urn:microsoft.com/office/officeart/2005/8/layout/hList6"/>
    <dgm:cxn modelId="{141BE40E-6626-4E5D-B145-10D0D1CCA183}" srcId="{35EBBE99-6325-4A55-8FFF-D1149CCDF57A}" destId="{9AF9CA6B-567D-44EA-ADBC-1549EF9C1E78}" srcOrd="1" destOrd="0" parTransId="{2EAF7B7A-D546-4275-B2BE-13451BEF5254}" sibTransId="{E562661D-4718-47B2-9246-6DDCDB53133B}"/>
    <dgm:cxn modelId="{E99B0C84-AF0E-406A-934C-761B4626539A}" type="presOf" srcId="{F7360B9A-D516-4E37-AD43-C0DF42FA6015}" destId="{F7F167ED-E64F-4EDB-9015-54FEA41B8D7C}" srcOrd="0" destOrd="0" presId="urn:microsoft.com/office/officeart/2005/8/layout/hList6"/>
    <dgm:cxn modelId="{686D62CE-A21B-42D7-A2C4-C12BF69A08B2}" srcId="{39471E8C-AB6D-4904-A5A4-1CE2CBE495DD}" destId="{165A741B-2AA1-4C6B-896C-24720E8A5205}" srcOrd="2" destOrd="0" parTransId="{9E932C6F-27E4-45F4-A456-54EA20E414FA}" sibTransId="{8D7C540C-BD88-41AD-8422-73247EA8E4DF}"/>
    <dgm:cxn modelId="{0F0E042C-4DE9-430F-898F-14529417B6F6}" type="presOf" srcId="{2D9D51FB-6EFB-4A15-8673-216B438C37CA}" destId="{37223605-30A0-4D70-AEB7-3CC7284579CA}" srcOrd="0" destOrd="1" presId="urn:microsoft.com/office/officeart/2005/8/layout/hList6"/>
    <dgm:cxn modelId="{DF7BA3EE-E924-4942-9306-414A6EADD94C}" srcId="{39471E8C-AB6D-4904-A5A4-1CE2CBE495DD}" destId="{5F2E3BF9-CABE-402D-9C5E-38E1F63A4D42}" srcOrd="1" destOrd="0" parTransId="{F41CEE57-CEF5-4658-8B8F-7183C63152CF}" sibTransId="{9C055BCA-714C-4FBE-B1EA-12F2A930E002}"/>
    <dgm:cxn modelId="{B2208556-E514-4B05-9668-3D94EF29AD74}" type="presOf" srcId="{39471E8C-AB6D-4904-A5A4-1CE2CBE495DD}" destId="{02AD5EB7-0D77-49F2-8506-47A9570F13C7}" srcOrd="0" destOrd="0" presId="urn:microsoft.com/office/officeart/2005/8/layout/hList6"/>
    <dgm:cxn modelId="{6946B779-05C5-4C80-9AA2-A067A9170D40}" type="presOf" srcId="{35EBBE99-6325-4A55-8FFF-D1149CCDF57A}" destId="{37223605-30A0-4D70-AEB7-3CC7284579CA}" srcOrd="0" destOrd="0" presId="urn:microsoft.com/office/officeart/2005/8/layout/hList6"/>
    <dgm:cxn modelId="{C893F900-3DE6-484B-B112-F0CF5E640AD9}" type="presOf" srcId="{47AEBD3C-548B-43B1-88AF-DDC5AA4E49C8}" destId="{F7F167ED-E64F-4EDB-9015-54FEA41B8D7C}" srcOrd="0" destOrd="1" presId="urn:microsoft.com/office/officeart/2005/8/layout/hList6"/>
    <dgm:cxn modelId="{093D86E4-C3FE-4364-856D-6F76B2A3DA31}" type="presOf" srcId="{73AA1C3F-2677-4B46-AF4D-8D0D7428B1D7}" destId="{02AD5EB7-0D77-49F2-8506-47A9570F13C7}" srcOrd="0" destOrd="1" presId="urn:microsoft.com/office/officeart/2005/8/layout/hList6"/>
    <dgm:cxn modelId="{64ACE65F-2CE7-45F0-AA88-E82B5DE75E2E}" srcId="{0E1075D0-E159-4211-B8F6-8CC42508AC64}" destId="{39471E8C-AB6D-4904-A5A4-1CE2CBE495DD}" srcOrd="0" destOrd="0" parTransId="{B841BD08-3745-4085-BB08-10FC160DE785}" sibTransId="{0E1659B4-F1BB-4BF3-8056-BCD58AF65277}"/>
    <dgm:cxn modelId="{C123C7C7-DBB8-428D-80E7-12D570B417E0}" srcId="{0E1075D0-E159-4211-B8F6-8CC42508AC64}" destId="{F7360B9A-D516-4E37-AD43-C0DF42FA6015}" srcOrd="2" destOrd="0" parTransId="{8259601F-554C-40AB-B4FF-B5A793D6A720}" sibTransId="{D8CA0DF5-8476-474E-93F9-03F8AFD66FD1}"/>
    <dgm:cxn modelId="{9F0ED5CF-8CF9-42BC-B607-BDDB14156D56}" srcId="{35EBBE99-6325-4A55-8FFF-D1149CCDF57A}" destId="{2D9D51FB-6EFB-4A15-8673-216B438C37CA}" srcOrd="0" destOrd="0" parTransId="{EB1D3FFB-91B3-4E99-99B6-1C84E9319229}" sibTransId="{D9A510CB-8168-4B96-AAFA-BB1B3592BE99}"/>
    <dgm:cxn modelId="{41E49F6B-1BBB-43B7-924A-48E1B4F70F5A}" type="presOf" srcId="{9AF9CA6B-567D-44EA-ADBC-1549EF9C1E78}" destId="{37223605-30A0-4D70-AEB7-3CC7284579CA}" srcOrd="0" destOrd="2" presId="urn:microsoft.com/office/officeart/2005/8/layout/hList6"/>
    <dgm:cxn modelId="{4CF7BE1D-2902-44DA-9340-611CF82482A0}" type="presOf" srcId="{0E1075D0-E159-4211-B8F6-8CC42508AC64}" destId="{DAE21C41-B858-457B-B9A7-3BE1408394F4}" srcOrd="0" destOrd="0" presId="urn:microsoft.com/office/officeart/2005/8/layout/hList6"/>
    <dgm:cxn modelId="{78DD9110-8E2B-48D5-B0BF-BA26EB5D57B5}" type="presOf" srcId="{5F2E3BF9-CABE-402D-9C5E-38E1F63A4D42}" destId="{02AD5EB7-0D77-49F2-8506-47A9570F13C7}" srcOrd="0" destOrd="2" presId="urn:microsoft.com/office/officeart/2005/8/layout/hList6"/>
    <dgm:cxn modelId="{AD946454-1DC1-4153-ADC6-093FF387CE50}" type="presParOf" srcId="{DAE21C41-B858-457B-B9A7-3BE1408394F4}" destId="{02AD5EB7-0D77-49F2-8506-47A9570F13C7}" srcOrd="0" destOrd="0" presId="urn:microsoft.com/office/officeart/2005/8/layout/hList6"/>
    <dgm:cxn modelId="{529825FF-741C-4F47-AEFF-975D41D47976}" type="presParOf" srcId="{DAE21C41-B858-457B-B9A7-3BE1408394F4}" destId="{8D47B4A3-2E82-4548-A5FB-903082972B07}" srcOrd="1" destOrd="0" presId="urn:microsoft.com/office/officeart/2005/8/layout/hList6"/>
    <dgm:cxn modelId="{C9E7CD52-8207-41BD-AF9A-AA3315279EF5}" type="presParOf" srcId="{DAE21C41-B858-457B-B9A7-3BE1408394F4}" destId="{37223605-30A0-4D70-AEB7-3CC7284579CA}" srcOrd="2" destOrd="0" presId="urn:microsoft.com/office/officeart/2005/8/layout/hList6"/>
    <dgm:cxn modelId="{DA2D0ED5-60BF-47AD-98C9-ED4C3D6997E7}" type="presParOf" srcId="{DAE21C41-B858-457B-B9A7-3BE1408394F4}" destId="{7637F431-BADE-4315-9486-0BBA6C34B261}" srcOrd="3" destOrd="0" presId="urn:microsoft.com/office/officeart/2005/8/layout/hList6"/>
    <dgm:cxn modelId="{00251948-EA4A-4B98-B237-4CA914479D1F}" type="presParOf" srcId="{DAE21C41-B858-457B-B9A7-3BE1408394F4}" destId="{F7F167ED-E64F-4EDB-9015-54FEA41B8D7C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385D8A3-4FD5-4C19-9F8A-CE694CC3AB92}" type="doc">
      <dgm:prSet loTypeId="urn:microsoft.com/office/officeart/2005/8/layout/hierarchy3" loCatId="relationship" qsTypeId="urn:microsoft.com/office/officeart/2005/8/quickstyle/3d6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16F3EF7-2843-4315-B92F-3365E09051D1}">
      <dgm:prSet phldrT="[Texto]" custT="1"/>
      <dgm:spPr/>
      <dgm:t>
        <a:bodyPr/>
        <a:lstStyle/>
        <a:p>
          <a:r>
            <a:rPr lang="es-ES" sz="5400" dirty="0" smtClean="0"/>
            <a:t>Ventajas para los candidatos</a:t>
          </a:r>
          <a:endParaRPr lang="es-ES" sz="5400" dirty="0"/>
        </a:p>
      </dgm:t>
    </dgm:pt>
    <dgm:pt modelId="{4867DC62-E634-4530-8032-1829128E919C}" type="parTrans" cxnId="{3B3381EE-BAFF-4900-876B-F17154808270}">
      <dgm:prSet/>
      <dgm:spPr/>
      <dgm:t>
        <a:bodyPr/>
        <a:lstStyle/>
        <a:p>
          <a:endParaRPr lang="es-ES"/>
        </a:p>
      </dgm:t>
    </dgm:pt>
    <dgm:pt modelId="{4E113497-7ED9-4D43-832A-9AAB48138654}" type="sibTrans" cxnId="{3B3381EE-BAFF-4900-876B-F17154808270}">
      <dgm:prSet/>
      <dgm:spPr/>
      <dgm:t>
        <a:bodyPr/>
        <a:lstStyle/>
        <a:p>
          <a:endParaRPr lang="es-ES"/>
        </a:p>
      </dgm:t>
    </dgm:pt>
    <dgm:pt modelId="{3E8D8DAF-BA51-4CA6-84EA-596FDAA6C4F8}">
      <dgm:prSet phldrT="[Texto]"/>
      <dgm:spPr/>
      <dgm:t>
        <a:bodyPr/>
        <a:lstStyle/>
        <a:p>
          <a:r>
            <a:rPr lang="es-ES" dirty="0" smtClean="0"/>
            <a:t> Acceso a un volumen mayor de información/ofertas.</a:t>
          </a:r>
          <a:endParaRPr lang="es-ES" dirty="0"/>
        </a:p>
      </dgm:t>
    </dgm:pt>
    <dgm:pt modelId="{1A743009-11B1-4D45-9024-ABD70DBC079D}" type="parTrans" cxnId="{C4E639F4-EB5E-46A0-83C5-35294DCB55A7}">
      <dgm:prSet/>
      <dgm:spPr/>
      <dgm:t>
        <a:bodyPr/>
        <a:lstStyle/>
        <a:p>
          <a:endParaRPr lang="es-ES"/>
        </a:p>
      </dgm:t>
    </dgm:pt>
    <dgm:pt modelId="{552A50A8-4466-4454-BCAA-B12558A7F2B6}" type="sibTrans" cxnId="{C4E639F4-EB5E-46A0-83C5-35294DCB55A7}">
      <dgm:prSet/>
      <dgm:spPr/>
      <dgm:t>
        <a:bodyPr/>
        <a:lstStyle/>
        <a:p>
          <a:endParaRPr lang="es-ES"/>
        </a:p>
      </dgm:t>
    </dgm:pt>
    <dgm:pt modelId="{9E9A5D58-B9CA-4B70-AFB4-F9F3C0823B5D}">
      <dgm:prSet phldrT="[Texto]"/>
      <dgm:spPr/>
      <dgm:t>
        <a:bodyPr/>
        <a:lstStyle/>
        <a:p>
          <a:r>
            <a:rPr lang="es-ES" dirty="0" smtClean="0"/>
            <a:t> La inmediatez.</a:t>
          </a:r>
          <a:endParaRPr lang="es-ES" dirty="0"/>
        </a:p>
      </dgm:t>
    </dgm:pt>
    <dgm:pt modelId="{76661EFB-5E4C-4504-A83F-1A6BE74540FD}" type="parTrans" cxnId="{8D5D4B64-4EF4-4E6E-9836-DAF9A0A40FB1}">
      <dgm:prSet/>
      <dgm:spPr/>
      <dgm:t>
        <a:bodyPr/>
        <a:lstStyle/>
        <a:p>
          <a:endParaRPr lang="es-ES"/>
        </a:p>
      </dgm:t>
    </dgm:pt>
    <dgm:pt modelId="{C8BC9F9E-D66F-42FD-BE61-E3D46927D9A3}" type="sibTrans" cxnId="{8D5D4B64-4EF4-4E6E-9836-DAF9A0A40FB1}">
      <dgm:prSet/>
      <dgm:spPr/>
      <dgm:t>
        <a:bodyPr/>
        <a:lstStyle/>
        <a:p>
          <a:endParaRPr lang="es-ES"/>
        </a:p>
      </dgm:t>
    </dgm:pt>
    <dgm:pt modelId="{246A5CDD-868F-48FE-B9E0-E70B9C4F0D1D}">
      <dgm:prSet phldrT="[Texto]"/>
      <dgm:spPr/>
      <dgm:t>
        <a:bodyPr/>
        <a:lstStyle/>
        <a:p>
          <a:r>
            <a:rPr lang="es-ES" smtClean="0"/>
            <a:t> El ajuste instantáneo a su perfil</a:t>
          </a:r>
          <a:endParaRPr lang="es-ES" dirty="0"/>
        </a:p>
      </dgm:t>
    </dgm:pt>
    <dgm:pt modelId="{76953A11-8C61-4CC6-BE87-754C8996BE7E}" type="parTrans" cxnId="{8FCED566-62FD-428B-82FA-291E9C113568}">
      <dgm:prSet/>
      <dgm:spPr/>
      <dgm:t>
        <a:bodyPr/>
        <a:lstStyle/>
        <a:p>
          <a:endParaRPr lang="es-ES"/>
        </a:p>
      </dgm:t>
    </dgm:pt>
    <dgm:pt modelId="{DB7E623C-7C7C-498A-9188-4AE319AD26F5}" type="sibTrans" cxnId="{8FCED566-62FD-428B-82FA-291E9C113568}">
      <dgm:prSet/>
      <dgm:spPr/>
      <dgm:t>
        <a:bodyPr/>
        <a:lstStyle/>
        <a:p>
          <a:endParaRPr lang="es-ES"/>
        </a:p>
      </dgm:t>
    </dgm:pt>
    <dgm:pt modelId="{205AECD6-A405-4C48-8DEE-B7CDFDE630A5}" type="pres">
      <dgm:prSet presAssocID="{C385D8A3-4FD5-4C19-9F8A-CE694CC3AB9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4FA9AE31-8D5D-4408-AE43-1D8C53633C87}" type="pres">
      <dgm:prSet presAssocID="{816F3EF7-2843-4315-B92F-3365E09051D1}" presName="root" presStyleCnt="0"/>
      <dgm:spPr/>
      <dgm:t>
        <a:bodyPr/>
        <a:lstStyle/>
        <a:p>
          <a:endParaRPr lang="es-ES"/>
        </a:p>
      </dgm:t>
    </dgm:pt>
    <dgm:pt modelId="{C931AC9A-EAC1-4BE8-A3CD-3D6731328BD2}" type="pres">
      <dgm:prSet presAssocID="{816F3EF7-2843-4315-B92F-3365E09051D1}" presName="rootComposite" presStyleCnt="0"/>
      <dgm:spPr/>
      <dgm:t>
        <a:bodyPr/>
        <a:lstStyle/>
        <a:p>
          <a:endParaRPr lang="es-ES"/>
        </a:p>
      </dgm:t>
    </dgm:pt>
    <dgm:pt modelId="{1824A6E5-6CA1-4EF2-8AB2-9B21844A5FC9}" type="pres">
      <dgm:prSet presAssocID="{816F3EF7-2843-4315-B92F-3365E09051D1}" presName="rootText" presStyleLbl="node1" presStyleIdx="0" presStyleCnt="1" custScaleX="295411" custScaleY="51117"/>
      <dgm:spPr/>
      <dgm:t>
        <a:bodyPr/>
        <a:lstStyle/>
        <a:p>
          <a:endParaRPr lang="es-ES"/>
        </a:p>
      </dgm:t>
    </dgm:pt>
    <dgm:pt modelId="{BBEAAFBC-5BFD-457D-B906-A8F089DD314D}" type="pres">
      <dgm:prSet presAssocID="{816F3EF7-2843-4315-B92F-3365E09051D1}" presName="rootConnector" presStyleLbl="node1" presStyleIdx="0" presStyleCnt="1"/>
      <dgm:spPr/>
      <dgm:t>
        <a:bodyPr/>
        <a:lstStyle/>
        <a:p>
          <a:endParaRPr lang="es-ES"/>
        </a:p>
      </dgm:t>
    </dgm:pt>
    <dgm:pt modelId="{065A3E5A-573A-405A-B6F7-A085653DAE30}" type="pres">
      <dgm:prSet presAssocID="{816F3EF7-2843-4315-B92F-3365E09051D1}" presName="childShape" presStyleCnt="0"/>
      <dgm:spPr/>
      <dgm:t>
        <a:bodyPr/>
        <a:lstStyle/>
        <a:p>
          <a:endParaRPr lang="es-ES"/>
        </a:p>
      </dgm:t>
    </dgm:pt>
    <dgm:pt modelId="{93D57443-EB93-4F2B-B3E0-AFA6FDD01541}" type="pres">
      <dgm:prSet presAssocID="{1A743009-11B1-4D45-9024-ABD70DBC079D}" presName="Name13" presStyleLbl="parChTrans1D2" presStyleIdx="0" presStyleCnt="3"/>
      <dgm:spPr/>
      <dgm:t>
        <a:bodyPr/>
        <a:lstStyle/>
        <a:p>
          <a:endParaRPr lang="es-ES"/>
        </a:p>
      </dgm:t>
    </dgm:pt>
    <dgm:pt modelId="{C75337CB-EBE8-4464-A1A2-6EE810E11C36}" type="pres">
      <dgm:prSet presAssocID="{3E8D8DAF-BA51-4CA6-84EA-596FDAA6C4F8}" presName="childText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2436E1-8941-4444-AF00-471591A3DD8D}" type="pres">
      <dgm:prSet presAssocID="{76661EFB-5E4C-4504-A83F-1A6BE74540FD}" presName="Name13" presStyleLbl="parChTrans1D2" presStyleIdx="1" presStyleCnt="3"/>
      <dgm:spPr/>
      <dgm:t>
        <a:bodyPr/>
        <a:lstStyle/>
        <a:p>
          <a:endParaRPr lang="es-ES"/>
        </a:p>
      </dgm:t>
    </dgm:pt>
    <dgm:pt modelId="{54197431-3FD9-4AC7-80E9-0F23373E4F8F}" type="pres">
      <dgm:prSet presAssocID="{9E9A5D58-B9CA-4B70-AFB4-F9F3C0823B5D}" presName="childText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AB7259-8F27-4F7B-9A21-A6F888E5A279}" type="pres">
      <dgm:prSet presAssocID="{76953A11-8C61-4CC6-BE87-754C8996BE7E}" presName="Name13" presStyleLbl="parChTrans1D2" presStyleIdx="2" presStyleCnt="3"/>
      <dgm:spPr/>
      <dgm:t>
        <a:bodyPr/>
        <a:lstStyle/>
        <a:p>
          <a:endParaRPr lang="es-ES"/>
        </a:p>
      </dgm:t>
    </dgm:pt>
    <dgm:pt modelId="{EB1749F2-B007-4ABA-8AAB-65D6CEF73FC6}" type="pres">
      <dgm:prSet presAssocID="{246A5CDD-868F-48FE-B9E0-E70B9C4F0D1D}" presName="childText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CDCADFD-2416-4370-9AB9-AF7EB2E19EB1}" type="presOf" srcId="{816F3EF7-2843-4315-B92F-3365E09051D1}" destId="{BBEAAFBC-5BFD-457D-B906-A8F089DD314D}" srcOrd="1" destOrd="0" presId="urn:microsoft.com/office/officeart/2005/8/layout/hierarchy3"/>
    <dgm:cxn modelId="{8D5D4B64-4EF4-4E6E-9836-DAF9A0A40FB1}" srcId="{816F3EF7-2843-4315-B92F-3365E09051D1}" destId="{9E9A5D58-B9CA-4B70-AFB4-F9F3C0823B5D}" srcOrd="1" destOrd="0" parTransId="{76661EFB-5E4C-4504-A83F-1A6BE74540FD}" sibTransId="{C8BC9F9E-D66F-42FD-BE61-E3D46927D9A3}"/>
    <dgm:cxn modelId="{821ED1C3-585C-48A9-8847-2E5B2229D9FB}" type="presOf" srcId="{3E8D8DAF-BA51-4CA6-84EA-596FDAA6C4F8}" destId="{C75337CB-EBE8-4464-A1A2-6EE810E11C36}" srcOrd="0" destOrd="0" presId="urn:microsoft.com/office/officeart/2005/8/layout/hierarchy3"/>
    <dgm:cxn modelId="{C4E639F4-EB5E-46A0-83C5-35294DCB55A7}" srcId="{816F3EF7-2843-4315-B92F-3365E09051D1}" destId="{3E8D8DAF-BA51-4CA6-84EA-596FDAA6C4F8}" srcOrd="0" destOrd="0" parTransId="{1A743009-11B1-4D45-9024-ABD70DBC079D}" sibTransId="{552A50A8-4466-4454-BCAA-B12558A7F2B6}"/>
    <dgm:cxn modelId="{9035D079-2AA3-4FF5-A3A7-834906692C16}" type="presOf" srcId="{76661EFB-5E4C-4504-A83F-1A6BE74540FD}" destId="{DA2436E1-8941-4444-AF00-471591A3DD8D}" srcOrd="0" destOrd="0" presId="urn:microsoft.com/office/officeart/2005/8/layout/hierarchy3"/>
    <dgm:cxn modelId="{4EEF4E2E-65F2-4946-B1D4-8E8EB15E70B9}" type="presOf" srcId="{9E9A5D58-B9CA-4B70-AFB4-F9F3C0823B5D}" destId="{54197431-3FD9-4AC7-80E9-0F23373E4F8F}" srcOrd="0" destOrd="0" presId="urn:microsoft.com/office/officeart/2005/8/layout/hierarchy3"/>
    <dgm:cxn modelId="{EEA51AE5-486F-49F2-BBAD-4639B3BCD328}" type="presOf" srcId="{246A5CDD-868F-48FE-B9E0-E70B9C4F0D1D}" destId="{EB1749F2-B007-4ABA-8AAB-65D6CEF73FC6}" srcOrd="0" destOrd="0" presId="urn:microsoft.com/office/officeart/2005/8/layout/hierarchy3"/>
    <dgm:cxn modelId="{3B3381EE-BAFF-4900-876B-F17154808270}" srcId="{C385D8A3-4FD5-4C19-9F8A-CE694CC3AB92}" destId="{816F3EF7-2843-4315-B92F-3365E09051D1}" srcOrd="0" destOrd="0" parTransId="{4867DC62-E634-4530-8032-1829128E919C}" sibTransId="{4E113497-7ED9-4D43-832A-9AAB48138654}"/>
    <dgm:cxn modelId="{AEC31BC4-D1D2-47E0-92EF-8125EDDD2276}" type="presOf" srcId="{816F3EF7-2843-4315-B92F-3365E09051D1}" destId="{1824A6E5-6CA1-4EF2-8AB2-9B21844A5FC9}" srcOrd="0" destOrd="0" presId="urn:microsoft.com/office/officeart/2005/8/layout/hierarchy3"/>
    <dgm:cxn modelId="{77D59085-19C9-4508-98A2-5CB255808939}" type="presOf" srcId="{76953A11-8C61-4CC6-BE87-754C8996BE7E}" destId="{37AB7259-8F27-4F7B-9A21-A6F888E5A279}" srcOrd="0" destOrd="0" presId="urn:microsoft.com/office/officeart/2005/8/layout/hierarchy3"/>
    <dgm:cxn modelId="{8FCED566-62FD-428B-82FA-291E9C113568}" srcId="{816F3EF7-2843-4315-B92F-3365E09051D1}" destId="{246A5CDD-868F-48FE-B9E0-E70B9C4F0D1D}" srcOrd="2" destOrd="0" parTransId="{76953A11-8C61-4CC6-BE87-754C8996BE7E}" sibTransId="{DB7E623C-7C7C-498A-9188-4AE319AD26F5}"/>
    <dgm:cxn modelId="{0DF700FC-91C5-4622-A98B-927119B6B7EF}" type="presOf" srcId="{1A743009-11B1-4D45-9024-ABD70DBC079D}" destId="{93D57443-EB93-4F2B-B3E0-AFA6FDD01541}" srcOrd="0" destOrd="0" presId="urn:microsoft.com/office/officeart/2005/8/layout/hierarchy3"/>
    <dgm:cxn modelId="{26C2E0E9-D917-400F-B787-CB599FEF7ED2}" type="presOf" srcId="{C385D8A3-4FD5-4C19-9F8A-CE694CC3AB92}" destId="{205AECD6-A405-4C48-8DEE-B7CDFDE630A5}" srcOrd="0" destOrd="0" presId="urn:microsoft.com/office/officeart/2005/8/layout/hierarchy3"/>
    <dgm:cxn modelId="{BB85FC95-CF44-40E4-863C-EA9FC21E647D}" type="presParOf" srcId="{205AECD6-A405-4C48-8DEE-B7CDFDE630A5}" destId="{4FA9AE31-8D5D-4408-AE43-1D8C53633C87}" srcOrd="0" destOrd="0" presId="urn:microsoft.com/office/officeart/2005/8/layout/hierarchy3"/>
    <dgm:cxn modelId="{7B10B64C-7802-4297-A2B3-04155CA952E0}" type="presParOf" srcId="{4FA9AE31-8D5D-4408-AE43-1D8C53633C87}" destId="{C931AC9A-EAC1-4BE8-A3CD-3D6731328BD2}" srcOrd="0" destOrd="0" presId="urn:microsoft.com/office/officeart/2005/8/layout/hierarchy3"/>
    <dgm:cxn modelId="{D510B330-9E26-43C0-9055-16975F5EF6FB}" type="presParOf" srcId="{C931AC9A-EAC1-4BE8-A3CD-3D6731328BD2}" destId="{1824A6E5-6CA1-4EF2-8AB2-9B21844A5FC9}" srcOrd="0" destOrd="0" presId="urn:microsoft.com/office/officeart/2005/8/layout/hierarchy3"/>
    <dgm:cxn modelId="{B05F1F33-455B-46EF-8F0F-AF971F282E49}" type="presParOf" srcId="{C931AC9A-EAC1-4BE8-A3CD-3D6731328BD2}" destId="{BBEAAFBC-5BFD-457D-B906-A8F089DD314D}" srcOrd="1" destOrd="0" presId="urn:microsoft.com/office/officeart/2005/8/layout/hierarchy3"/>
    <dgm:cxn modelId="{758A995D-957C-4726-BA38-AA1054C97C9C}" type="presParOf" srcId="{4FA9AE31-8D5D-4408-AE43-1D8C53633C87}" destId="{065A3E5A-573A-405A-B6F7-A085653DAE30}" srcOrd="1" destOrd="0" presId="urn:microsoft.com/office/officeart/2005/8/layout/hierarchy3"/>
    <dgm:cxn modelId="{E5CAFD3A-FE97-48D9-9CCC-A8CD11161805}" type="presParOf" srcId="{065A3E5A-573A-405A-B6F7-A085653DAE30}" destId="{93D57443-EB93-4F2B-B3E0-AFA6FDD01541}" srcOrd="0" destOrd="0" presId="urn:microsoft.com/office/officeart/2005/8/layout/hierarchy3"/>
    <dgm:cxn modelId="{561A0F06-B247-4688-A71E-834BC838A6A0}" type="presParOf" srcId="{065A3E5A-573A-405A-B6F7-A085653DAE30}" destId="{C75337CB-EBE8-4464-A1A2-6EE810E11C36}" srcOrd="1" destOrd="0" presId="urn:microsoft.com/office/officeart/2005/8/layout/hierarchy3"/>
    <dgm:cxn modelId="{2EFDA33E-54AA-4C7C-BB0C-4983E16CA9CD}" type="presParOf" srcId="{065A3E5A-573A-405A-B6F7-A085653DAE30}" destId="{DA2436E1-8941-4444-AF00-471591A3DD8D}" srcOrd="2" destOrd="0" presId="urn:microsoft.com/office/officeart/2005/8/layout/hierarchy3"/>
    <dgm:cxn modelId="{1A50E3E5-6B64-453D-BEDC-4162AF9E501A}" type="presParOf" srcId="{065A3E5A-573A-405A-B6F7-A085653DAE30}" destId="{54197431-3FD9-4AC7-80E9-0F23373E4F8F}" srcOrd="3" destOrd="0" presId="urn:microsoft.com/office/officeart/2005/8/layout/hierarchy3"/>
    <dgm:cxn modelId="{DB350083-9B60-4B33-80D2-C75DFB0C5BB7}" type="presParOf" srcId="{065A3E5A-573A-405A-B6F7-A085653DAE30}" destId="{37AB7259-8F27-4F7B-9A21-A6F888E5A279}" srcOrd="4" destOrd="0" presId="urn:microsoft.com/office/officeart/2005/8/layout/hierarchy3"/>
    <dgm:cxn modelId="{A21FB5FF-ECF8-4529-81DC-9AE3188B52AC}" type="presParOf" srcId="{065A3E5A-573A-405A-B6F7-A085653DAE30}" destId="{EB1749F2-B007-4ABA-8AAB-65D6CEF73FC6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3782E0C9-DB4A-44F1-BA40-8727BF764FA7}" type="doc">
      <dgm:prSet loTypeId="urn:microsoft.com/office/officeart/2005/8/layout/default" loCatId="list" qsTypeId="urn:microsoft.com/office/officeart/2005/8/quickstyle/simple3" qsCatId="simple" csTypeId="urn:microsoft.com/office/officeart/2005/8/colors/accent6_3" csCatId="accent6" phldr="1"/>
      <dgm:spPr/>
      <dgm:t>
        <a:bodyPr/>
        <a:lstStyle/>
        <a:p>
          <a:endParaRPr lang="es-ES"/>
        </a:p>
      </dgm:t>
    </dgm:pt>
    <dgm:pt modelId="{5A27F5F7-954F-485D-97DC-E3EF906336A4}">
      <dgm:prSet phldrT="[Texto]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s-ES" b="1" u="sng" dirty="0" smtClean="0"/>
            <a:t>PREPARACIÓN PSICOLÓGICA</a:t>
          </a:r>
        </a:p>
        <a:p>
          <a:r>
            <a:rPr lang="es-ES" dirty="0" smtClean="0"/>
            <a:t>La superación de pruebas psicotécnicas y entrevistas</a:t>
          </a:r>
        </a:p>
        <a:p>
          <a:r>
            <a:rPr lang="es-ES" smtClean="0">
              <a:hlinkClick xmlns:r="http://schemas.openxmlformats.org/officeDocument/2006/relationships" r:id="rId1"/>
            </a:rPr>
            <a:t>www.psicoactiva.com</a:t>
          </a:r>
          <a:endParaRPr lang="es-ES" dirty="0" smtClean="0"/>
        </a:p>
        <a:p>
          <a:endParaRPr lang="es-ES" dirty="0"/>
        </a:p>
      </dgm:t>
    </dgm:pt>
    <dgm:pt modelId="{B28824CA-95F2-4778-8863-1F59F1CAA616}" type="parTrans" cxnId="{EC60445C-00D2-4D64-9F90-A8274F4E3360}">
      <dgm:prSet/>
      <dgm:spPr/>
      <dgm:t>
        <a:bodyPr/>
        <a:lstStyle/>
        <a:p>
          <a:endParaRPr lang="es-ES"/>
        </a:p>
      </dgm:t>
    </dgm:pt>
    <dgm:pt modelId="{BF2C673E-455B-4253-9BF1-A41D29ED4F2E}" type="sibTrans" cxnId="{EC60445C-00D2-4D64-9F90-A8274F4E3360}">
      <dgm:prSet/>
      <dgm:spPr/>
      <dgm:t>
        <a:bodyPr/>
        <a:lstStyle/>
        <a:p>
          <a:endParaRPr lang="es-ES"/>
        </a:p>
      </dgm:t>
    </dgm:pt>
    <dgm:pt modelId="{4E843423-EBB6-4B96-A223-FD6D3B856DC2}">
      <dgm:prSet phldrT="[Texto]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s-ES" b="1" u="sng" dirty="0" smtClean="0"/>
            <a:t>CONSEJOS PARA PREPARARSE UNA ENTREVISTA</a:t>
          </a:r>
        </a:p>
        <a:p>
          <a:r>
            <a:rPr lang="es-ES" dirty="0" smtClean="0">
              <a:hlinkClick xmlns:r="http://schemas.openxmlformats.org/officeDocument/2006/relationships" r:id="rId2"/>
            </a:rPr>
            <a:t>www.trabajos.com</a:t>
          </a:r>
          <a:endParaRPr lang="es-ES" dirty="0" smtClean="0"/>
        </a:p>
        <a:p>
          <a:endParaRPr lang="es-ES" dirty="0"/>
        </a:p>
      </dgm:t>
    </dgm:pt>
    <dgm:pt modelId="{CBD65F53-5ACB-4B3C-B6CA-937BEC1F1833}" type="parTrans" cxnId="{4F8CB4A9-EA9A-4112-8F8D-B1A29E239AC2}">
      <dgm:prSet/>
      <dgm:spPr/>
      <dgm:t>
        <a:bodyPr/>
        <a:lstStyle/>
        <a:p>
          <a:endParaRPr lang="es-ES"/>
        </a:p>
      </dgm:t>
    </dgm:pt>
    <dgm:pt modelId="{7E7510E7-B76E-49B0-821F-895E9C42D240}" type="sibTrans" cxnId="{4F8CB4A9-EA9A-4112-8F8D-B1A29E239AC2}">
      <dgm:prSet/>
      <dgm:spPr/>
      <dgm:t>
        <a:bodyPr/>
        <a:lstStyle/>
        <a:p>
          <a:endParaRPr lang="es-ES"/>
        </a:p>
      </dgm:t>
    </dgm:pt>
    <dgm:pt modelId="{EA9EEE1C-5FE3-4F54-97B7-A1F2AF5F7459}">
      <dgm:prSet phldrT="[Texto]"/>
      <dgm:spPr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</dgm:spPr>
      <dgm:t>
        <a:bodyPr/>
        <a:lstStyle/>
        <a:p>
          <a:r>
            <a:rPr lang="es-ES" b="1" u="sng" dirty="0" smtClean="0"/>
            <a:t>PORTALES DE EMPLEO</a:t>
          </a:r>
        </a:p>
        <a:p>
          <a:r>
            <a:rPr lang="es-ES" dirty="0" smtClean="0">
              <a:hlinkClick xmlns:r="http://schemas.openxmlformats.org/officeDocument/2006/relationships" r:id="rId3"/>
            </a:rPr>
            <a:t>www.infojobs.net</a:t>
          </a:r>
          <a:endParaRPr lang="es-ES" dirty="0" smtClean="0"/>
        </a:p>
        <a:p>
          <a:r>
            <a:rPr lang="es-ES" dirty="0" smtClean="0">
              <a:hlinkClick xmlns:r="http://schemas.openxmlformats.org/officeDocument/2006/relationships" r:id="rId4"/>
            </a:rPr>
            <a:t>www.laboris.net</a:t>
          </a:r>
          <a:endParaRPr lang="es-ES" dirty="0" smtClean="0"/>
        </a:p>
        <a:p>
          <a:r>
            <a:rPr lang="es-ES" dirty="0" smtClean="0">
              <a:hlinkClick xmlns:r="http://schemas.openxmlformats.org/officeDocument/2006/relationships" r:id="rId5"/>
            </a:rPr>
            <a:t>www.monster.es</a:t>
          </a:r>
          <a:endParaRPr lang="es-ES" dirty="0" smtClean="0"/>
        </a:p>
        <a:p>
          <a:r>
            <a:rPr lang="es-ES" dirty="0" smtClean="0">
              <a:hlinkClick xmlns:r="http://schemas.openxmlformats.org/officeDocument/2006/relationships" r:id="rId6"/>
            </a:rPr>
            <a:t>www.primerempleo.com</a:t>
          </a:r>
          <a:endParaRPr lang="es-ES" dirty="0" smtClean="0"/>
        </a:p>
        <a:p>
          <a:endParaRPr lang="es-ES" dirty="0"/>
        </a:p>
      </dgm:t>
    </dgm:pt>
    <dgm:pt modelId="{54601A09-AF6A-4E56-B0B0-8D39CA89A207}" type="parTrans" cxnId="{1660391F-21FE-425E-8E43-D80ECA45F7D7}">
      <dgm:prSet/>
      <dgm:spPr/>
      <dgm:t>
        <a:bodyPr/>
        <a:lstStyle/>
        <a:p>
          <a:endParaRPr lang="es-ES"/>
        </a:p>
      </dgm:t>
    </dgm:pt>
    <dgm:pt modelId="{AC99CE99-AA29-407E-A75B-3A07A9766955}" type="sibTrans" cxnId="{1660391F-21FE-425E-8E43-D80ECA45F7D7}">
      <dgm:prSet/>
      <dgm:spPr/>
      <dgm:t>
        <a:bodyPr/>
        <a:lstStyle/>
        <a:p>
          <a:endParaRPr lang="es-ES"/>
        </a:p>
      </dgm:t>
    </dgm:pt>
    <dgm:pt modelId="{A828ED23-7ECE-4302-BC66-FB7C2BA990C9}" type="pres">
      <dgm:prSet presAssocID="{3782E0C9-DB4A-44F1-BA40-8727BF764FA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238AE99-BFD8-45B3-A04F-768D0A0015FF}" type="pres">
      <dgm:prSet presAssocID="{5A27F5F7-954F-485D-97DC-E3EF906336A4}" presName="node" presStyleLbl="node1" presStyleIdx="0" presStyleCnt="3" custScaleY="84981" custLinFactNeighborX="-26" custLinFactNeighborY="-1478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632C3F8-DE48-4504-B5D4-BE97F77E6B85}" type="pres">
      <dgm:prSet presAssocID="{BF2C673E-455B-4253-9BF1-A41D29ED4F2E}" presName="sibTrans" presStyleCnt="0"/>
      <dgm:spPr/>
    </dgm:pt>
    <dgm:pt modelId="{41EF1373-CBC3-47DB-8D7F-8A25F2336D91}" type="pres">
      <dgm:prSet presAssocID="{4E843423-EBB6-4B96-A223-FD6D3B856DC2}" presName="node" presStyleLbl="node1" presStyleIdx="1" presStyleCnt="3" custScaleY="86476" custLinFactNeighborX="-1588" custLinFactNeighborY="-186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BD2AC55-D1B9-4040-A4CE-D673ACAA5601}" type="pres">
      <dgm:prSet presAssocID="{7E7510E7-B76E-49B0-821F-895E9C42D240}" presName="sibTrans" presStyleCnt="0"/>
      <dgm:spPr/>
    </dgm:pt>
    <dgm:pt modelId="{F9EB6255-25A7-4108-B620-3B7D45BE7A5A}" type="pres">
      <dgm:prSet presAssocID="{EA9EEE1C-5FE3-4F54-97B7-A1F2AF5F7459}" presName="node" presStyleLbl="node1" presStyleIdx="2" presStyleCnt="3" custScaleY="124377" custLinFactNeighborX="44039" custLinFactNeighborY="-202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356B5BC-E75E-4498-A246-FA98274C554B}" type="presOf" srcId="{EA9EEE1C-5FE3-4F54-97B7-A1F2AF5F7459}" destId="{F9EB6255-25A7-4108-B620-3B7D45BE7A5A}" srcOrd="0" destOrd="0" presId="urn:microsoft.com/office/officeart/2005/8/layout/default"/>
    <dgm:cxn modelId="{F5921BB3-433C-42F7-A559-D4EFA9920C11}" type="presOf" srcId="{4E843423-EBB6-4B96-A223-FD6D3B856DC2}" destId="{41EF1373-CBC3-47DB-8D7F-8A25F2336D91}" srcOrd="0" destOrd="0" presId="urn:microsoft.com/office/officeart/2005/8/layout/default"/>
    <dgm:cxn modelId="{F9046C4A-457A-4F31-A3A1-79E9F06AEFAD}" type="presOf" srcId="{3782E0C9-DB4A-44F1-BA40-8727BF764FA7}" destId="{A828ED23-7ECE-4302-BC66-FB7C2BA990C9}" srcOrd="0" destOrd="0" presId="urn:microsoft.com/office/officeart/2005/8/layout/default"/>
    <dgm:cxn modelId="{1660391F-21FE-425E-8E43-D80ECA45F7D7}" srcId="{3782E0C9-DB4A-44F1-BA40-8727BF764FA7}" destId="{EA9EEE1C-5FE3-4F54-97B7-A1F2AF5F7459}" srcOrd="2" destOrd="0" parTransId="{54601A09-AF6A-4E56-B0B0-8D39CA89A207}" sibTransId="{AC99CE99-AA29-407E-A75B-3A07A9766955}"/>
    <dgm:cxn modelId="{4F8CB4A9-EA9A-4112-8F8D-B1A29E239AC2}" srcId="{3782E0C9-DB4A-44F1-BA40-8727BF764FA7}" destId="{4E843423-EBB6-4B96-A223-FD6D3B856DC2}" srcOrd="1" destOrd="0" parTransId="{CBD65F53-5ACB-4B3C-B6CA-937BEC1F1833}" sibTransId="{7E7510E7-B76E-49B0-821F-895E9C42D240}"/>
    <dgm:cxn modelId="{EC60445C-00D2-4D64-9F90-A8274F4E3360}" srcId="{3782E0C9-DB4A-44F1-BA40-8727BF764FA7}" destId="{5A27F5F7-954F-485D-97DC-E3EF906336A4}" srcOrd="0" destOrd="0" parTransId="{B28824CA-95F2-4778-8863-1F59F1CAA616}" sibTransId="{BF2C673E-455B-4253-9BF1-A41D29ED4F2E}"/>
    <dgm:cxn modelId="{74035785-3D89-43E2-BCE5-6EA9A91BBB9D}" type="presOf" srcId="{5A27F5F7-954F-485D-97DC-E3EF906336A4}" destId="{2238AE99-BFD8-45B3-A04F-768D0A0015FF}" srcOrd="0" destOrd="0" presId="urn:microsoft.com/office/officeart/2005/8/layout/default"/>
    <dgm:cxn modelId="{7A9D267E-C9D7-4C1E-A4D6-68AD78D43F11}" type="presParOf" srcId="{A828ED23-7ECE-4302-BC66-FB7C2BA990C9}" destId="{2238AE99-BFD8-45B3-A04F-768D0A0015FF}" srcOrd="0" destOrd="0" presId="urn:microsoft.com/office/officeart/2005/8/layout/default"/>
    <dgm:cxn modelId="{D41D5F88-E8CB-4649-9C80-6395E75CE29E}" type="presParOf" srcId="{A828ED23-7ECE-4302-BC66-FB7C2BA990C9}" destId="{1632C3F8-DE48-4504-B5D4-BE97F77E6B85}" srcOrd="1" destOrd="0" presId="urn:microsoft.com/office/officeart/2005/8/layout/default"/>
    <dgm:cxn modelId="{428A54F3-878B-459C-B213-BC348C924E3C}" type="presParOf" srcId="{A828ED23-7ECE-4302-BC66-FB7C2BA990C9}" destId="{41EF1373-CBC3-47DB-8D7F-8A25F2336D91}" srcOrd="2" destOrd="0" presId="urn:microsoft.com/office/officeart/2005/8/layout/default"/>
    <dgm:cxn modelId="{78540402-3B34-47A1-9101-351D95E712A5}" type="presParOf" srcId="{A828ED23-7ECE-4302-BC66-FB7C2BA990C9}" destId="{6BD2AC55-D1B9-4040-A4CE-D673ACAA5601}" srcOrd="3" destOrd="0" presId="urn:microsoft.com/office/officeart/2005/8/layout/default"/>
    <dgm:cxn modelId="{F445A254-2902-4177-A678-CCF8CC6843A3}" type="presParOf" srcId="{A828ED23-7ECE-4302-BC66-FB7C2BA990C9}" destId="{F9EB6255-25A7-4108-B620-3B7D45BE7A5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D048B1-A7B7-4D48-9CB0-35F7CE7C1E8E}" type="doc">
      <dgm:prSet loTypeId="urn:microsoft.com/office/officeart/2005/8/layout/lProcess1" loCatId="process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BE853A0F-D1B0-4AB1-9882-26B6BC44E6D7}">
      <dgm:prSet phldrT="[Texto]"/>
      <dgm:spPr/>
      <dgm:t>
        <a:bodyPr/>
        <a:lstStyle/>
        <a:p>
          <a:r>
            <a:rPr lang="es-ES" dirty="0" smtClean="0"/>
            <a:t>¿Qué trabajo busco?</a:t>
          </a:r>
          <a:endParaRPr lang="es-ES" dirty="0"/>
        </a:p>
      </dgm:t>
    </dgm:pt>
    <dgm:pt modelId="{F717EAD9-C258-4724-BAF9-5FB02F141DDF}" type="parTrans" cxnId="{C62BF529-BCAA-4D39-9D03-AA607AA4D06C}">
      <dgm:prSet/>
      <dgm:spPr/>
      <dgm:t>
        <a:bodyPr/>
        <a:lstStyle/>
        <a:p>
          <a:endParaRPr lang="es-ES"/>
        </a:p>
      </dgm:t>
    </dgm:pt>
    <dgm:pt modelId="{F87F299F-489E-4FC9-B172-43DA60BBBC17}" type="sibTrans" cxnId="{C62BF529-BCAA-4D39-9D03-AA607AA4D06C}">
      <dgm:prSet/>
      <dgm:spPr/>
      <dgm:t>
        <a:bodyPr/>
        <a:lstStyle/>
        <a:p>
          <a:endParaRPr lang="es-ES"/>
        </a:p>
      </dgm:t>
    </dgm:pt>
    <dgm:pt modelId="{EDF8B767-3A8F-44E4-9E6E-8D7560F2622E}">
      <dgm:prSet phldrT="[Texto]"/>
      <dgm:spPr/>
      <dgm:t>
        <a:bodyPr/>
        <a:lstStyle/>
        <a:p>
          <a:r>
            <a:rPr lang="es-ES" dirty="0" smtClean="0"/>
            <a:t>Localizar ofertas</a:t>
          </a:r>
          <a:endParaRPr lang="es-ES" dirty="0"/>
        </a:p>
      </dgm:t>
    </dgm:pt>
    <dgm:pt modelId="{5BFC1E1B-EA54-4B38-8FA3-77D1252149B8}" type="parTrans" cxnId="{87F083FD-7B69-4755-82B7-8E0D01ADEBF7}">
      <dgm:prSet/>
      <dgm:spPr/>
      <dgm:t>
        <a:bodyPr/>
        <a:lstStyle/>
        <a:p>
          <a:endParaRPr lang="es-ES"/>
        </a:p>
      </dgm:t>
    </dgm:pt>
    <dgm:pt modelId="{00AADE61-10D6-4447-96A9-1D2E365669BB}" type="sibTrans" cxnId="{87F083FD-7B69-4755-82B7-8E0D01ADEBF7}">
      <dgm:prSet/>
      <dgm:spPr/>
      <dgm:t>
        <a:bodyPr/>
        <a:lstStyle/>
        <a:p>
          <a:endParaRPr lang="es-ES"/>
        </a:p>
      </dgm:t>
    </dgm:pt>
    <dgm:pt modelId="{046861BA-8D44-4102-BE1B-A5A23CE1A9CD}">
      <dgm:prSet phldrT="[Texto]"/>
      <dgm:spPr/>
      <dgm:t>
        <a:bodyPr/>
        <a:lstStyle/>
        <a:p>
          <a:r>
            <a:rPr lang="es-ES" dirty="0" smtClean="0"/>
            <a:t>Contactar con las ofertas</a:t>
          </a:r>
        </a:p>
      </dgm:t>
    </dgm:pt>
    <dgm:pt modelId="{1E11DA21-D1ED-4A21-958F-F63889A33C40}" type="parTrans" cxnId="{C3CA7C7E-B7A2-4561-A8CF-58A36DBE96BE}">
      <dgm:prSet/>
      <dgm:spPr/>
      <dgm:t>
        <a:bodyPr/>
        <a:lstStyle/>
        <a:p>
          <a:endParaRPr lang="es-ES"/>
        </a:p>
      </dgm:t>
    </dgm:pt>
    <dgm:pt modelId="{4C482E7E-47DA-4B45-A6E8-ABD3BFA814CA}" type="sibTrans" cxnId="{C3CA7C7E-B7A2-4561-A8CF-58A36DBE96BE}">
      <dgm:prSet/>
      <dgm:spPr/>
      <dgm:t>
        <a:bodyPr/>
        <a:lstStyle/>
        <a:p>
          <a:endParaRPr lang="es-ES"/>
        </a:p>
      </dgm:t>
    </dgm:pt>
    <dgm:pt modelId="{9DE161D7-6116-4A90-AD00-76CEBE48780E}">
      <dgm:prSet phldrT="[Texto]"/>
      <dgm:spPr/>
      <dgm:t>
        <a:bodyPr/>
        <a:lstStyle/>
        <a:p>
          <a:r>
            <a:rPr lang="es-ES" dirty="0" smtClean="0"/>
            <a:t>Definición de la ocupación</a:t>
          </a:r>
          <a:endParaRPr lang="es-ES" dirty="0"/>
        </a:p>
      </dgm:t>
    </dgm:pt>
    <dgm:pt modelId="{72D68F34-FB43-457E-85C0-87C06FD72B42}" type="parTrans" cxnId="{90701906-A69D-4628-8698-EE1A319C64D8}">
      <dgm:prSet/>
      <dgm:spPr/>
      <dgm:t>
        <a:bodyPr/>
        <a:lstStyle/>
        <a:p>
          <a:endParaRPr lang="es-ES"/>
        </a:p>
      </dgm:t>
    </dgm:pt>
    <dgm:pt modelId="{0A1B1E08-B528-4CBD-8621-66E25E5456FA}" type="sibTrans" cxnId="{90701906-A69D-4628-8698-EE1A319C64D8}">
      <dgm:prSet/>
      <dgm:spPr/>
      <dgm:t>
        <a:bodyPr/>
        <a:lstStyle/>
        <a:p>
          <a:endParaRPr lang="es-ES"/>
        </a:p>
      </dgm:t>
    </dgm:pt>
    <dgm:pt modelId="{9FDB0BBD-1AA7-4692-BA26-64FE6F50D970}">
      <dgm:prSet phldrT="[Texto]"/>
      <dgm:spPr/>
      <dgm:t>
        <a:bodyPr/>
        <a:lstStyle/>
        <a:p>
          <a:r>
            <a:rPr lang="es-ES" dirty="0" smtClean="0"/>
            <a:t>Canales de ocupación</a:t>
          </a:r>
          <a:endParaRPr lang="es-ES" dirty="0"/>
        </a:p>
      </dgm:t>
    </dgm:pt>
    <dgm:pt modelId="{E41F224D-4E59-4ED4-BECB-AC2DE4F83F09}" type="parTrans" cxnId="{2CBFE7C9-9710-4279-AE31-8F9C75CB3668}">
      <dgm:prSet/>
      <dgm:spPr/>
      <dgm:t>
        <a:bodyPr/>
        <a:lstStyle/>
        <a:p>
          <a:endParaRPr lang="es-ES"/>
        </a:p>
      </dgm:t>
    </dgm:pt>
    <dgm:pt modelId="{37607847-8FB6-4D0B-9443-DFECD6192493}" type="sibTrans" cxnId="{2CBFE7C9-9710-4279-AE31-8F9C75CB3668}">
      <dgm:prSet/>
      <dgm:spPr/>
      <dgm:t>
        <a:bodyPr/>
        <a:lstStyle/>
        <a:p>
          <a:endParaRPr lang="es-ES"/>
        </a:p>
      </dgm:t>
    </dgm:pt>
    <dgm:pt modelId="{57CEBC17-DBA3-447E-B842-52768C4E2E69}">
      <dgm:prSet phldrT="[Texto]"/>
      <dgm:spPr/>
      <dgm:t>
        <a:bodyPr/>
        <a:lstStyle/>
        <a:p>
          <a:r>
            <a:rPr lang="es-ES" dirty="0" smtClean="0"/>
            <a:t>Instrumentos de presentación</a:t>
          </a:r>
          <a:endParaRPr lang="es-ES" dirty="0"/>
        </a:p>
      </dgm:t>
    </dgm:pt>
    <dgm:pt modelId="{A63C127D-95CC-4CCD-B0C8-9FACE6C2853A}" type="parTrans" cxnId="{C77D48D7-F9A0-4C52-939A-3176250AB879}">
      <dgm:prSet/>
      <dgm:spPr/>
      <dgm:t>
        <a:bodyPr/>
        <a:lstStyle/>
        <a:p>
          <a:endParaRPr lang="es-ES"/>
        </a:p>
      </dgm:t>
    </dgm:pt>
    <dgm:pt modelId="{99B4233B-FAE2-462D-B899-2B7C52EC09ED}" type="sibTrans" cxnId="{C77D48D7-F9A0-4C52-939A-3176250AB879}">
      <dgm:prSet/>
      <dgm:spPr/>
      <dgm:t>
        <a:bodyPr/>
        <a:lstStyle/>
        <a:p>
          <a:endParaRPr lang="es-ES"/>
        </a:p>
      </dgm:t>
    </dgm:pt>
    <dgm:pt modelId="{0BF0C3E7-7E3C-4AF4-A212-63DD847148B0}">
      <dgm:prSet phldrT="[Texto]"/>
      <dgm:spPr/>
      <dgm:t>
        <a:bodyPr/>
        <a:lstStyle/>
        <a:p>
          <a:r>
            <a:rPr lang="es-ES" dirty="0" smtClean="0"/>
            <a:t>Entrar en proceso  Selección</a:t>
          </a:r>
        </a:p>
      </dgm:t>
    </dgm:pt>
    <dgm:pt modelId="{02CF232A-65B7-48A8-AAEF-814F9A0B1132}" type="parTrans" cxnId="{10889CBE-C58D-4C0D-BC7E-805A46AF90C0}">
      <dgm:prSet/>
      <dgm:spPr/>
      <dgm:t>
        <a:bodyPr/>
        <a:lstStyle/>
        <a:p>
          <a:endParaRPr lang="es-ES"/>
        </a:p>
      </dgm:t>
    </dgm:pt>
    <dgm:pt modelId="{958EBC43-EA3A-411C-B4B1-888FFDBD1CBC}" type="sibTrans" cxnId="{10889CBE-C58D-4C0D-BC7E-805A46AF90C0}">
      <dgm:prSet/>
      <dgm:spPr/>
      <dgm:t>
        <a:bodyPr/>
        <a:lstStyle/>
        <a:p>
          <a:endParaRPr lang="es-ES"/>
        </a:p>
      </dgm:t>
    </dgm:pt>
    <dgm:pt modelId="{E7EC8834-D6C9-4019-9A3A-EBCAA09C01E9}">
      <dgm:prSet phldrT="[Texto]"/>
      <dgm:spPr/>
      <dgm:t>
        <a:bodyPr/>
        <a:lstStyle/>
        <a:p>
          <a:r>
            <a:rPr lang="es-ES" dirty="0" smtClean="0"/>
            <a:t>Entrevistas, psicotécnicos, pruebas profesionales</a:t>
          </a:r>
          <a:endParaRPr lang="es-ES" dirty="0"/>
        </a:p>
      </dgm:t>
    </dgm:pt>
    <dgm:pt modelId="{1861EA94-B4F2-478C-8DD5-3EFCE5F39064}" type="parTrans" cxnId="{E9F3553A-92AD-419D-8535-B4D1892D062E}">
      <dgm:prSet/>
      <dgm:spPr/>
      <dgm:t>
        <a:bodyPr/>
        <a:lstStyle/>
        <a:p>
          <a:endParaRPr lang="es-ES"/>
        </a:p>
      </dgm:t>
    </dgm:pt>
    <dgm:pt modelId="{D9B06492-9402-486B-B6FC-8DDCADDEF9FD}" type="sibTrans" cxnId="{E9F3553A-92AD-419D-8535-B4D1892D062E}">
      <dgm:prSet/>
      <dgm:spPr/>
      <dgm:t>
        <a:bodyPr/>
        <a:lstStyle/>
        <a:p>
          <a:endParaRPr lang="es-ES"/>
        </a:p>
      </dgm:t>
    </dgm:pt>
    <dgm:pt modelId="{BAE8F8E7-3CE1-42E8-8F01-60925C67CF88}">
      <dgm:prSet phldrT="[Texto]"/>
      <dgm:spPr/>
      <dgm:t>
        <a:bodyPr/>
        <a:lstStyle/>
        <a:p>
          <a:r>
            <a:rPr lang="es-ES" dirty="0" smtClean="0"/>
            <a:t>Modalidades de contratos </a:t>
          </a:r>
          <a:endParaRPr lang="es-ES" dirty="0"/>
        </a:p>
      </dgm:t>
    </dgm:pt>
    <dgm:pt modelId="{1DAAE33D-7D3D-42D5-B336-5287364BCAB8}" type="parTrans" cxnId="{8666BD46-D1E6-4B25-9547-4A4AA1888ED3}">
      <dgm:prSet/>
      <dgm:spPr/>
      <dgm:t>
        <a:bodyPr/>
        <a:lstStyle/>
        <a:p>
          <a:endParaRPr lang="es-ES"/>
        </a:p>
      </dgm:t>
    </dgm:pt>
    <dgm:pt modelId="{62C128B5-F177-4748-A636-81B6FE3AB2D8}" type="sibTrans" cxnId="{8666BD46-D1E6-4B25-9547-4A4AA1888ED3}">
      <dgm:prSet/>
      <dgm:spPr/>
      <dgm:t>
        <a:bodyPr/>
        <a:lstStyle/>
        <a:p>
          <a:endParaRPr lang="es-ES"/>
        </a:p>
      </dgm:t>
    </dgm:pt>
    <dgm:pt modelId="{5E678BCC-C01F-4249-BF43-F10C30F112A8}">
      <dgm:prSet phldrT="[Texto]"/>
      <dgm:spPr/>
      <dgm:t>
        <a:bodyPr/>
        <a:lstStyle/>
        <a:p>
          <a:r>
            <a:rPr lang="es-ES" dirty="0" smtClean="0"/>
            <a:t>Contratación</a:t>
          </a:r>
        </a:p>
      </dgm:t>
    </dgm:pt>
    <dgm:pt modelId="{E3E86673-8C0F-46FC-A19C-64A48B71D332}" type="sibTrans" cxnId="{FF452656-DE04-4F22-90BF-9F6943338231}">
      <dgm:prSet/>
      <dgm:spPr/>
      <dgm:t>
        <a:bodyPr/>
        <a:lstStyle/>
        <a:p>
          <a:endParaRPr lang="es-ES"/>
        </a:p>
      </dgm:t>
    </dgm:pt>
    <dgm:pt modelId="{E5783268-EDF3-4A01-AFE1-B845FDAE7A16}" type="parTrans" cxnId="{FF452656-DE04-4F22-90BF-9F6943338231}">
      <dgm:prSet/>
      <dgm:spPr/>
      <dgm:t>
        <a:bodyPr/>
        <a:lstStyle/>
        <a:p>
          <a:endParaRPr lang="es-ES"/>
        </a:p>
      </dgm:t>
    </dgm:pt>
    <dgm:pt modelId="{0F55FAB3-B3C2-471A-B7BD-288E89FB7FFD}" type="pres">
      <dgm:prSet presAssocID="{87D048B1-A7B7-4D48-9CB0-35F7CE7C1E8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8259935-3C2C-4C36-814A-02802F58B998}" type="pres">
      <dgm:prSet presAssocID="{BE853A0F-D1B0-4AB1-9882-26B6BC44E6D7}" presName="vertFlow" presStyleCnt="0"/>
      <dgm:spPr/>
      <dgm:t>
        <a:bodyPr/>
        <a:lstStyle/>
        <a:p>
          <a:endParaRPr lang="es-ES"/>
        </a:p>
      </dgm:t>
    </dgm:pt>
    <dgm:pt modelId="{521E616A-1D8E-4861-AA3C-3AD20A414D01}" type="pres">
      <dgm:prSet presAssocID="{BE853A0F-D1B0-4AB1-9882-26B6BC44E6D7}" presName="header" presStyleLbl="node1" presStyleIdx="0" presStyleCnt="2"/>
      <dgm:spPr/>
      <dgm:t>
        <a:bodyPr/>
        <a:lstStyle/>
        <a:p>
          <a:endParaRPr lang="es-ES"/>
        </a:p>
      </dgm:t>
    </dgm:pt>
    <dgm:pt modelId="{91FE7770-B75E-4636-8F41-CABCD9C28FD4}" type="pres">
      <dgm:prSet presAssocID="{5BFC1E1B-EA54-4B38-8FA3-77D1252149B8}" presName="parTrans" presStyleLbl="sibTrans2D1" presStyleIdx="0" presStyleCnt="8"/>
      <dgm:spPr/>
      <dgm:t>
        <a:bodyPr/>
        <a:lstStyle/>
        <a:p>
          <a:endParaRPr lang="es-ES"/>
        </a:p>
      </dgm:t>
    </dgm:pt>
    <dgm:pt modelId="{CAECB59A-DF99-4303-9177-58DAACBF9EB0}" type="pres">
      <dgm:prSet presAssocID="{EDF8B767-3A8F-44E4-9E6E-8D7560F2622E}" presName="child" presStyleLbl="alignAccFollow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1D371C-6860-4697-ABBE-1CC2C54900DD}" type="pres">
      <dgm:prSet presAssocID="{00AADE61-10D6-4447-96A9-1D2E365669BB}" presName="sibTrans" presStyleLbl="sibTrans2D1" presStyleIdx="1" presStyleCnt="8"/>
      <dgm:spPr/>
      <dgm:t>
        <a:bodyPr/>
        <a:lstStyle/>
        <a:p>
          <a:endParaRPr lang="es-ES"/>
        </a:p>
      </dgm:t>
    </dgm:pt>
    <dgm:pt modelId="{136C0130-35B9-403B-81A1-2BCFBE20CBAA}" type="pres">
      <dgm:prSet presAssocID="{046861BA-8D44-4102-BE1B-A5A23CE1A9CD}" presName="child" presStyleLbl="alignAccFollow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A1A743-7A64-4343-8F04-72D85A6C23D5}" type="pres">
      <dgm:prSet presAssocID="{4C482E7E-47DA-4B45-A6E8-ABD3BFA814CA}" presName="sibTrans" presStyleLbl="sibTrans2D1" presStyleIdx="2" presStyleCnt="8"/>
      <dgm:spPr/>
      <dgm:t>
        <a:bodyPr/>
        <a:lstStyle/>
        <a:p>
          <a:endParaRPr lang="es-ES"/>
        </a:p>
      </dgm:t>
    </dgm:pt>
    <dgm:pt modelId="{B5AE9EF2-5E5A-4BFB-9F66-22ABB9299E11}" type="pres">
      <dgm:prSet presAssocID="{0BF0C3E7-7E3C-4AF4-A212-63DD847148B0}" presName="child" presStyleLbl="alignAccFollow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D1F3D20-76BF-4A3E-86C2-E9982F4B65E6}" type="pres">
      <dgm:prSet presAssocID="{958EBC43-EA3A-411C-B4B1-888FFDBD1CBC}" presName="sibTrans" presStyleLbl="sibTrans2D1" presStyleIdx="3" presStyleCnt="8"/>
      <dgm:spPr/>
      <dgm:t>
        <a:bodyPr/>
        <a:lstStyle/>
        <a:p>
          <a:endParaRPr lang="es-ES"/>
        </a:p>
      </dgm:t>
    </dgm:pt>
    <dgm:pt modelId="{25CEB930-70E0-4A51-B1E8-E371F6E7FAAB}" type="pres">
      <dgm:prSet presAssocID="{5E678BCC-C01F-4249-BF43-F10C30F112A8}" presName="child" presStyleLbl="alignAccFollow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42E7E8-CED0-4BB4-BBC9-683825538704}" type="pres">
      <dgm:prSet presAssocID="{BE853A0F-D1B0-4AB1-9882-26B6BC44E6D7}" presName="hSp" presStyleCnt="0"/>
      <dgm:spPr/>
      <dgm:t>
        <a:bodyPr/>
        <a:lstStyle/>
        <a:p>
          <a:endParaRPr lang="es-ES"/>
        </a:p>
      </dgm:t>
    </dgm:pt>
    <dgm:pt modelId="{A30E6549-8123-434C-9472-2773D8DAB8E2}" type="pres">
      <dgm:prSet presAssocID="{9DE161D7-6116-4A90-AD00-76CEBE48780E}" presName="vertFlow" presStyleCnt="0"/>
      <dgm:spPr/>
      <dgm:t>
        <a:bodyPr/>
        <a:lstStyle/>
        <a:p>
          <a:endParaRPr lang="es-ES"/>
        </a:p>
      </dgm:t>
    </dgm:pt>
    <dgm:pt modelId="{17F113DA-7D51-4526-A6BF-DB8B76ACD1DF}" type="pres">
      <dgm:prSet presAssocID="{9DE161D7-6116-4A90-AD00-76CEBE48780E}" presName="header" presStyleLbl="node1" presStyleIdx="1" presStyleCnt="2"/>
      <dgm:spPr/>
      <dgm:t>
        <a:bodyPr/>
        <a:lstStyle/>
        <a:p>
          <a:endParaRPr lang="es-ES"/>
        </a:p>
      </dgm:t>
    </dgm:pt>
    <dgm:pt modelId="{19AF3FD3-D4BB-47A4-B21A-DCF7AB01DECD}" type="pres">
      <dgm:prSet presAssocID="{E41F224D-4E59-4ED4-BECB-AC2DE4F83F09}" presName="parTrans" presStyleLbl="sibTrans2D1" presStyleIdx="4" presStyleCnt="8"/>
      <dgm:spPr/>
      <dgm:t>
        <a:bodyPr/>
        <a:lstStyle/>
        <a:p>
          <a:endParaRPr lang="es-ES"/>
        </a:p>
      </dgm:t>
    </dgm:pt>
    <dgm:pt modelId="{E5577938-E1DF-443E-BBFB-FAB178F858AC}" type="pres">
      <dgm:prSet presAssocID="{9FDB0BBD-1AA7-4692-BA26-64FE6F50D970}" presName="child" presStyleLbl="alignAccFollow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84F91D0-6B8B-46BB-B9C6-C88659CDDCB3}" type="pres">
      <dgm:prSet presAssocID="{37607847-8FB6-4D0B-9443-DFECD6192493}" presName="sibTrans" presStyleLbl="sibTrans2D1" presStyleIdx="5" presStyleCnt="8"/>
      <dgm:spPr/>
      <dgm:t>
        <a:bodyPr/>
        <a:lstStyle/>
        <a:p>
          <a:endParaRPr lang="es-ES"/>
        </a:p>
      </dgm:t>
    </dgm:pt>
    <dgm:pt modelId="{D80F5CAD-2731-439F-8E8B-7914B14E8FE4}" type="pres">
      <dgm:prSet presAssocID="{57CEBC17-DBA3-447E-B842-52768C4E2E69}" presName="child" presStyleLbl="alignAccFollow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A87CA98-6446-4B34-984A-F9F1609AB84E}" type="pres">
      <dgm:prSet presAssocID="{99B4233B-FAE2-462D-B899-2B7C52EC09ED}" presName="sibTrans" presStyleLbl="sibTrans2D1" presStyleIdx="6" presStyleCnt="8"/>
      <dgm:spPr/>
      <dgm:t>
        <a:bodyPr/>
        <a:lstStyle/>
        <a:p>
          <a:endParaRPr lang="es-ES"/>
        </a:p>
      </dgm:t>
    </dgm:pt>
    <dgm:pt modelId="{286B898E-3F5C-4FB8-8013-EA59C1DFBE75}" type="pres">
      <dgm:prSet presAssocID="{E7EC8834-D6C9-4019-9A3A-EBCAA09C01E9}" presName="child" presStyleLbl="alignAccFollow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B442F27-E00E-40B4-B2EA-B082FF623649}" type="pres">
      <dgm:prSet presAssocID="{D9B06492-9402-486B-B6FC-8DDCADDEF9FD}" presName="sibTrans" presStyleLbl="sibTrans2D1" presStyleIdx="7" presStyleCnt="8"/>
      <dgm:spPr/>
      <dgm:t>
        <a:bodyPr/>
        <a:lstStyle/>
        <a:p>
          <a:endParaRPr lang="es-ES"/>
        </a:p>
      </dgm:t>
    </dgm:pt>
    <dgm:pt modelId="{EE3DBA1A-DA32-4CEE-AE39-DDF31827BD10}" type="pres">
      <dgm:prSet presAssocID="{BAE8F8E7-3CE1-42E8-8F01-60925C67CF88}" presName="child" presStyleLbl="alignAccFollow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751A62-3653-4098-9699-66F3AABACCBE}" type="presOf" srcId="{EDF8B767-3A8F-44E4-9E6E-8D7560F2622E}" destId="{CAECB59A-DF99-4303-9177-58DAACBF9EB0}" srcOrd="0" destOrd="0" presId="urn:microsoft.com/office/officeart/2005/8/layout/lProcess1"/>
    <dgm:cxn modelId="{1B06EA02-67AA-4CDE-9CB3-801B852049EA}" type="presOf" srcId="{99B4233B-FAE2-462D-B899-2B7C52EC09ED}" destId="{3A87CA98-6446-4B34-984A-F9F1609AB84E}" srcOrd="0" destOrd="0" presId="urn:microsoft.com/office/officeart/2005/8/layout/lProcess1"/>
    <dgm:cxn modelId="{C58DB9D4-F003-4CA4-B455-82D381B3A101}" type="presOf" srcId="{9DE161D7-6116-4A90-AD00-76CEBE48780E}" destId="{17F113DA-7D51-4526-A6BF-DB8B76ACD1DF}" srcOrd="0" destOrd="0" presId="urn:microsoft.com/office/officeart/2005/8/layout/lProcess1"/>
    <dgm:cxn modelId="{2A7C61D7-64D1-48D6-B39A-57432262D1A1}" type="presOf" srcId="{958EBC43-EA3A-411C-B4B1-888FFDBD1CBC}" destId="{9D1F3D20-76BF-4A3E-86C2-E9982F4B65E6}" srcOrd="0" destOrd="0" presId="urn:microsoft.com/office/officeart/2005/8/layout/lProcess1"/>
    <dgm:cxn modelId="{43837DAC-D03C-4F58-9891-D838F3592366}" type="presOf" srcId="{4C482E7E-47DA-4B45-A6E8-ABD3BFA814CA}" destId="{CDA1A743-7A64-4343-8F04-72D85A6C23D5}" srcOrd="0" destOrd="0" presId="urn:microsoft.com/office/officeart/2005/8/layout/lProcess1"/>
    <dgm:cxn modelId="{2CCC6CCC-E50E-4787-B275-ACFCFAD62A22}" type="presOf" srcId="{0BF0C3E7-7E3C-4AF4-A212-63DD847148B0}" destId="{B5AE9EF2-5E5A-4BFB-9F66-22ABB9299E11}" srcOrd="0" destOrd="0" presId="urn:microsoft.com/office/officeart/2005/8/layout/lProcess1"/>
    <dgm:cxn modelId="{EB623E90-3A66-4AF2-BF7C-17D267038092}" type="presOf" srcId="{046861BA-8D44-4102-BE1B-A5A23CE1A9CD}" destId="{136C0130-35B9-403B-81A1-2BCFBE20CBAA}" srcOrd="0" destOrd="0" presId="urn:microsoft.com/office/officeart/2005/8/layout/lProcess1"/>
    <dgm:cxn modelId="{8666BD46-D1E6-4B25-9547-4A4AA1888ED3}" srcId="{9DE161D7-6116-4A90-AD00-76CEBE48780E}" destId="{BAE8F8E7-3CE1-42E8-8F01-60925C67CF88}" srcOrd="3" destOrd="0" parTransId="{1DAAE33D-7D3D-42D5-B336-5287364BCAB8}" sibTransId="{62C128B5-F177-4748-A636-81B6FE3AB2D8}"/>
    <dgm:cxn modelId="{90701906-A69D-4628-8698-EE1A319C64D8}" srcId="{87D048B1-A7B7-4D48-9CB0-35F7CE7C1E8E}" destId="{9DE161D7-6116-4A90-AD00-76CEBE48780E}" srcOrd="1" destOrd="0" parTransId="{72D68F34-FB43-457E-85C0-87C06FD72B42}" sibTransId="{0A1B1E08-B528-4CBD-8621-66E25E5456FA}"/>
    <dgm:cxn modelId="{C3CA7C7E-B7A2-4561-A8CF-58A36DBE96BE}" srcId="{BE853A0F-D1B0-4AB1-9882-26B6BC44E6D7}" destId="{046861BA-8D44-4102-BE1B-A5A23CE1A9CD}" srcOrd="1" destOrd="0" parTransId="{1E11DA21-D1ED-4A21-958F-F63889A33C40}" sibTransId="{4C482E7E-47DA-4B45-A6E8-ABD3BFA814CA}"/>
    <dgm:cxn modelId="{50166C7F-E3AB-488B-8741-65B51F792BE2}" type="presOf" srcId="{9FDB0BBD-1AA7-4692-BA26-64FE6F50D970}" destId="{E5577938-E1DF-443E-BBFB-FAB178F858AC}" srcOrd="0" destOrd="0" presId="urn:microsoft.com/office/officeart/2005/8/layout/lProcess1"/>
    <dgm:cxn modelId="{71B338A5-2189-4BF9-A217-917019342CB0}" type="presOf" srcId="{E41F224D-4E59-4ED4-BECB-AC2DE4F83F09}" destId="{19AF3FD3-D4BB-47A4-B21A-DCF7AB01DECD}" srcOrd="0" destOrd="0" presId="urn:microsoft.com/office/officeart/2005/8/layout/lProcess1"/>
    <dgm:cxn modelId="{96E8948B-80FF-4D03-AA23-06488F0D2BEA}" type="presOf" srcId="{E7EC8834-D6C9-4019-9A3A-EBCAA09C01E9}" destId="{286B898E-3F5C-4FB8-8013-EA59C1DFBE75}" srcOrd="0" destOrd="0" presId="urn:microsoft.com/office/officeart/2005/8/layout/lProcess1"/>
    <dgm:cxn modelId="{FF452656-DE04-4F22-90BF-9F6943338231}" srcId="{BE853A0F-D1B0-4AB1-9882-26B6BC44E6D7}" destId="{5E678BCC-C01F-4249-BF43-F10C30F112A8}" srcOrd="3" destOrd="0" parTransId="{E5783268-EDF3-4A01-AFE1-B845FDAE7A16}" sibTransId="{E3E86673-8C0F-46FC-A19C-64A48B71D332}"/>
    <dgm:cxn modelId="{C0345D57-A9F3-4A27-B8D8-D610FD2A9224}" type="presOf" srcId="{D9B06492-9402-486B-B6FC-8DDCADDEF9FD}" destId="{EB442F27-E00E-40B4-B2EA-B082FF623649}" srcOrd="0" destOrd="0" presId="urn:microsoft.com/office/officeart/2005/8/layout/lProcess1"/>
    <dgm:cxn modelId="{11A587EA-927B-4BE1-B79C-38E007A9EA77}" type="presOf" srcId="{5BFC1E1B-EA54-4B38-8FA3-77D1252149B8}" destId="{91FE7770-B75E-4636-8F41-CABCD9C28FD4}" srcOrd="0" destOrd="0" presId="urn:microsoft.com/office/officeart/2005/8/layout/lProcess1"/>
    <dgm:cxn modelId="{E9F3553A-92AD-419D-8535-B4D1892D062E}" srcId="{9DE161D7-6116-4A90-AD00-76CEBE48780E}" destId="{E7EC8834-D6C9-4019-9A3A-EBCAA09C01E9}" srcOrd="2" destOrd="0" parTransId="{1861EA94-B4F2-478C-8DD5-3EFCE5F39064}" sibTransId="{D9B06492-9402-486B-B6FC-8DDCADDEF9FD}"/>
    <dgm:cxn modelId="{C77D48D7-F9A0-4C52-939A-3176250AB879}" srcId="{9DE161D7-6116-4A90-AD00-76CEBE48780E}" destId="{57CEBC17-DBA3-447E-B842-52768C4E2E69}" srcOrd="1" destOrd="0" parTransId="{A63C127D-95CC-4CCD-B0C8-9FACE6C2853A}" sibTransId="{99B4233B-FAE2-462D-B899-2B7C52EC09ED}"/>
    <dgm:cxn modelId="{D9157F8E-E24F-4F4F-9553-59B0100C8257}" type="presOf" srcId="{5E678BCC-C01F-4249-BF43-F10C30F112A8}" destId="{25CEB930-70E0-4A51-B1E8-E371F6E7FAAB}" srcOrd="0" destOrd="0" presId="urn:microsoft.com/office/officeart/2005/8/layout/lProcess1"/>
    <dgm:cxn modelId="{682BFFE8-2EB0-4EAA-A47F-43935DA286BB}" type="presOf" srcId="{BE853A0F-D1B0-4AB1-9882-26B6BC44E6D7}" destId="{521E616A-1D8E-4861-AA3C-3AD20A414D01}" srcOrd="0" destOrd="0" presId="urn:microsoft.com/office/officeart/2005/8/layout/lProcess1"/>
    <dgm:cxn modelId="{10889CBE-C58D-4C0D-BC7E-805A46AF90C0}" srcId="{BE853A0F-D1B0-4AB1-9882-26B6BC44E6D7}" destId="{0BF0C3E7-7E3C-4AF4-A212-63DD847148B0}" srcOrd="2" destOrd="0" parTransId="{02CF232A-65B7-48A8-AAEF-814F9A0B1132}" sibTransId="{958EBC43-EA3A-411C-B4B1-888FFDBD1CBC}"/>
    <dgm:cxn modelId="{E68F32E1-48E9-4AD3-8CBC-FAA35ADE4C48}" type="presOf" srcId="{87D048B1-A7B7-4D48-9CB0-35F7CE7C1E8E}" destId="{0F55FAB3-B3C2-471A-B7BD-288E89FB7FFD}" srcOrd="0" destOrd="0" presId="urn:microsoft.com/office/officeart/2005/8/layout/lProcess1"/>
    <dgm:cxn modelId="{2CBFE7C9-9710-4279-AE31-8F9C75CB3668}" srcId="{9DE161D7-6116-4A90-AD00-76CEBE48780E}" destId="{9FDB0BBD-1AA7-4692-BA26-64FE6F50D970}" srcOrd="0" destOrd="0" parTransId="{E41F224D-4E59-4ED4-BECB-AC2DE4F83F09}" sibTransId="{37607847-8FB6-4D0B-9443-DFECD6192493}"/>
    <dgm:cxn modelId="{C62BF529-BCAA-4D39-9D03-AA607AA4D06C}" srcId="{87D048B1-A7B7-4D48-9CB0-35F7CE7C1E8E}" destId="{BE853A0F-D1B0-4AB1-9882-26B6BC44E6D7}" srcOrd="0" destOrd="0" parTransId="{F717EAD9-C258-4724-BAF9-5FB02F141DDF}" sibTransId="{F87F299F-489E-4FC9-B172-43DA60BBBC17}"/>
    <dgm:cxn modelId="{526976C1-DD22-4BA2-9252-9364E4F7769C}" type="presOf" srcId="{37607847-8FB6-4D0B-9443-DFECD6192493}" destId="{884F91D0-6B8B-46BB-B9C6-C88659CDDCB3}" srcOrd="0" destOrd="0" presId="urn:microsoft.com/office/officeart/2005/8/layout/lProcess1"/>
    <dgm:cxn modelId="{733CC577-E006-4893-BCF0-52A8514F1C0E}" type="presOf" srcId="{57CEBC17-DBA3-447E-B842-52768C4E2E69}" destId="{D80F5CAD-2731-439F-8E8B-7914B14E8FE4}" srcOrd="0" destOrd="0" presId="urn:microsoft.com/office/officeart/2005/8/layout/lProcess1"/>
    <dgm:cxn modelId="{87F083FD-7B69-4755-82B7-8E0D01ADEBF7}" srcId="{BE853A0F-D1B0-4AB1-9882-26B6BC44E6D7}" destId="{EDF8B767-3A8F-44E4-9E6E-8D7560F2622E}" srcOrd="0" destOrd="0" parTransId="{5BFC1E1B-EA54-4B38-8FA3-77D1252149B8}" sibTransId="{00AADE61-10D6-4447-96A9-1D2E365669BB}"/>
    <dgm:cxn modelId="{005B7EFA-02A2-435A-8251-8450D22C78C9}" type="presOf" srcId="{00AADE61-10D6-4447-96A9-1D2E365669BB}" destId="{DA1D371C-6860-4697-ABBE-1CC2C54900DD}" srcOrd="0" destOrd="0" presId="urn:microsoft.com/office/officeart/2005/8/layout/lProcess1"/>
    <dgm:cxn modelId="{30B7C32B-ACD1-445D-9F16-78F7CCFE0570}" type="presOf" srcId="{BAE8F8E7-3CE1-42E8-8F01-60925C67CF88}" destId="{EE3DBA1A-DA32-4CEE-AE39-DDF31827BD10}" srcOrd="0" destOrd="0" presId="urn:microsoft.com/office/officeart/2005/8/layout/lProcess1"/>
    <dgm:cxn modelId="{F3344589-504F-4C7E-979E-E0C620CE8C80}" type="presParOf" srcId="{0F55FAB3-B3C2-471A-B7BD-288E89FB7FFD}" destId="{48259935-3C2C-4C36-814A-02802F58B998}" srcOrd="0" destOrd="0" presId="urn:microsoft.com/office/officeart/2005/8/layout/lProcess1"/>
    <dgm:cxn modelId="{28EF8543-C461-4789-A4EC-D22DCC032BFB}" type="presParOf" srcId="{48259935-3C2C-4C36-814A-02802F58B998}" destId="{521E616A-1D8E-4861-AA3C-3AD20A414D01}" srcOrd="0" destOrd="0" presId="urn:microsoft.com/office/officeart/2005/8/layout/lProcess1"/>
    <dgm:cxn modelId="{D0870BAD-FA99-4059-AB1A-A9E6F070A913}" type="presParOf" srcId="{48259935-3C2C-4C36-814A-02802F58B998}" destId="{91FE7770-B75E-4636-8F41-CABCD9C28FD4}" srcOrd="1" destOrd="0" presId="urn:microsoft.com/office/officeart/2005/8/layout/lProcess1"/>
    <dgm:cxn modelId="{EA3622E4-96CE-4AD3-AB13-CA52E1F0EC77}" type="presParOf" srcId="{48259935-3C2C-4C36-814A-02802F58B998}" destId="{CAECB59A-DF99-4303-9177-58DAACBF9EB0}" srcOrd="2" destOrd="0" presId="urn:microsoft.com/office/officeart/2005/8/layout/lProcess1"/>
    <dgm:cxn modelId="{1F0825EC-CD03-4A33-BA0D-CAC66EB44326}" type="presParOf" srcId="{48259935-3C2C-4C36-814A-02802F58B998}" destId="{DA1D371C-6860-4697-ABBE-1CC2C54900DD}" srcOrd="3" destOrd="0" presId="urn:microsoft.com/office/officeart/2005/8/layout/lProcess1"/>
    <dgm:cxn modelId="{86A7FC47-9B9B-4057-93D6-81EEC967841B}" type="presParOf" srcId="{48259935-3C2C-4C36-814A-02802F58B998}" destId="{136C0130-35B9-403B-81A1-2BCFBE20CBAA}" srcOrd="4" destOrd="0" presId="urn:microsoft.com/office/officeart/2005/8/layout/lProcess1"/>
    <dgm:cxn modelId="{1332EBF1-E3C0-488F-A70B-A95E450A20AE}" type="presParOf" srcId="{48259935-3C2C-4C36-814A-02802F58B998}" destId="{CDA1A743-7A64-4343-8F04-72D85A6C23D5}" srcOrd="5" destOrd="0" presId="urn:microsoft.com/office/officeart/2005/8/layout/lProcess1"/>
    <dgm:cxn modelId="{4D9DF9D7-C9D0-40FA-89A3-682C3F13C17B}" type="presParOf" srcId="{48259935-3C2C-4C36-814A-02802F58B998}" destId="{B5AE9EF2-5E5A-4BFB-9F66-22ABB9299E11}" srcOrd="6" destOrd="0" presId="urn:microsoft.com/office/officeart/2005/8/layout/lProcess1"/>
    <dgm:cxn modelId="{E1593332-F8ED-4B63-8C3E-F7CD856BD6AC}" type="presParOf" srcId="{48259935-3C2C-4C36-814A-02802F58B998}" destId="{9D1F3D20-76BF-4A3E-86C2-E9982F4B65E6}" srcOrd="7" destOrd="0" presId="urn:microsoft.com/office/officeart/2005/8/layout/lProcess1"/>
    <dgm:cxn modelId="{17B97785-9074-49ED-A5CB-10563A0F1427}" type="presParOf" srcId="{48259935-3C2C-4C36-814A-02802F58B998}" destId="{25CEB930-70E0-4A51-B1E8-E371F6E7FAAB}" srcOrd="8" destOrd="0" presId="urn:microsoft.com/office/officeart/2005/8/layout/lProcess1"/>
    <dgm:cxn modelId="{3074D568-27A4-4774-B41D-C7153C6185AF}" type="presParOf" srcId="{0F55FAB3-B3C2-471A-B7BD-288E89FB7FFD}" destId="{B842E7E8-CED0-4BB4-BBC9-683825538704}" srcOrd="1" destOrd="0" presId="urn:microsoft.com/office/officeart/2005/8/layout/lProcess1"/>
    <dgm:cxn modelId="{96DDE6EC-3B52-414E-9EFF-D2F2A15ACE3C}" type="presParOf" srcId="{0F55FAB3-B3C2-471A-B7BD-288E89FB7FFD}" destId="{A30E6549-8123-434C-9472-2773D8DAB8E2}" srcOrd="2" destOrd="0" presId="urn:microsoft.com/office/officeart/2005/8/layout/lProcess1"/>
    <dgm:cxn modelId="{480078CF-E0C8-4D25-B977-18777ED63826}" type="presParOf" srcId="{A30E6549-8123-434C-9472-2773D8DAB8E2}" destId="{17F113DA-7D51-4526-A6BF-DB8B76ACD1DF}" srcOrd="0" destOrd="0" presId="urn:microsoft.com/office/officeart/2005/8/layout/lProcess1"/>
    <dgm:cxn modelId="{BAA1F436-7197-4B51-B308-B6955EF0FF5D}" type="presParOf" srcId="{A30E6549-8123-434C-9472-2773D8DAB8E2}" destId="{19AF3FD3-D4BB-47A4-B21A-DCF7AB01DECD}" srcOrd="1" destOrd="0" presId="urn:microsoft.com/office/officeart/2005/8/layout/lProcess1"/>
    <dgm:cxn modelId="{C76A842F-0EC1-4BCF-824E-08C21CBFCA9C}" type="presParOf" srcId="{A30E6549-8123-434C-9472-2773D8DAB8E2}" destId="{E5577938-E1DF-443E-BBFB-FAB178F858AC}" srcOrd="2" destOrd="0" presId="urn:microsoft.com/office/officeart/2005/8/layout/lProcess1"/>
    <dgm:cxn modelId="{C69B44E1-7E66-4671-960A-D8052023AC25}" type="presParOf" srcId="{A30E6549-8123-434C-9472-2773D8DAB8E2}" destId="{884F91D0-6B8B-46BB-B9C6-C88659CDDCB3}" srcOrd="3" destOrd="0" presId="urn:microsoft.com/office/officeart/2005/8/layout/lProcess1"/>
    <dgm:cxn modelId="{30C72430-C70F-4E32-B5FC-95E0AEA15388}" type="presParOf" srcId="{A30E6549-8123-434C-9472-2773D8DAB8E2}" destId="{D80F5CAD-2731-439F-8E8B-7914B14E8FE4}" srcOrd="4" destOrd="0" presId="urn:microsoft.com/office/officeart/2005/8/layout/lProcess1"/>
    <dgm:cxn modelId="{FAAF3D23-B1D5-4FEF-8593-F4CE1E5DAC5E}" type="presParOf" srcId="{A30E6549-8123-434C-9472-2773D8DAB8E2}" destId="{3A87CA98-6446-4B34-984A-F9F1609AB84E}" srcOrd="5" destOrd="0" presId="urn:microsoft.com/office/officeart/2005/8/layout/lProcess1"/>
    <dgm:cxn modelId="{D890AB2F-1F88-467E-BFA5-389F6AD6A65E}" type="presParOf" srcId="{A30E6549-8123-434C-9472-2773D8DAB8E2}" destId="{286B898E-3F5C-4FB8-8013-EA59C1DFBE75}" srcOrd="6" destOrd="0" presId="urn:microsoft.com/office/officeart/2005/8/layout/lProcess1"/>
    <dgm:cxn modelId="{768C9E0C-0998-4A5B-B903-89C0404FC02E}" type="presParOf" srcId="{A30E6549-8123-434C-9472-2773D8DAB8E2}" destId="{EB442F27-E00E-40B4-B2EA-B082FF623649}" srcOrd="7" destOrd="0" presId="urn:microsoft.com/office/officeart/2005/8/layout/lProcess1"/>
    <dgm:cxn modelId="{B17F76AA-A2E0-4AEB-9DFA-34DF3A021864}" type="presParOf" srcId="{A30E6549-8123-434C-9472-2773D8DAB8E2}" destId="{EE3DBA1A-DA32-4CEE-AE39-DDF31827BD10}" srcOrd="8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353EB9-0EF7-4639-BB51-3EAC24F00D7C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</dgm:pt>
    <dgm:pt modelId="{AD2F1BD2-C9C8-4998-9BFA-1E9AC4A628FE}">
      <dgm:prSet phldrT="[Texto]" custT="1"/>
      <dgm:spPr/>
      <dgm:t>
        <a:bodyPr/>
        <a:lstStyle/>
        <a:p>
          <a:pPr algn="l"/>
          <a:r>
            <a:rPr lang="es-ES" sz="2000" u="sng" dirty="0" smtClean="0"/>
            <a:t>LA AUTOEVALUACIÓN  O AUTOANÁLISIS</a:t>
          </a:r>
        </a:p>
        <a:p>
          <a:pPr marL="1704975" indent="-1704975" algn="just"/>
          <a:r>
            <a:rPr lang="es-ES" sz="1600" b="1" u="none" dirty="0" smtClean="0"/>
            <a:t>Qué quieres hacer: 	</a:t>
          </a:r>
          <a:r>
            <a:rPr lang="es-ES" sz="1600" u="none" dirty="0" smtClean="0"/>
            <a:t>Objetivos, limitaciones, preferencias, intereses, habilidades</a:t>
          </a:r>
        </a:p>
        <a:p>
          <a:pPr marL="1704975" indent="-1704975" algn="l"/>
          <a:r>
            <a:rPr lang="es-ES" sz="1600" b="1" u="none" dirty="0" smtClean="0"/>
            <a:t>Qué puedes ofrecer</a:t>
          </a:r>
          <a:r>
            <a:rPr lang="es-ES" sz="1600" u="none" dirty="0" smtClean="0"/>
            <a:t>: Conocimientos, destrezas experiencia, Actitudes</a:t>
          </a:r>
        </a:p>
        <a:p>
          <a:pPr marL="1704975" indent="-1704975" algn="l"/>
          <a:endParaRPr lang="es-ES" sz="1600" u="none" dirty="0"/>
        </a:p>
      </dgm:t>
    </dgm:pt>
    <dgm:pt modelId="{CF162A7E-5178-4C88-AAC8-AF25D00D4BF8}" type="parTrans" cxnId="{0E1B2BCB-6141-49EB-8A03-103207969236}">
      <dgm:prSet/>
      <dgm:spPr/>
      <dgm:t>
        <a:bodyPr/>
        <a:lstStyle/>
        <a:p>
          <a:endParaRPr lang="es-ES"/>
        </a:p>
      </dgm:t>
    </dgm:pt>
    <dgm:pt modelId="{B40CDD87-DC04-4220-8D21-807FF0F7C5F1}" type="sibTrans" cxnId="{0E1B2BCB-6141-49EB-8A03-103207969236}">
      <dgm:prSet/>
      <dgm:spPr/>
      <dgm:t>
        <a:bodyPr/>
        <a:lstStyle/>
        <a:p>
          <a:endParaRPr lang="es-ES"/>
        </a:p>
      </dgm:t>
    </dgm:pt>
    <dgm:pt modelId="{0BBA8882-F9F5-42B7-A78F-E4F0E6559508}">
      <dgm:prSet phldrT="[Texto]" custT="1"/>
      <dgm:spPr/>
      <dgm:t>
        <a:bodyPr/>
        <a:lstStyle/>
        <a:p>
          <a:pPr algn="l">
            <a:spcAft>
              <a:spcPct val="35000"/>
            </a:spcAft>
          </a:pPr>
          <a:r>
            <a:rPr lang="es-ES" sz="2000" u="sng" dirty="0" smtClean="0"/>
            <a:t>CONOCIMIENTO MERCADO LABORAL</a:t>
          </a:r>
        </a:p>
        <a:p>
          <a:pPr algn="l">
            <a:spcAft>
              <a:spcPts val="600"/>
            </a:spcAft>
          </a:pPr>
          <a:r>
            <a:rPr lang="es-ES" sz="1600" dirty="0" smtClean="0"/>
            <a:t>Analizar oportunidades laborales</a:t>
          </a:r>
        </a:p>
        <a:p>
          <a:pPr algn="l">
            <a:spcAft>
              <a:spcPts val="600"/>
            </a:spcAft>
          </a:pPr>
          <a:r>
            <a:rPr lang="es-ES" sz="1600" dirty="0" smtClean="0"/>
            <a:t>Contrastar tu perfil con puesto seleccionado</a:t>
          </a:r>
        </a:p>
        <a:p>
          <a:pPr marL="809625" indent="-809625" algn="just">
            <a:spcAft>
              <a:spcPts val="600"/>
            </a:spcAft>
          </a:pPr>
          <a:r>
            <a:rPr lang="es-ES" sz="1600" dirty="0" smtClean="0"/>
            <a:t>Cualidades personales valoradas por empresas:  adaptación, iniciativa, trabajo en equipo, honestidad, buena presencia, responsabilidad, buena comunicación, motivación,</a:t>
          </a:r>
        </a:p>
        <a:p>
          <a:pPr algn="l">
            <a:spcAft>
              <a:spcPct val="35000"/>
            </a:spcAft>
          </a:pPr>
          <a:endParaRPr lang="es-ES" sz="2000" dirty="0"/>
        </a:p>
      </dgm:t>
    </dgm:pt>
    <dgm:pt modelId="{96033965-7698-4892-80E9-1EA72943BECA}" type="sibTrans" cxnId="{0D475B7D-696B-4032-AAE8-774F61CB1831}">
      <dgm:prSet/>
      <dgm:spPr/>
      <dgm:t>
        <a:bodyPr/>
        <a:lstStyle/>
        <a:p>
          <a:endParaRPr lang="es-ES"/>
        </a:p>
      </dgm:t>
    </dgm:pt>
    <dgm:pt modelId="{3B6ABDB5-41D2-425C-914D-0E2006AD4A3F}" type="parTrans" cxnId="{0D475B7D-696B-4032-AAE8-774F61CB1831}">
      <dgm:prSet/>
      <dgm:spPr/>
      <dgm:t>
        <a:bodyPr/>
        <a:lstStyle/>
        <a:p>
          <a:endParaRPr lang="es-ES"/>
        </a:p>
      </dgm:t>
    </dgm:pt>
    <dgm:pt modelId="{B0ADE645-6A24-4E9C-BBF8-A64F616E23F7}" type="pres">
      <dgm:prSet presAssocID="{92353EB9-0EF7-4639-BB51-3EAC24F00D7C}" presName="outerComposite" presStyleCnt="0">
        <dgm:presLayoutVars>
          <dgm:chMax val="5"/>
          <dgm:dir/>
          <dgm:resizeHandles val="exact"/>
        </dgm:presLayoutVars>
      </dgm:prSet>
      <dgm:spPr/>
    </dgm:pt>
    <dgm:pt modelId="{95758624-A00C-484E-95A5-331071BE4FD0}" type="pres">
      <dgm:prSet presAssocID="{92353EB9-0EF7-4639-BB51-3EAC24F00D7C}" presName="dummyMaxCanvas" presStyleCnt="0">
        <dgm:presLayoutVars/>
      </dgm:prSet>
      <dgm:spPr/>
    </dgm:pt>
    <dgm:pt modelId="{C7E7E3D5-DB17-4046-979E-95D7198B4C24}" type="pres">
      <dgm:prSet presAssocID="{92353EB9-0EF7-4639-BB51-3EAC24F00D7C}" presName="TwoNodes_1" presStyleLbl="node1" presStyleIdx="0" presStyleCnt="2" custScaleY="73551" custLinFactNeighborY="-556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7DA4A57-1B3B-4005-BE27-1C8705BD7757}" type="pres">
      <dgm:prSet presAssocID="{92353EB9-0EF7-4639-BB51-3EAC24F00D7C}" presName="TwoNodes_2" presStyleLbl="node1" presStyleIdx="1" presStyleCnt="2" custScaleY="122788" custLinFactNeighborX="-5683" custLinFactNeighborY="-94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B871A4-688A-4F65-8A0E-BF601D60C3BB}" type="pres">
      <dgm:prSet presAssocID="{92353EB9-0EF7-4639-BB51-3EAC24F00D7C}" presName="TwoConn_1-2" presStyleLbl="f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A1A893E-DEE3-4D81-BBB2-71BDE3C940C5}" type="pres">
      <dgm:prSet presAssocID="{92353EB9-0EF7-4639-BB51-3EAC24F00D7C}" presName="TwoNodes_1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BB7094-AD58-4520-AD47-0B9D6E6DB87E}" type="pres">
      <dgm:prSet presAssocID="{92353EB9-0EF7-4639-BB51-3EAC24F00D7C}" presName="TwoNodes_2_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A6EF380-ADFC-4AAD-9BA0-9844BF8AA1E2}" type="presOf" srcId="{92353EB9-0EF7-4639-BB51-3EAC24F00D7C}" destId="{B0ADE645-6A24-4E9C-BBF8-A64F616E23F7}" srcOrd="0" destOrd="0" presId="urn:microsoft.com/office/officeart/2005/8/layout/vProcess5"/>
    <dgm:cxn modelId="{0D475B7D-696B-4032-AAE8-774F61CB1831}" srcId="{92353EB9-0EF7-4639-BB51-3EAC24F00D7C}" destId="{0BBA8882-F9F5-42B7-A78F-E4F0E6559508}" srcOrd="1" destOrd="0" parTransId="{3B6ABDB5-41D2-425C-914D-0E2006AD4A3F}" sibTransId="{96033965-7698-4892-80E9-1EA72943BECA}"/>
    <dgm:cxn modelId="{9BC32676-9FBC-4224-9DA3-ADB813D32AFF}" type="presOf" srcId="{0BBA8882-F9F5-42B7-A78F-E4F0E6559508}" destId="{F7DA4A57-1B3B-4005-BE27-1C8705BD7757}" srcOrd="0" destOrd="0" presId="urn:microsoft.com/office/officeart/2005/8/layout/vProcess5"/>
    <dgm:cxn modelId="{0E1B2BCB-6141-49EB-8A03-103207969236}" srcId="{92353EB9-0EF7-4639-BB51-3EAC24F00D7C}" destId="{AD2F1BD2-C9C8-4998-9BFA-1E9AC4A628FE}" srcOrd="0" destOrd="0" parTransId="{CF162A7E-5178-4C88-AAC8-AF25D00D4BF8}" sibTransId="{B40CDD87-DC04-4220-8D21-807FF0F7C5F1}"/>
    <dgm:cxn modelId="{D084A93C-F7F8-454C-B79E-98F6CF19A336}" type="presOf" srcId="{B40CDD87-DC04-4220-8D21-807FF0F7C5F1}" destId="{C4B871A4-688A-4F65-8A0E-BF601D60C3BB}" srcOrd="0" destOrd="0" presId="urn:microsoft.com/office/officeart/2005/8/layout/vProcess5"/>
    <dgm:cxn modelId="{BA046C0F-871F-406E-8FD9-C16AFEA3B2BA}" type="presOf" srcId="{AD2F1BD2-C9C8-4998-9BFA-1E9AC4A628FE}" destId="{C7E7E3D5-DB17-4046-979E-95D7198B4C24}" srcOrd="0" destOrd="0" presId="urn:microsoft.com/office/officeart/2005/8/layout/vProcess5"/>
    <dgm:cxn modelId="{50595571-B2AF-473D-8977-30445EF93BD5}" type="presOf" srcId="{AD2F1BD2-C9C8-4998-9BFA-1E9AC4A628FE}" destId="{EA1A893E-DEE3-4D81-BBB2-71BDE3C940C5}" srcOrd="1" destOrd="0" presId="urn:microsoft.com/office/officeart/2005/8/layout/vProcess5"/>
    <dgm:cxn modelId="{A255FE37-4E32-4791-AE7F-BD399A63AE1E}" type="presOf" srcId="{0BBA8882-F9F5-42B7-A78F-E4F0E6559508}" destId="{84BB7094-AD58-4520-AD47-0B9D6E6DB87E}" srcOrd="1" destOrd="0" presId="urn:microsoft.com/office/officeart/2005/8/layout/vProcess5"/>
    <dgm:cxn modelId="{0C44F9D9-97A8-4C26-9D89-B886B5C855A5}" type="presParOf" srcId="{B0ADE645-6A24-4E9C-BBF8-A64F616E23F7}" destId="{95758624-A00C-484E-95A5-331071BE4FD0}" srcOrd="0" destOrd="0" presId="urn:microsoft.com/office/officeart/2005/8/layout/vProcess5"/>
    <dgm:cxn modelId="{934C503F-58C3-4227-B01D-F3C1C9B1D651}" type="presParOf" srcId="{B0ADE645-6A24-4E9C-BBF8-A64F616E23F7}" destId="{C7E7E3D5-DB17-4046-979E-95D7198B4C24}" srcOrd="1" destOrd="0" presId="urn:microsoft.com/office/officeart/2005/8/layout/vProcess5"/>
    <dgm:cxn modelId="{9A4CA737-2EB4-4260-8640-A616BEE2EF52}" type="presParOf" srcId="{B0ADE645-6A24-4E9C-BBF8-A64F616E23F7}" destId="{F7DA4A57-1B3B-4005-BE27-1C8705BD7757}" srcOrd="2" destOrd="0" presId="urn:microsoft.com/office/officeart/2005/8/layout/vProcess5"/>
    <dgm:cxn modelId="{95E7BE4B-3FFD-4919-86F1-CA099B568DBA}" type="presParOf" srcId="{B0ADE645-6A24-4E9C-BBF8-A64F616E23F7}" destId="{C4B871A4-688A-4F65-8A0E-BF601D60C3BB}" srcOrd="3" destOrd="0" presId="urn:microsoft.com/office/officeart/2005/8/layout/vProcess5"/>
    <dgm:cxn modelId="{47D991C4-F59A-4A72-8069-2831AA4F1BB6}" type="presParOf" srcId="{B0ADE645-6A24-4E9C-BBF8-A64F616E23F7}" destId="{EA1A893E-DEE3-4D81-BBB2-71BDE3C940C5}" srcOrd="4" destOrd="0" presId="urn:microsoft.com/office/officeart/2005/8/layout/vProcess5"/>
    <dgm:cxn modelId="{27452776-6784-42FD-86CC-DCC9AB8EEF8F}" type="presParOf" srcId="{B0ADE645-6A24-4E9C-BBF8-A64F616E23F7}" destId="{84BB7094-AD58-4520-AD47-0B9D6E6DB87E}" srcOrd="5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353EB9-0EF7-4639-BB51-3EAC24F00D7C}" type="doc">
      <dgm:prSet loTypeId="urn:microsoft.com/office/officeart/2005/8/layout/vProcess5" loCatId="process" qsTypeId="urn:microsoft.com/office/officeart/2005/8/quickstyle/3d3" qsCatId="3D" csTypeId="urn:microsoft.com/office/officeart/2005/8/colors/colorful3" csCatId="colorful" phldr="1"/>
      <dgm:spPr/>
    </dgm:pt>
    <dgm:pt modelId="{AD2F1BD2-C9C8-4998-9BFA-1E9AC4A628FE}">
      <dgm:prSet phldrT="[Texto]" custT="1"/>
      <dgm:spPr/>
      <dgm:t>
        <a:bodyPr/>
        <a:lstStyle/>
        <a:p>
          <a:pPr algn="l"/>
          <a:r>
            <a:rPr lang="es-ES" sz="2000" u="sng" dirty="0" smtClean="0"/>
            <a:t>DETECTAR LAS OFERTAS</a:t>
          </a:r>
        </a:p>
        <a:p>
          <a:pPr marL="0" indent="0" algn="just"/>
          <a:r>
            <a:rPr lang="es-ES" sz="1600" b="0" u="none" dirty="0" smtClean="0"/>
            <a:t>No respondas sólo a anuncios, descubre y contacta con empresas de tu área laboral</a:t>
          </a:r>
        </a:p>
        <a:p>
          <a:pPr marL="0" indent="0" algn="just"/>
          <a:r>
            <a:rPr lang="es-ES" sz="1600" b="0" u="none" dirty="0" smtClean="0"/>
            <a:t>Ofreces servicio como profesional, no suplicas un trabajo</a:t>
          </a:r>
        </a:p>
        <a:p>
          <a:pPr marL="0" indent="0" algn="just"/>
          <a:r>
            <a:rPr lang="es-ES" sz="1600" b="0" u="none" dirty="0" smtClean="0"/>
            <a:t>Consigue direcciones de 20 o 25 empresas de tu sector y envía carta y C.V. </a:t>
          </a:r>
        </a:p>
        <a:p>
          <a:pPr marL="0" indent="0" algn="just"/>
          <a:r>
            <a:rPr lang="es-ES" sz="1600" b="0" u="none" dirty="0" smtClean="0"/>
            <a:t>Recuerda: </a:t>
          </a:r>
          <a:r>
            <a:rPr lang="es-ES" sz="1100" dirty="0" smtClean="0"/>
            <a:t>Un importante % de ofertas de trabajo se consiguen por comunicación oral, portales de búsqueda de empleo,  referencias y  también... la buena suerte (estar en el lugar adecuado en el momento oportuno)</a:t>
          </a:r>
          <a:endParaRPr lang="es-ES" sz="1100" b="0" u="none" dirty="0"/>
        </a:p>
      </dgm:t>
    </dgm:pt>
    <dgm:pt modelId="{CF162A7E-5178-4C88-AAC8-AF25D00D4BF8}" type="parTrans" cxnId="{0E1B2BCB-6141-49EB-8A03-103207969236}">
      <dgm:prSet/>
      <dgm:spPr/>
      <dgm:t>
        <a:bodyPr/>
        <a:lstStyle/>
        <a:p>
          <a:endParaRPr lang="es-ES"/>
        </a:p>
      </dgm:t>
    </dgm:pt>
    <dgm:pt modelId="{B40CDD87-DC04-4220-8D21-807FF0F7C5F1}" type="sibTrans" cxnId="{0E1B2BCB-6141-49EB-8A03-103207969236}">
      <dgm:prSet/>
      <dgm:spPr/>
      <dgm:t>
        <a:bodyPr/>
        <a:lstStyle/>
        <a:p>
          <a:endParaRPr lang="es-ES"/>
        </a:p>
      </dgm:t>
    </dgm:pt>
    <dgm:pt modelId="{0BBA8882-F9F5-42B7-A78F-E4F0E6559508}">
      <dgm:prSet phldrT="[Texto]" custT="1"/>
      <dgm:spPr/>
      <dgm:t>
        <a:bodyPr/>
        <a:lstStyle/>
        <a:p>
          <a:pPr algn="l">
            <a:spcAft>
              <a:spcPct val="35000"/>
            </a:spcAft>
          </a:pPr>
          <a:r>
            <a:rPr lang="es-ES" sz="2000" u="sng" dirty="0" smtClean="0"/>
            <a:t>CONSEGUIR ENTREVISTAS</a:t>
          </a:r>
        </a:p>
        <a:p>
          <a:pPr algn="just">
            <a:spcAft>
              <a:spcPct val="35000"/>
            </a:spcAft>
          </a:pPr>
          <a:r>
            <a:rPr lang="es-ES" sz="1600" dirty="0" smtClean="0"/>
            <a:t>El propósito del currículum y de la carta de presentación es ayudarte a obtener entrevistas</a:t>
          </a:r>
          <a:endParaRPr lang="es-ES" sz="1600" u="sng" dirty="0" smtClean="0"/>
        </a:p>
      </dgm:t>
    </dgm:pt>
    <dgm:pt modelId="{3B6ABDB5-41D2-425C-914D-0E2006AD4A3F}" type="parTrans" cxnId="{0D475B7D-696B-4032-AAE8-774F61CB1831}">
      <dgm:prSet/>
      <dgm:spPr/>
      <dgm:t>
        <a:bodyPr/>
        <a:lstStyle/>
        <a:p>
          <a:endParaRPr lang="es-ES"/>
        </a:p>
      </dgm:t>
    </dgm:pt>
    <dgm:pt modelId="{96033965-7698-4892-80E9-1EA72943BECA}" type="sibTrans" cxnId="{0D475B7D-696B-4032-AAE8-774F61CB1831}">
      <dgm:prSet/>
      <dgm:spPr/>
      <dgm:t>
        <a:bodyPr/>
        <a:lstStyle/>
        <a:p>
          <a:endParaRPr lang="es-ES"/>
        </a:p>
      </dgm:t>
    </dgm:pt>
    <dgm:pt modelId="{A98695D8-6B14-4AF5-A151-8DAD0F697DCF}">
      <dgm:prSet phldrT="[Texto]" custT="1"/>
      <dgm:spPr/>
      <dgm:t>
        <a:bodyPr/>
        <a:lstStyle/>
        <a:p>
          <a:pPr algn="l">
            <a:spcAft>
              <a:spcPct val="35000"/>
            </a:spcAft>
          </a:pPr>
          <a:r>
            <a:rPr lang="es-ES" sz="2000" u="sng" dirty="0" smtClean="0"/>
            <a:t>LA AGENDA</a:t>
          </a:r>
        </a:p>
        <a:p>
          <a:pPr algn="l">
            <a:spcAft>
              <a:spcPct val="35000"/>
            </a:spcAft>
          </a:pPr>
          <a:r>
            <a:rPr lang="es-ES" sz="1600" dirty="0" smtClean="0"/>
            <a:t>El objetivo es conservar y actualizar posibles contactos de trabajo, para no perder buenas oportunidades si no hay un contacto rápido. Datos básicos: nombres de personas, entidades y/o empresas, teléfonos, correo electrónico, dirección postal, cargo dentro de la organización</a:t>
          </a:r>
          <a:endParaRPr lang="es-ES" sz="1600" u="sng" dirty="0" smtClean="0"/>
        </a:p>
      </dgm:t>
    </dgm:pt>
    <dgm:pt modelId="{701FB22B-7F18-48AC-B876-C8BF3E10CC71}" type="parTrans" cxnId="{367FCB75-0427-403F-BCCB-55FD3CB7DF48}">
      <dgm:prSet/>
      <dgm:spPr/>
      <dgm:t>
        <a:bodyPr/>
        <a:lstStyle/>
        <a:p>
          <a:endParaRPr lang="es-ES"/>
        </a:p>
      </dgm:t>
    </dgm:pt>
    <dgm:pt modelId="{1AB65AF8-5010-49B3-90C3-E836F6714865}" type="sibTrans" cxnId="{367FCB75-0427-403F-BCCB-55FD3CB7DF48}">
      <dgm:prSet/>
      <dgm:spPr/>
      <dgm:t>
        <a:bodyPr/>
        <a:lstStyle/>
        <a:p>
          <a:endParaRPr lang="es-ES"/>
        </a:p>
      </dgm:t>
    </dgm:pt>
    <dgm:pt modelId="{B0ADE645-6A24-4E9C-BBF8-A64F616E23F7}" type="pres">
      <dgm:prSet presAssocID="{92353EB9-0EF7-4639-BB51-3EAC24F00D7C}" presName="outerComposite" presStyleCnt="0">
        <dgm:presLayoutVars>
          <dgm:chMax val="5"/>
          <dgm:dir/>
          <dgm:resizeHandles val="exact"/>
        </dgm:presLayoutVars>
      </dgm:prSet>
      <dgm:spPr/>
    </dgm:pt>
    <dgm:pt modelId="{95758624-A00C-484E-95A5-331071BE4FD0}" type="pres">
      <dgm:prSet presAssocID="{92353EB9-0EF7-4639-BB51-3EAC24F00D7C}" presName="dummyMaxCanvas" presStyleCnt="0">
        <dgm:presLayoutVars/>
      </dgm:prSet>
      <dgm:spPr/>
    </dgm:pt>
    <dgm:pt modelId="{A9C0F715-B700-4312-AF98-987A09795038}" type="pres">
      <dgm:prSet presAssocID="{92353EB9-0EF7-4639-BB51-3EAC24F00D7C}" presName="ThreeNodes_1" presStyleLbl="node1" presStyleIdx="0" presStyleCnt="3" custScaleY="159279" custLinFactNeighborY="1111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318B4DE-3CEC-44CB-9E84-7BD7612A792F}" type="pres">
      <dgm:prSet presAssocID="{92353EB9-0EF7-4639-BB51-3EAC24F00D7C}" presName="ThreeNodes_2" presStyleLbl="node1" presStyleIdx="1" presStyleCnt="3" custScaleY="55924" custLinFactNeighborX="150" custLinFactNeighborY="1366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B3CAF3B-D639-4CC7-B3E9-9305B9DBA40E}" type="pres">
      <dgm:prSet presAssocID="{92353EB9-0EF7-4639-BB51-3EAC24F00D7C}" presName="ThreeNodes_3" presStyleLbl="node1" presStyleIdx="2" presStyleCnt="3" custScaleY="109761" custLinFactNeighborX="299" custLinFactNeighborY="-1020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9657F1-6589-48B9-90AC-BB97306D3222}" type="pres">
      <dgm:prSet presAssocID="{92353EB9-0EF7-4639-BB51-3EAC24F00D7C}" presName="ThreeConn_1-2" presStyleLbl="fgAccFollowNode1" presStyleIdx="0" presStyleCnt="2" custLinFactNeighborX="-4435" custLinFactNeighborY="520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FDE7A91-930F-4226-B502-6B8BACA20838}" type="pres">
      <dgm:prSet presAssocID="{92353EB9-0EF7-4639-BB51-3EAC24F00D7C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02A2A3-1B62-468B-A2FF-185F34384BFB}" type="pres">
      <dgm:prSet presAssocID="{92353EB9-0EF7-4639-BB51-3EAC24F00D7C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B5DC6C9-DAB5-4D31-928E-282904EB2574}" type="pres">
      <dgm:prSet presAssocID="{92353EB9-0EF7-4639-BB51-3EAC24F00D7C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8F2E955-832A-43C3-B20B-9CBEE7FB2997}" type="pres">
      <dgm:prSet presAssocID="{92353EB9-0EF7-4639-BB51-3EAC24F00D7C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095ACC4-2F09-49BD-A222-8CA92F7416C4}" type="presOf" srcId="{B40CDD87-DC04-4220-8D21-807FF0F7C5F1}" destId="{FF9657F1-6589-48B9-90AC-BB97306D3222}" srcOrd="0" destOrd="0" presId="urn:microsoft.com/office/officeart/2005/8/layout/vProcess5"/>
    <dgm:cxn modelId="{96393C57-5AB2-4807-908A-A9B5D538E1AD}" type="presOf" srcId="{A98695D8-6B14-4AF5-A151-8DAD0F697DCF}" destId="{0B3CAF3B-D639-4CC7-B3E9-9305B9DBA40E}" srcOrd="0" destOrd="0" presId="urn:microsoft.com/office/officeart/2005/8/layout/vProcess5"/>
    <dgm:cxn modelId="{4EDB110E-B184-4254-979E-D80979ACF21D}" type="presOf" srcId="{AD2F1BD2-C9C8-4998-9BFA-1E9AC4A628FE}" destId="{2002A2A3-1B62-468B-A2FF-185F34384BFB}" srcOrd="1" destOrd="0" presId="urn:microsoft.com/office/officeart/2005/8/layout/vProcess5"/>
    <dgm:cxn modelId="{7ACA2433-50F2-4504-9253-69B9DD3DA8EA}" type="presOf" srcId="{AD2F1BD2-C9C8-4998-9BFA-1E9AC4A628FE}" destId="{A9C0F715-B700-4312-AF98-987A09795038}" srcOrd="0" destOrd="0" presId="urn:microsoft.com/office/officeart/2005/8/layout/vProcess5"/>
    <dgm:cxn modelId="{0D475B7D-696B-4032-AAE8-774F61CB1831}" srcId="{92353EB9-0EF7-4639-BB51-3EAC24F00D7C}" destId="{0BBA8882-F9F5-42B7-A78F-E4F0E6559508}" srcOrd="1" destOrd="0" parTransId="{3B6ABDB5-41D2-425C-914D-0E2006AD4A3F}" sibTransId="{96033965-7698-4892-80E9-1EA72943BECA}"/>
    <dgm:cxn modelId="{C415AD51-2677-409C-9E13-EBC59B31A35D}" type="presOf" srcId="{A98695D8-6B14-4AF5-A151-8DAD0F697DCF}" destId="{08F2E955-832A-43C3-B20B-9CBEE7FB2997}" srcOrd="1" destOrd="0" presId="urn:microsoft.com/office/officeart/2005/8/layout/vProcess5"/>
    <dgm:cxn modelId="{0E1B2BCB-6141-49EB-8A03-103207969236}" srcId="{92353EB9-0EF7-4639-BB51-3EAC24F00D7C}" destId="{AD2F1BD2-C9C8-4998-9BFA-1E9AC4A628FE}" srcOrd="0" destOrd="0" parTransId="{CF162A7E-5178-4C88-AAC8-AF25D00D4BF8}" sibTransId="{B40CDD87-DC04-4220-8D21-807FF0F7C5F1}"/>
    <dgm:cxn modelId="{367FCB75-0427-403F-BCCB-55FD3CB7DF48}" srcId="{92353EB9-0EF7-4639-BB51-3EAC24F00D7C}" destId="{A98695D8-6B14-4AF5-A151-8DAD0F697DCF}" srcOrd="2" destOrd="0" parTransId="{701FB22B-7F18-48AC-B876-C8BF3E10CC71}" sibTransId="{1AB65AF8-5010-49B3-90C3-E836F6714865}"/>
    <dgm:cxn modelId="{A0CD4DDE-2C27-4B03-ADFE-2551E68C53DA}" type="presOf" srcId="{92353EB9-0EF7-4639-BB51-3EAC24F00D7C}" destId="{B0ADE645-6A24-4E9C-BBF8-A64F616E23F7}" srcOrd="0" destOrd="0" presId="urn:microsoft.com/office/officeart/2005/8/layout/vProcess5"/>
    <dgm:cxn modelId="{CC71DA81-A111-4E53-88BB-8C779453FA2B}" type="presOf" srcId="{0BBA8882-F9F5-42B7-A78F-E4F0E6559508}" destId="{8318B4DE-3CEC-44CB-9E84-7BD7612A792F}" srcOrd="0" destOrd="0" presId="urn:microsoft.com/office/officeart/2005/8/layout/vProcess5"/>
    <dgm:cxn modelId="{6E44B85C-40E9-4BF0-A16D-B512BF6CC448}" type="presOf" srcId="{0BBA8882-F9F5-42B7-A78F-E4F0E6559508}" destId="{FB5DC6C9-DAB5-4D31-928E-282904EB2574}" srcOrd="1" destOrd="0" presId="urn:microsoft.com/office/officeart/2005/8/layout/vProcess5"/>
    <dgm:cxn modelId="{27800DD7-3936-4EE8-9AD0-FD0819D3A8A9}" type="presOf" srcId="{96033965-7698-4892-80E9-1EA72943BECA}" destId="{0FDE7A91-930F-4226-B502-6B8BACA20838}" srcOrd="0" destOrd="0" presId="urn:microsoft.com/office/officeart/2005/8/layout/vProcess5"/>
    <dgm:cxn modelId="{5072DFA7-C266-43C1-8B6E-FBE8ACEF7FCF}" type="presParOf" srcId="{B0ADE645-6A24-4E9C-BBF8-A64F616E23F7}" destId="{95758624-A00C-484E-95A5-331071BE4FD0}" srcOrd="0" destOrd="0" presId="urn:microsoft.com/office/officeart/2005/8/layout/vProcess5"/>
    <dgm:cxn modelId="{94E5451E-605E-4D52-B7E8-8351B7F725AF}" type="presParOf" srcId="{B0ADE645-6A24-4E9C-BBF8-A64F616E23F7}" destId="{A9C0F715-B700-4312-AF98-987A09795038}" srcOrd="1" destOrd="0" presId="urn:microsoft.com/office/officeart/2005/8/layout/vProcess5"/>
    <dgm:cxn modelId="{416E6D5F-690F-4B07-BE31-1E8E5AB4B77E}" type="presParOf" srcId="{B0ADE645-6A24-4E9C-BBF8-A64F616E23F7}" destId="{8318B4DE-3CEC-44CB-9E84-7BD7612A792F}" srcOrd="2" destOrd="0" presId="urn:microsoft.com/office/officeart/2005/8/layout/vProcess5"/>
    <dgm:cxn modelId="{977C7271-DDCB-46A6-BCBC-226B9759D79C}" type="presParOf" srcId="{B0ADE645-6A24-4E9C-BBF8-A64F616E23F7}" destId="{0B3CAF3B-D639-4CC7-B3E9-9305B9DBA40E}" srcOrd="3" destOrd="0" presId="urn:microsoft.com/office/officeart/2005/8/layout/vProcess5"/>
    <dgm:cxn modelId="{54B768B4-AEDD-4661-B7AC-95F7CF742022}" type="presParOf" srcId="{B0ADE645-6A24-4E9C-BBF8-A64F616E23F7}" destId="{FF9657F1-6589-48B9-90AC-BB97306D3222}" srcOrd="4" destOrd="0" presId="urn:microsoft.com/office/officeart/2005/8/layout/vProcess5"/>
    <dgm:cxn modelId="{49AC8848-98C7-41D8-907B-5FB88E4FE292}" type="presParOf" srcId="{B0ADE645-6A24-4E9C-BBF8-A64F616E23F7}" destId="{0FDE7A91-930F-4226-B502-6B8BACA20838}" srcOrd="5" destOrd="0" presId="urn:microsoft.com/office/officeart/2005/8/layout/vProcess5"/>
    <dgm:cxn modelId="{F8CE8E98-222D-419D-9423-18A93B8BB6ED}" type="presParOf" srcId="{B0ADE645-6A24-4E9C-BBF8-A64F616E23F7}" destId="{2002A2A3-1B62-468B-A2FF-185F34384BFB}" srcOrd="6" destOrd="0" presId="urn:microsoft.com/office/officeart/2005/8/layout/vProcess5"/>
    <dgm:cxn modelId="{15E595FF-04C2-4B33-8D3C-A43C8715E979}" type="presParOf" srcId="{B0ADE645-6A24-4E9C-BBF8-A64F616E23F7}" destId="{FB5DC6C9-DAB5-4D31-928E-282904EB2574}" srcOrd="7" destOrd="0" presId="urn:microsoft.com/office/officeart/2005/8/layout/vProcess5"/>
    <dgm:cxn modelId="{7D2DC40E-A86E-42A1-903A-AD4935EA451F}" type="presParOf" srcId="{B0ADE645-6A24-4E9C-BBF8-A64F616E23F7}" destId="{08F2E955-832A-43C3-B20B-9CBEE7FB299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2879B55-1B2E-4E6E-85CE-A397DE188547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42DD85AF-DF0D-4ABC-A872-296003C9EF7A}">
      <dgm:prSet phldrT="[Texto]" custT="1"/>
      <dgm:spPr/>
      <dgm:t>
        <a:bodyPr/>
        <a:lstStyle/>
        <a:p>
          <a:r>
            <a:rPr lang="es-ES" sz="1800" dirty="0" smtClean="0"/>
            <a:t>Contacto telefónico</a:t>
          </a:r>
          <a:endParaRPr lang="es-ES" sz="1800" dirty="0"/>
        </a:p>
      </dgm:t>
    </dgm:pt>
    <dgm:pt modelId="{F487BBD3-C297-4502-B499-6EE698C9BB15}" type="parTrans" cxnId="{6CB5615C-72DE-44C7-B394-4FEB3FE8D27B}">
      <dgm:prSet/>
      <dgm:spPr/>
      <dgm:t>
        <a:bodyPr/>
        <a:lstStyle/>
        <a:p>
          <a:endParaRPr lang="es-ES"/>
        </a:p>
      </dgm:t>
    </dgm:pt>
    <dgm:pt modelId="{C8C4C185-14E3-456C-8237-11FA22FEE041}" type="sibTrans" cxnId="{6CB5615C-72DE-44C7-B394-4FEB3FE8D27B}">
      <dgm:prSet/>
      <dgm:spPr/>
      <dgm:t>
        <a:bodyPr/>
        <a:lstStyle/>
        <a:p>
          <a:endParaRPr lang="es-ES"/>
        </a:p>
      </dgm:t>
    </dgm:pt>
    <dgm:pt modelId="{B5A19305-AF04-4A9D-AE30-28970BD5B670}">
      <dgm:prSet phldrT="[Texto]" custT="1"/>
      <dgm:spPr/>
      <dgm:t>
        <a:bodyPr/>
        <a:lstStyle/>
        <a:p>
          <a:r>
            <a:rPr lang="es-ES" sz="1600" dirty="0" smtClean="0"/>
            <a:t>Hay que identificarse inmediatamente y comentar con brevedad el motivo de la llamada. Es necesario tener a mano papel y lápiz para apuntar todos los datos y hay que mostrarse en todo momento cordial y amable.</a:t>
          </a:r>
          <a:endParaRPr lang="es-ES" sz="1600" dirty="0"/>
        </a:p>
      </dgm:t>
    </dgm:pt>
    <dgm:pt modelId="{73052A6E-5247-41B4-AAE6-A65DC8801071}" type="parTrans" cxnId="{2EE73E46-9A80-4FD2-A78D-A925F8D5B7B2}">
      <dgm:prSet/>
      <dgm:spPr/>
      <dgm:t>
        <a:bodyPr/>
        <a:lstStyle/>
        <a:p>
          <a:endParaRPr lang="es-ES"/>
        </a:p>
      </dgm:t>
    </dgm:pt>
    <dgm:pt modelId="{7D13DFA5-1D56-4D9A-920B-4A045FE95DC0}" type="sibTrans" cxnId="{2EE73E46-9A80-4FD2-A78D-A925F8D5B7B2}">
      <dgm:prSet/>
      <dgm:spPr/>
      <dgm:t>
        <a:bodyPr/>
        <a:lstStyle/>
        <a:p>
          <a:endParaRPr lang="es-ES"/>
        </a:p>
      </dgm:t>
    </dgm:pt>
    <dgm:pt modelId="{293E6A7A-26B8-4871-A25D-48A012E55C7F}">
      <dgm:prSet phldrT="[Texto]" custT="1"/>
      <dgm:spPr/>
      <dgm:t>
        <a:bodyPr/>
        <a:lstStyle/>
        <a:p>
          <a:pPr marL="0" indent="0"/>
          <a:r>
            <a:rPr lang="es-ES" sz="1800" dirty="0" smtClean="0"/>
            <a:t>Carta de presentación</a:t>
          </a:r>
          <a:endParaRPr lang="es-ES" sz="1800" dirty="0"/>
        </a:p>
      </dgm:t>
    </dgm:pt>
    <dgm:pt modelId="{2E22117F-C0C1-40F9-97A5-E7D8F878BF4D}" type="parTrans" cxnId="{36A6B6A8-9D4A-4A30-A6ED-F061EA5D8BC6}">
      <dgm:prSet/>
      <dgm:spPr/>
      <dgm:t>
        <a:bodyPr/>
        <a:lstStyle/>
        <a:p>
          <a:endParaRPr lang="es-ES"/>
        </a:p>
      </dgm:t>
    </dgm:pt>
    <dgm:pt modelId="{8D0DFD87-E98D-49D5-A6BE-4C64A30C7280}" type="sibTrans" cxnId="{36A6B6A8-9D4A-4A30-A6ED-F061EA5D8BC6}">
      <dgm:prSet/>
      <dgm:spPr/>
      <dgm:t>
        <a:bodyPr/>
        <a:lstStyle/>
        <a:p>
          <a:endParaRPr lang="es-ES"/>
        </a:p>
      </dgm:t>
    </dgm:pt>
    <dgm:pt modelId="{FC8895B5-F23D-4210-8934-A676647BD283}">
      <dgm:prSet phldrT="[Texto]" custT="1"/>
      <dgm:spPr/>
      <dgm:t>
        <a:bodyPr/>
        <a:lstStyle/>
        <a:p>
          <a:r>
            <a:rPr lang="es-ES" sz="1600" dirty="0" smtClean="0"/>
            <a:t>Acompañan siempre al currículum vitae,.</a:t>
          </a:r>
          <a:endParaRPr lang="es-ES" sz="1600" dirty="0"/>
        </a:p>
      </dgm:t>
    </dgm:pt>
    <dgm:pt modelId="{C92E43BA-9F7F-4203-BC78-46C36FC6D9CA}" type="parTrans" cxnId="{9BD0E0AE-BDD1-4AB7-B271-BA76D098EE62}">
      <dgm:prSet/>
      <dgm:spPr/>
      <dgm:t>
        <a:bodyPr/>
        <a:lstStyle/>
        <a:p>
          <a:endParaRPr lang="es-ES"/>
        </a:p>
      </dgm:t>
    </dgm:pt>
    <dgm:pt modelId="{C03B3864-3319-4B4A-B411-9DFBE594C133}" type="sibTrans" cxnId="{9BD0E0AE-BDD1-4AB7-B271-BA76D098EE62}">
      <dgm:prSet/>
      <dgm:spPr/>
      <dgm:t>
        <a:bodyPr/>
        <a:lstStyle/>
        <a:p>
          <a:endParaRPr lang="es-ES"/>
        </a:p>
      </dgm:t>
    </dgm:pt>
    <dgm:pt modelId="{26505580-C40F-4D83-8E8E-C70169A2D84B}">
      <dgm:prSet phldrT="[Texto]" custT="1"/>
      <dgm:spPr/>
      <dgm:t>
        <a:bodyPr/>
        <a:lstStyle/>
        <a:p>
          <a:r>
            <a:rPr lang="es-ES" sz="1800" dirty="0" err="1" smtClean="0"/>
            <a:t>Autopresentación</a:t>
          </a:r>
          <a:endParaRPr lang="es-ES" sz="1800" dirty="0"/>
        </a:p>
      </dgm:t>
    </dgm:pt>
    <dgm:pt modelId="{331F5211-CB43-4FA1-A2E3-D9109F6A4103}" type="parTrans" cxnId="{8EFE40E2-8EE7-4C0D-8F7F-769C6079A34A}">
      <dgm:prSet/>
      <dgm:spPr/>
      <dgm:t>
        <a:bodyPr/>
        <a:lstStyle/>
        <a:p>
          <a:endParaRPr lang="es-ES"/>
        </a:p>
      </dgm:t>
    </dgm:pt>
    <dgm:pt modelId="{22F984A0-4A82-4375-BA6D-76BDD6DF44B5}" type="sibTrans" cxnId="{8EFE40E2-8EE7-4C0D-8F7F-769C6079A34A}">
      <dgm:prSet/>
      <dgm:spPr/>
      <dgm:t>
        <a:bodyPr/>
        <a:lstStyle/>
        <a:p>
          <a:endParaRPr lang="es-ES"/>
        </a:p>
      </dgm:t>
    </dgm:pt>
    <dgm:pt modelId="{679B06FF-0DC2-4F6A-9190-DD4308EC988D}">
      <dgm:prSet phldrT="[Texto]" custT="1"/>
      <dgm:spPr/>
      <dgm:t>
        <a:bodyPr/>
        <a:lstStyle/>
        <a:p>
          <a:pPr algn="l"/>
          <a:r>
            <a:rPr lang="es-ES" sz="1600" dirty="0" smtClean="0"/>
            <a:t>Consiste en presentarse, personalmente o mediante un currículum vitae y carta de presentación, a la empresa que te interese</a:t>
          </a:r>
          <a:endParaRPr lang="es-ES" sz="1600" dirty="0"/>
        </a:p>
      </dgm:t>
    </dgm:pt>
    <dgm:pt modelId="{6E0D57D1-0AFB-4AAB-B580-77145BC929CC}" type="parTrans" cxnId="{77397909-363A-4826-B33E-BED5157D9510}">
      <dgm:prSet/>
      <dgm:spPr/>
      <dgm:t>
        <a:bodyPr/>
        <a:lstStyle/>
        <a:p>
          <a:endParaRPr lang="es-ES"/>
        </a:p>
      </dgm:t>
    </dgm:pt>
    <dgm:pt modelId="{9846F66A-64ED-4A09-87DE-893501AB8086}" type="sibTrans" cxnId="{77397909-363A-4826-B33E-BED5157D9510}">
      <dgm:prSet/>
      <dgm:spPr/>
      <dgm:t>
        <a:bodyPr/>
        <a:lstStyle/>
        <a:p>
          <a:endParaRPr lang="es-ES"/>
        </a:p>
      </dgm:t>
    </dgm:pt>
    <dgm:pt modelId="{C485B7FB-0471-4A1B-BFAD-14CA39DD8F29}">
      <dgm:prSet phldrT="[Texto]" custT="1"/>
      <dgm:spPr/>
      <dgm:t>
        <a:bodyPr/>
        <a:lstStyle/>
        <a:p>
          <a:r>
            <a:rPr lang="es-ES" sz="1600" dirty="0" smtClean="0"/>
            <a:t>Redacción debe ser breve y clara.</a:t>
          </a:r>
          <a:endParaRPr lang="es-ES" sz="1600" dirty="0"/>
        </a:p>
      </dgm:t>
    </dgm:pt>
    <dgm:pt modelId="{CCC053CC-957D-4697-A92D-DA738EDFAD70}" type="parTrans" cxnId="{3A80E230-A795-4047-9455-06248E5C7466}">
      <dgm:prSet/>
      <dgm:spPr/>
      <dgm:t>
        <a:bodyPr/>
        <a:lstStyle/>
        <a:p>
          <a:endParaRPr lang="es-ES"/>
        </a:p>
      </dgm:t>
    </dgm:pt>
    <dgm:pt modelId="{D464624C-65B7-4E4B-B03D-273FF2B41325}" type="sibTrans" cxnId="{3A80E230-A795-4047-9455-06248E5C7466}">
      <dgm:prSet/>
      <dgm:spPr/>
      <dgm:t>
        <a:bodyPr/>
        <a:lstStyle/>
        <a:p>
          <a:endParaRPr lang="es-ES"/>
        </a:p>
      </dgm:t>
    </dgm:pt>
    <dgm:pt modelId="{A28A4013-7B67-4DB6-AD54-8E6DB5267916}">
      <dgm:prSet phldrT="[Texto]" custT="1"/>
      <dgm:spPr/>
      <dgm:t>
        <a:bodyPr/>
        <a:lstStyle/>
        <a:p>
          <a:r>
            <a:rPr lang="es-ES" sz="1600" dirty="0" smtClean="0"/>
            <a:t>Resaltar los puntos fuertes sin dar pistas de los puntos débiles. </a:t>
          </a:r>
          <a:endParaRPr lang="es-ES" sz="1600" dirty="0"/>
        </a:p>
      </dgm:t>
    </dgm:pt>
    <dgm:pt modelId="{4A5F7C88-1378-4FB5-A669-1141A6D82094}" type="parTrans" cxnId="{199F68E2-5111-473E-BC96-42EF04FDC3D7}">
      <dgm:prSet/>
      <dgm:spPr/>
      <dgm:t>
        <a:bodyPr/>
        <a:lstStyle/>
        <a:p>
          <a:endParaRPr lang="es-ES"/>
        </a:p>
      </dgm:t>
    </dgm:pt>
    <dgm:pt modelId="{E1B804DC-376D-442F-B8A6-FB35AE6E83E1}" type="sibTrans" cxnId="{199F68E2-5111-473E-BC96-42EF04FDC3D7}">
      <dgm:prSet/>
      <dgm:spPr/>
      <dgm:t>
        <a:bodyPr/>
        <a:lstStyle/>
        <a:p>
          <a:endParaRPr lang="es-ES"/>
        </a:p>
      </dgm:t>
    </dgm:pt>
    <dgm:pt modelId="{46616FE3-46A4-4F2F-B136-E564F6134E3F}">
      <dgm:prSet phldrT="[Texto]" custT="1"/>
      <dgm:spPr/>
      <dgm:t>
        <a:bodyPr/>
        <a:lstStyle/>
        <a:p>
          <a:r>
            <a:rPr lang="es-ES" sz="1600" dirty="0" smtClean="0"/>
            <a:t>Personalizar la carta en función de la empresa y el puesto de trabajo.</a:t>
          </a:r>
          <a:endParaRPr lang="es-ES" sz="1600" dirty="0"/>
        </a:p>
      </dgm:t>
    </dgm:pt>
    <dgm:pt modelId="{2A8E687A-C3BF-4450-B73E-008CDBA31C67}" type="parTrans" cxnId="{99F18EC7-1E88-455F-A1B0-C6607AFA3309}">
      <dgm:prSet/>
      <dgm:spPr/>
      <dgm:t>
        <a:bodyPr/>
        <a:lstStyle/>
        <a:p>
          <a:endParaRPr lang="es-ES"/>
        </a:p>
      </dgm:t>
    </dgm:pt>
    <dgm:pt modelId="{793F4ADE-1C27-4BD8-8B3D-3BC14EEF6753}" type="sibTrans" cxnId="{99F18EC7-1E88-455F-A1B0-C6607AFA3309}">
      <dgm:prSet/>
      <dgm:spPr/>
      <dgm:t>
        <a:bodyPr/>
        <a:lstStyle/>
        <a:p>
          <a:endParaRPr lang="es-ES"/>
        </a:p>
      </dgm:t>
    </dgm:pt>
    <dgm:pt modelId="{0D3FDB9A-C88B-4003-84B6-4F6ED160C250}">
      <dgm:prSet phldrT="[Texto]" custT="1"/>
      <dgm:spPr/>
      <dgm:t>
        <a:bodyPr/>
        <a:lstStyle/>
        <a:p>
          <a:r>
            <a:rPr lang="es-ES" sz="1600" dirty="0" smtClean="0"/>
            <a:t>Las cartas deben estar escritas a mano si lo especifica el anuncio.</a:t>
          </a:r>
          <a:endParaRPr lang="es-ES" sz="1600" dirty="0"/>
        </a:p>
      </dgm:t>
    </dgm:pt>
    <dgm:pt modelId="{642F6FFD-4D60-4EC5-B45B-4F0184CA6BCA}" type="parTrans" cxnId="{94556B21-8EF5-44B0-95BC-C74C2F919E0A}">
      <dgm:prSet/>
      <dgm:spPr/>
      <dgm:t>
        <a:bodyPr/>
        <a:lstStyle/>
        <a:p>
          <a:endParaRPr lang="es-ES"/>
        </a:p>
      </dgm:t>
    </dgm:pt>
    <dgm:pt modelId="{58196124-3FDF-44E6-A061-EA58759DF875}" type="sibTrans" cxnId="{94556B21-8EF5-44B0-95BC-C74C2F919E0A}">
      <dgm:prSet/>
      <dgm:spPr/>
      <dgm:t>
        <a:bodyPr/>
        <a:lstStyle/>
        <a:p>
          <a:endParaRPr lang="es-ES"/>
        </a:p>
      </dgm:t>
    </dgm:pt>
    <dgm:pt modelId="{666B4F4C-D04A-4E1D-886C-7AE00414193D}" type="pres">
      <dgm:prSet presAssocID="{82879B55-1B2E-4E6E-85CE-A397DE18854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82BB14B-9898-49CC-8CF1-516451C4539B}" type="pres">
      <dgm:prSet presAssocID="{42DD85AF-DF0D-4ABC-A872-296003C9EF7A}" presName="composite" presStyleCnt="0"/>
      <dgm:spPr/>
    </dgm:pt>
    <dgm:pt modelId="{864A1E8A-C0B2-48CE-BBF4-D843963FE039}" type="pres">
      <dgm:prSet presAssocID="{42DD85AF-DF0D-4ABC-A872-296003C9EF7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9254DE-1745-4F0D-97C7-C6DA54E809BE}" type="pres">
      <dgm:prSet presAssocID="{42DD85AF-DF0D-4ABC-A872-296003C9EF7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DBBA737-A260-4A46-9858-1F6C505E0450}" type="pres">
      <dgm:prSet presAssocID="{C8C4C185-14E3-456C-8237-11FA22FEE041}" presName="space" presStyleCnt="0"/>
      <dgm:spPr/>
    </dgm:pt>
    <dgm:pt modelId="{93081E50-CD97-4FDD-8F1E-219E8CF5EC28}" type="pres">
      <dgm:prSet presAssocID="{293E6A7A-26B8-4871-A25D-48A012E55C7F}" presName="composite" presStyleCnt="0"/>
      <dgm:spPr/>
    </dgm:pt>
    <dgm:pt modelId="{6CC86AB2-78B0-4CB0-A06A-F154B84EEC79}" type="pres">
      <dgm:prSet presAssocID="{293E6A7A-26B8-4871-A25D-48A012E55C7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DC7832-0AAF-46D9-8ABD-C1EB3DA9D8F0}" type="pres">
      <dgm:prSet presAssocID="{293E6A7A-26B8-4871-A25D-48A012E55C7F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A6DBDA2-89F7-4809-B7C8-DD020B0B512E}" type="pres">
      <dgm:prSet presAssocID="{8D0DFD87-E98D-49D5-A6BE-4C64A30C7280}" presName="space" presStyleCnt="0"/>
      <dgm:spPr/>
    </dgm:pt>
    <dgm:pt modelId="{5CC47D1F-0CD5-4C17-B455-E8686790939D}" type="pres">
      <dgm:prSet presAssocID="{26505580-C40F-4D83-8E8E-C70169A2D84B}" presName="composite" presStyleCnt="0"/>
      <dgm:spPr/>
    </dgm:pt>
    <dgm:pt modelId="{874E6C4F-72E8-4672-A7FC-22BF92D382BD}" type="pres">
      <dgm:prSet presAssocID="{26505580-C40F-4D83-8E8E-C70169A2D84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9812E79-EA06-492D-A681-4D4B5245748F}" type="pres">
      <dgm:prSet presAssocID="{26505580-C40F-4D83-8E8E-C70169A2D84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9F18EC7-1E88-455F-A1B0-C6607AFA3309}" srcId="{293E6A7A-26B8-4871-A25D-48A012E55C7F}" destId="{46616FE3-46A4-4F2F-B136-E564F6134E3F}" srcOrd="3" destOrd="0" parTransId="{2A8E687A-C3BF-4450-B73E-008CDBA31C67}" sibTransId="{793F4ADE-1C27-4BD8-8B3D-3BC14EEF6753}"/>
    <dgm:cxn modelId="{8EFE40E2-8EE7-4C0D-8F7F-769C6079A34A}" srcId="{82879B55-1B2E-4E6E-85CE-A397DE188547}" destId="{26505580-C40F-4D83-8E8E-C70169A2D84B}" srcOrd="2" destOrd="0" parTransId="{331F5211-CB43-4FA1-A2E3-D9109F6A4103}" sibTransId="{22F984A0-4A82-4375-BA6D-76BDD6DF44B5}"/>
    <dgm:cxn modelId="{3A80E230-A795-4047-9455-06248E5C7466}" srcId="{293E6A7A-26B8-4871-A25D-48A012E55C7F}" destId="{C485B7FB-0471-4A1B-BFAD-14CA39DD8F29}" srcOrd="1" destOrd="0" parTransId="{CCC053CC-957D-4697-A92D-DA738EDFAD70}" sibTransId="{D464624C-65B7-4E4B-B03D-273FF2B41325}"/>
    <dgm:cxn modelId="{C79BD990-2D7D-432F-9F3D-EE0296613CDD}" type="presOf" srcId="{82879B55-1B2E-4E6E-85CE-A397DE188547}" destId="{666B4F4C-D04A-4E1D-886C-7AE00414193D}" srcOrd="0" destOrd="0" presId="urn:microsoft.com/office/officeart/2005/8/layout/hList1"/>
    <dgm:cxn modelId="{77397909-363A-4826-B33E-BED5157D9510}" srcId="{26505580-C40F-4D83-8E8E-C70169A2D84B}" destId="{679B06FF-0DC2-4F6A-9190-DD4308EC988D}" srcOrd="0" destOrd="0" parTransId="{6E0D57D1-0AFB-4AAB-B580-77145BC929CC}" sibTransId="{9846F66A-64ED-4A09-87DE-893501AB8086}"/>
    <dgm:cxn modelId="{2EE73E46-9A80-4FD2-A78D-A925F8D5B7B2}" srcId="{42DD85AF-DF0D-4ABC-A872-296003C9EF7A}" destId="{B5A19305-AF04-4A9D-AE30-28970BD5B670}" srcOrd="0" destOrd="0" parTransId="{73052A6E-5247-41B4-AAE6-A65DC8801071}" sibTransId="{7D13DFA5-1D56-4D9A-920B-4A045FE95DC0}"/>
    <dgm:cxn modelId="{23540C4A-42DB-4862-B7CE-BBFB01C0B8E6}" type="presOf" srcId="{293E6A7A-26B8-4871-A25D-48A012E55C7F}" destId="{6CC86AB2-78B0-4CB0-A06A-F154B84EEC79}" srcOrd="0" destOrd="0" presId="urn:microsoft.com/office/officeart/2005/8/layout/hList1"/>
    <dgm:cxn modelId="{36A6B6A8-9D4A-4A30-A6ED-F061EA5D8BC6}" srcId="{82879B55-1B2E-4E6E-85CE-A397DE188547}" destId="{293E6A7A-26B8-4871-A25D-48A012E55C7F}" srcOrd="1" destOrd="0" parTransId="{2E22117F-C0C1-40F9-97A5-E7D8F878BF4D}" sibTransId="{8D0DFD87-E98D-49D5-A6BE-4C64A30C7280}"/>
    <dgm:cxn modelId="{199F68E2-5111-473E-BC96-42EF04FDC3D7}" srcId="{293E6A7A-26B8-4871-A25D-48A012E55C7F}" destId="{A28A4013-7B67-4DB6-AD54-8E6DB5267916}" srcOrd="2" destOrd="0" parTransId="{4A5F7C88-1378-4FB5-A669-1141A6D82094}" sibTransId="{E1B804DC-376D-442F-B8A6-FB35AE6E83E1}"/>
    <dgm:cxn modelId="{124B53D9-B8E9-4191-839B-A2F97F24CE49}" type="presOf" srcId="{A28A4013-7B67-4DB6-AD54-8E6DB5267916}" destId="{94DC7832-0AAF-46D9-8ABD-C1EB3DA9D8F0}" srcOrd="0" destOrd="2" presId="urn:microsoft.com/office/officeart/2005/8/layout/hList1"/>
    <dgm:cxn modelId="{D72133E9-1557-4E35-949A-BE9F97E8CCCA}" type="presOf" srcId="{B5A19305-AF04-4A9D-AE30-28970BD5B670}" destId="{989254DE-1745-4F0D-97C7-C6DA54E809BE}" srcOrd="0" destOrd="0" presId="urn:microsoft.com/office/officeart/2005/8/layout/hList1"/>
    <dgm:cxn modelId="{6CB5615C-72DE-44C7-B394-4FEB3FE8D27B}" srcId="{82879B55-1B2E-4E6E-85CE-A397DE188547}" destId="{42DD85AF-DF0D-4ABC-A872-296003C9EF7A}" srcOrd="0" destOrd="0" parTransId="{F487BBD3-C297-4502-B499-6EE698C9BB15}" sibTransId="{C8C4C185-14E3-456C-8237-11FA22FEE041}"/>
    <dgm:cxn modelId="{63BC3DE2-1B2B-486A-B50D-AD4053DD32C0}" type="presOf" srcId="{42DD85AF-DF0D-4ABC-A872-296003C9EF7A}" destId="{864A1E8A-C0B2-48CE-BBF4-D843963FE039}" srcOrd="0" destOrd="0" presId="urn:microsoft.com/office/officeart/2005/8/layout/hList1"/>
    <dgm:cxn modelId="{4ADF2401-7D47-4730-87C7-2026D6925654}" type="presOf" srcId="{0D3FDB9A-C88B-4003-84B6-4F6ED160C250}" destId="{94DC7832-0AAF-46D9-8ABD-C1EB3DA9D8F0}" srcOrd="0" destOrd="4" presId="urn:microsoft.com/office/officeart/2005/8/layout/hList1"/>
    <dgm:cxn modelId="{D5456A62-056A-4EAB-BFCA-D29DDAF5FECE}" type="presOf" srcId="{679B06FF-0DC2-4F6A-9190-DD4308EC988D}" destId="{F9812E79-EA06-492D-A681-4D4B5245748F}" srcOrd="0" destOrd="0" presId="urn:microsoft.com/office/officeart/2005/8/layout/hList1"/>
    <dgm:cxn modelId="{D5D9FF7E-3DCB-497D-BF51-397EBB0B08F6}" type="presOf" srcId="{C485B7FB-0471-4A1B-BFAD-14CA39DD8F29}" destId="{94DC7832-0AAF-46D9-8ABD-C1EB3DA9D8F0}" srcOrd="0" destOrd="1" presId="urn:microsoft.com/office/officeart/2005/8/layout/hList1"/>
    <dgm:cxn modelId="{9BD0E0AE-BDD1-4AB7-B271-BA76D098EE62}" srcId="{293E6A7A-26B8-4871-A25D-48A012E55C7F}" destId="{FC8895B5-F23D-4210-8934-A676647BD283}" srcOrd="0" destOrd="0" parTransId="{C92E43BA-9F7F-4203-BC78-46C36FC6D9CA}" sibTransId="{C03B3864-3319-4B4A-B411-9DFBE594C133}"/>
    <dgm:cxn modelId="{A7F221AF-13DC-493D-BD3E-58593FA2F56D}" type="presOf" srcId="{46616FE3-46A4-4F2F-B136-E564F6134E3F}" destId="{94DC7832-0AAF-46D9-8ABD-C1EB3DA9D8F0}" srcOrd="0" destOrd="3" presId="urn:microsoft.com/office/officeart/2005/8/layout/hList1"/>
    <dgm:cxn modelId="{6958FE31-9DC7-41D1-B688-798A3545CFE1}" type="presOf" srcId="{FC8895B5-F23D-4210-8934-A676647BD283}" destId="{94DC7832-0AAF-46D9-8ABD-C1EB3DA9D8F0}" srcOrd="0" destOrd="0" presId="urn:microsoft.com/office/officeart/2005/8/layout/hList1"/>
    <dgm:cxn modelId="{01393FFB-4EBC-4D34-8B29-A0F50F9398B6}" type="presOf" srcId="{26505580-C40F-4D83-8E8E-C70169A2D84B}" destId="{874E6C4F-72E8-4672-A7FC-22BF92D382BD}" srcOrd="0" destOrd="0" presId="urn:microsoft.com/office/officeart/2005/8/layout/hList1"/>
    <dgm:cxn modelId="{94556B21-8EF5-44B0-95BC-C74C2F919E0A}" srcId="{293E6A7A-26B8-4871-A25D-48A012E55C7F}" destId="{0D3FDB9A-C88B-4003-84B6-4F6ED160C250}" srcOrd="4" destOrd="0" parTransId="{642F6FFD-4D60-4EC5-B45B-4F0184CA6BCA}" sibTransId="{58196124-3FDF-44E6-A061-EA58759DF875}"/>
    <dgm:cxn modelId="{5E99D2E1-5D12-4525-85E5-C4EB1FEB3AD3}" type="presParOf" srcId="{666B4F4C-D04A-4E1D-886C-7AE00414193D}" destId="{382BB14B-9898-49CC-8CF1-516451C4539B}" srcOrd="0" destOrd="0" presId="urn:microsoft.com/office/officeart/2005/8/layout/hList1"/>
    <dgm:cxn modelId="{AFB961FD-CBB9-49B1-8350-7C53A3D10199}" type="presParOf" srcId="{382BB14B-9898-49CC-8CF1-516451C4539B}" destId="{864A1E8A-C0B2-48CE-BBF4-D843963FE039}" srcOrd="0" destOrd="0" presId="urn:microsoft.com/office/officeart/2005/8/layout/hList1"/>
    <dgm:cxn modelId="{72A27506-79C6-485E-BCDF-9AA6F2C67060}" type="presParOf" srcId="{382BB14B-9898-49CC-8CF1-516451C4539B}" destId="{989254DE-1745-4F0D-97C7-C6DA54E809BE}" srcOrd="1" destOrd="0" presId="urn:microsoft.com/office/officeart/2005/8/layout/hList1"/>
    <dgm:cxn modelId="{19973643-DC3D-4998-A13F-933FB9591B5D}" type="presParOf" srcId="{666B4F4C-D04A-4E1D-886C-7AE00414193D}" destId="{3DBBA737-A260-4A46-9858-1F6C505E0450}" srcOrd="1" destOrd="0" presId="urn:microsoft.com/office/officeart/2005/8/layout/hList1"/>
    <dgm:cxn modelId="{2B86E872-292F-417A-96AC-0A73ED6139F2}" type="presParOf" srcId="{666B4F4C-D04A-4E1D-886C-7AE00414193D}" destId="{93081E50-CD97-4FDD-8F1E-219E8CF5EC28}" srcOrd="2" destOrd="0" presId="urn:microsoft.com/office/officeart/2005/8/layout/hList1"/>
    <dgm:cxn modelId="{B08C7D18-C2F6-415F-8D83-8E799433543B}" type="presParOf" srcId="{93081E50-CD97-4FDD-8F1E-219E8CF5EC28}" destId="{6CC86AB2-78B0-4CB0-A06A-F154B84EEC79}" srcOrd="0" destOrd="0" presId="urn:microsoft.com/office/officeart/2005/8/layout/hList1"/>
    <dgm:cxn modelId="{CF1BA6EB-F598-4ABE-A31C-BEB123B12A97}" type="presParOf" srcId="{93081E50-CD97-4FDD-8F1E-219E8CF5EC28}" destId="{94DC7832-0AAF-46D9-8ABD-C1EB3DA9D8F0}" srcOrd="1" destOrd="0" presId="urn:microsoft.com/office/officeart/2005/8/layout/hList1"/>
    <dgm:cxn modelId="{7D1BF333-1A35-4476-ADF1-00126692B6B3}" type="presParOf" srcId="{666B4F4C-D04A-4E1D-886C-7AE00414193D}" destId="{4A6DBDA2-89F7-4809-B7C8-DD020B0B512E}" srcOrd="3" destOrd="0" presId="urn:microsoft.com/office/officeart/2005/8/layout/hList1"/>
    <dgm:cxn modelId="{4ACB7130-A895-4E21-B566-CD98A8F90C89}" type="presParOf" srcId="{666B4F4C-D04A-4E1D-886C-7AE00414193D}" destId="{5CC47D1F-0CD5-4C17-B455-E8686790939D}" srcOrd="4" destOrd="0" presId="urn:microsoft.com/office/officeart/2005/8/layout/hList1"/>
    <dgm:cxn modelId="{7ED3FF49-72CE-4BEF-A330-CAA9AE2E36E2}" type="presParOf" srcId="{5CC47D1F-0CD5-4C17-B455-E8686790939D}" destId="{874E6C4F-72E8-4672-A7FC-22BF92D382BD}" srcOrd="0" destOrd="0" presId="urn:microsoft.com/office/officeart/2005/8/layout/hList1"/>
    <dgm:cxn modelId="{4A2931B1-052C-4F93-851E-201EEDC8CEA9}" type="presParOf" srcId="{5CC47D1F-0CD5-4C17-B455-E8686790939D}" destId="{F9812E79-EA06-492D-A681-4D4B5245748F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2B247F-38A3-4DDD-BEC9-2C8C30AA6E55}" type="doc">
      <dgm:prSet loTypeId="urn:microsoft.com/office/officeart/2005/8/layout/h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D6983A3-FE10-4494-8803-C8B9DEE0A53F}">
      <dgm:prSet phldrT="[Texto]"/>
      <dgm:spPr/>
      <dgm:t>
        <a:bodyPr/>
        <a:lstStyle/>
        <a:p>
          <a:r>
            <a:rPr lang="es-ES" b="1" dirty="0" smtClean="0"/>
            <a:t>De respuesta a un anuncio</a:t>
          </a:r>
          <a:endParaRPr lang="es-ES" dirty="0"/>
        </a:p>
      </dgm:t>
    </dgm:pt>
    <dgm:pt modelId="{8D1C6052-F4AB-4AB9-A951-F2EB990A8ED6}" type="parTrans" cxnId="{ACD93C1A-5F7D-4723-AF88-44F480BDA133}">
      <dgm:prSet/>
      <dgm:spPr/>
      <dgm:t>
        <a:bodyPr/>
        <a:lstStyle/>
        <a:p>
          <a:endParaRPr lang="es-ES"/>
        </a:p>
      </dgm:t>
    </dgm:pt>
    <dgm:pt modelId="{C017011B-EDC0-4CA6-AE1E-06184AF7B3CE}" type="sibTrans" cxnId="{ACD93C1A-5F7D-4723-AF88-44F480BDA133}">
      <dgm:prSet/>
      <dgm:spPr/>
      <dgm:t>
        <a:bodyPr/>
        <a:lstStyle/>
        <a:p>
          <a:endParaRPr lang="es-ES"/>
        </a:p>
      </dgm:t>
    </dgm:pt>
    <dgm:pt modelId="{2150DBFC-FDF1-4F03-84C2-A0689E4E501E}">
      <dgm:prSet phldrT="[Texto]"/>
      <dgm:spPr/>
      <dgm:t>
        <a:bodyPr/>
        <a:lstStyle/>
        <a:p>
          <a:r>
            <a:rPr lang="es-ES" b="1" dirty="0" err="1" smtClean="0"/>
            <a:t>Autocandidatura</a:t>
          </a:r>
          <a:endParaRPr lang="es-ES" b="1" dirty="0"/>
        </a:p>
      </dgm:t>
    </dgm:pt>
    <dgm:pt modelId="{F9094094-FB55-40C7-93E8-84E5EDF932EB}" type="parTrans" cxnId="{4DAE31EC-0331-4C0F-9281-500C69283F09}">
      <dgm:prSet/>
      <dgm:spPr/>
      <dgm:t>
        <a:bodyPr/>
        <a:lstStyle/>
        <a:p>
          <a:endParaRPr lang="es-ES"/>
        </a:p>
      </dgm:t>
    </dgm:pt>
    <dgm:pt modelId="{E306327D-5675-49E2-BBD0-3679A2C45D44}" type="sibTrans" cxnId="{4DAE31EC-0331-4C0F-9281-500C69283F09}">
      <dgm:prSet/>
      <dgm:spPr/>
      <dgm:t>
        <a:bodyPr/>
        <a:lstStyle/>
        <a:p>
          <a:endParaRPr lang="es-ES"/>
        </a:p>
      </dgm:t>
    </dgm:pt>
    <dgm:pt modelId="{B5ABB634-E6FE-4293-B8AB-F7B0A48760F5}">
      <dgm:prSet phldrT="[Texto]"/>
      <dgm:spPr/>
      <dgm:t>
        <a:bodyPr/>
        <a:lstStyle/>
        <a:p>
          <a:r>
            <a:rPr lang="es-ES" dirty="0" smtClean="0"/>
            <a:t>Tienes que convencerlos de que tú eres esencial para la empresa.  </a:t>
          </a:r>
          <a:endParaRPr lang="es-ES" dirty="0"/>
        </a:p>
      </dgm:t>
    </dgm:pt>
    <dgm:pt modelId="{5AA2C73C-8CA7-4108-B3E1-F92378DCB17E}" type="parTrans" cxnId="{01C3ED43-6FCA-4494-A476-69277BAE1230}">
      <dgm:prSet/>
      <dgm:spPr/>
      <dgm:t>
        <a:bodyPr/>
        <a:lstStyle/>
        <a:p>
          <a:endParaRPr lang="es-ES"/>
        </a:p>
      </dgm:t>
    </dgm:pt>
    <dgm:pt modelId="{A8E34966-F4F4-4B8B-8371-99E9B3203FA0}" type="sibTrans" cxnId="{01C3ED43-6FCA-4494-A476-69277BAE1230}">
      <dgm:prSet/>
      <dgm:spPr/>
      <dgm:t>
        <a:bodyPr/>
        <a:lstStyle/>
        <a:p>
          <a:endParaRPr lang="es-ES"/>
        </a:p>
      </dgm:t>
    </dgm:pt>
    <dgm:pt modelId="{F7F3F618-FA7A-4D68-9FC8-181B814F8397}">
      <dgm:prSet/>
      <dgm:spPr/>
      <dgm:t>
        <a:bodyPr/>
        <a:lstStyle/>
        <a:p>
          <a:r>
            <a:rPr lang="es-ES" dirty="0" smtClean="0"/>
            <a:t>Motivo de la carta Descripción del puesto de trabajo deseado y el porqué.</a:t>
          </a:r>
        </a:p>
      </dgm:t>
    </dgm:pt>
    <dgm:pt modelId="{6627BB1E-C8B1-4B4A-967C-E21CF492FFB4}" type="parTrans" cxnId="{6B28DB66-FB8E-405A-93D6-BF3D0C719D67}">
      <dgm:prSet/>
      <dgm:spPr/>
      <dgm:t>
        <a:bodyPr/>
        <a:lstStyle/>
        <a:p>
          <a:endParaRPr lang="es-ES"/>
        </a:p>
      </dgm:t>
    </dgm:pt>
    <dgm:pt modelId="{0BA4390B-BE82-464D-BA45-A07D8C0FEFB1}" type="sibTrans" cxnId="{6B28DB66-FB8E-405A-93D6-BF3D0C719D67}">
      <dgm:prSet/>
      <dgm:spPr/>
      <dgm:t>
        <a:bodyPr/>
        <a:lstStyle/>
        <a:p>
          <a:endParaRPr lang="es-ES"/>
        </a:p>
      </dgm:t>
    </dgm:pt>
    <dgm:pt modelId="{FB26FCB0-9F38-45E0-958C-8B94503861F0}">
      <dgm:prSet/>
      <dgm:spPr/>
      <dgm:t>
        <a:bodyPr/>
        <a:lstStyle/>
        <a:p>
          <a:r>
            <a:rPr lang="es-ES" dirty="0" smtClean="0"/>
            <a:t>Solicitud de entrevista</a:t>
          </a:r>
          <a:endParaRPr lang="es-ES" dirty="0"/>
        </a:p>
      </dgm:t>
    </dgm:pt>
    <dgm:pt modelId="{20B46B46-35A0-4931-9CE3-CD543C2DB7E2}" type="parTrans" cxnId="{018C3B3B-6625-4771-A1E6-D005AC43A2A0}">
      <dgm:prSet/>
      <dgm:spPr/>
      <dgm:t>
        <a:bodyPr/>
        <a:lstStyle/>
        <a:p>
          <a:endParaRPr lang="es-ES"/>
        </a:p>
      </dgm:t>
    </dgm:pt>
    <dgm:pt modelId="{6E294140-3895-4C4E-B88F-70F45C0BEF7A}" type="sibTrans" cxnId="{018C3B3B-6625-4771-A1E6-D005AC43A2A0}">
      <dgm:prSet/>
      <dgm:spPr/>
      <dgm:t>
        <a:bodyPr/>
        <a:lstStyle/>
        <a:p>
          <a:endParaRPr lang="es-ES"/>
        </a:p>
      </dgm:t>
    </dgm:pt>
    <dgm:pt modelId="{A1931B44-AEAD-446E-B357-BD9F16CBC5DF}">
      <dgm:prSet/>
      <dgm:spPr/>
      <dgm:t>
        <a:bodyPr/>
        <a:lstStyle/>
        <a:p>
          <a:r>
            <a:rPr lang="es-ES" dirty="0" smtClean="0"/>
            <a:t>Características personales y profesionales que beneficiarían a la empresa</a:t>
          </a:r>
        </a:p>
      </dgm:t>
    </dgm:pt>
    <dgm:pt modelId="{E38F10CB-BBE1-4ABC-9698-D7EABE340D91}" type="parTrans" cxnId="{81A465A2-A42F-42B9-90E1-57677EC81FDC}">
      <dgm:prSet/>
      <dgm:spPr/>
      <dgm:t>
        <a:bodyPr/>
        <a:lstStyle/>
        <a:p>
          <a:endParaRPr lang="es-ES"/>
        </a:p>
      </dgm:t>
    </dgm:pt>
    <dgm:pt modelId="{AB098469-1EA1-49FC-84F2-57E532020675}" type="sibTrans" cxnId="{81A465A2-A42F-42B9-90E1-57677EC81FDC}">
      <dgm:prSet/>
      <dgm:spPr/>
      <dgm:t>
        <a:bodyPr/>
        <a:lstStyle/>
        <a:p>
          <a:endParaRPr lang="es-ES"/>
        </a:p>
      </dgm:t>
    </dgm:pt>
    <dgm:pt modelId="{7B6D865E-8B9B-45C5-8E2C-92D52411867F}">
      <dgm:prSet phldrT="[Texto]"/>
      <dgm:spPr/>
      <dgm:t>
        <a:bodyPr/>
        <a:lstStyle/>
        <a:p>
          <a:r>
            <a:rPr lang="es-ES" dirty="0" smtClean="0"/>
            <a:t>Debes proponer una entrevista, una llamada o que tengan presente tu currículum cuando haya un puesto de trabajo vacante</a:t>
          </a:r>
          <a:endParaRPr lang="es-ES" dirty="0"/>
        </a:p>
      </dgm:t>
    </dgm:pt>
    <dgm:pt modelId="{47650D13-9923-4B94-80E3-187A572DA849}" type="parTrans" cxnId="{7458C39E-DACC-4796-AE35-B63DC290B356}">
      <dgm:prSet/>
      <dgm:spPr/>
      <dgm:t>
        <a:bodyPr/>
        <a:lstStyle/>
        <a:p>
          <a:endParaRPr lang="es-ES"/>
        </a:p>
      </dgm:t>
    </dgm:pt>
    <dgm:pt modelId="{DD1D17FA-9CD6-442A-8D13-A35B8149592C}" type="sibTrans" cxnId="{7458C39E-DACC-4796-AE35-B63DC290B356}">
      <dgm:prSet/>
      <dgm:spPr/>
      <dgm:t>
        <a:bodyPr/>
        <a:lstStyle/>
        <a:p>
          <a:endParaRPr lang="es-ES"/>
        </a:p>
      </dgm:t>
    </dgm:pt>
    <dgm:pt modelId="{54552890-B42E-4B11-B017-7FB5627EDDB7}" type="pres">
      <dgm:prSet presAssocID="{8A2B247F-38A3-4DDD-BEC9-2C8C30AA6E5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33A91FF-7127-40E7-A167-88C5B8E1D89F}" type="pres">
      <dgm:prSet presAssocID="{1D6983A3-FE10-4494-8803-C8B9DEE0A53F}" presName="composite" presStyleCnt="0"/>
      <dgm:spPr/>
    </dgm:pt>
    <dgm:pt modelId="{903020F1-8702-4D26-8187-31992F07B4B0}" type="pres">
      <dgm:prSet presAssocID="{1D6983A3-FE10-4494-8803-C8B9DEE0A53F}" presName="parTx" presStyleLbl="alignNode1" presStyleIdx="0" presStyleCnt="2" custLinFactNeighborX="-3477" custLinFactNeighborY="36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C9B13A0-B392-4C41-8DC3-8A6EA4CEEDF3}" type="pres">
      <dgm:prSet presAssocID="{1D6983A3-FE10-4494-8803-C8B9DEE0A53F}" presName="desTx" presStyleLbl="alignAccFollowNode1" presStyleIdx="0" presStyleCnt="2" custLinFactNeighborX="268" custLinFactNeighborY="-287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9AA168B-C51A-413B-8A4A-4BA6F2403105}" type="pres">
      <dgm:prSet presAssocID="{C017011B-EDC0-4CA6-AE1E-06184AF7B3CE}" presName="space" presStyleCnt="0"/>
      <dgm:spPr/>
    </dgm:pt>
    <dgm:pt modelId="{05CA1394-1BE9-469A-B32D-42814B67B236}" type="pres">
      <dgm:prSet presAssocID="{2150DBFC-FDF1-4F03-84C2-A0689E4E501E}" presName="composite" presStyleCnt="0"/>
      <dgm:spPr/>
    </dgm:pt>
    <dgm:pt modelId="{6C5AC680-585F-4EAF-B305-22495D71DF58}" type="pres">
      <dgm:prSet presAssocID="{2150DBFC-FDF1-4F03-84C2-A0689E4E501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C7170E-5168-4831-8429-322E3E88B59E}" type="pres">
      <dgm:prSet presAssocID="{2150DBFC-FDF1-4F03-84C2-A0689E4E501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C2B2454-B021-4ECD-B43B-ED173155FF55}" type="presOf" srcId="{F7F3F618-FA7A-4D68-9FC8-181B814F8397}" destId="{1C9B13A0-B392-4C41-8DC3-8A6EA4CEEDF3}" srcOrd="0" destOrd="0" presId="urn:microsoft.com/office/officeart/2005/8/layout/hList1"/>
    <dgm:cxn modelId="{0FE0E83B-0172-4765-8CB2-6A0FADD5FADC}" type="presOf" srcId="{B5ABB634-E6FE-4293-B8AB-F7B0A48760F5}" destId="{09C7170E-5168-4831-8429-322E3E88B59E}" srcOrd="0" destOrd="0" presId="urn:microsoft.com/office/officeart/2005/8/layout/hList1"/>
    <dgm:cxn modelId="{C5FE08C1-F74D-4219-B16C-31C6230E03C1}" type="presOf" srcId="{2150DBFC-FDF1-4F03-84C2-A0689E4E501E}" destId="{6C5AC680-585F-4EAF-B305-22495D71DF58}" srcOrd="0" destOrd="0" presId="urn:microsoft.com/office/officeart/2005/8/layout/hList1"/>
    <dgm:cxn modelId="{4DAE31EC-0331-4C0F-9281-500C69283F09}" srcId="{8A2B247F-38A3-4DDD-BEC9-2C8C30AA6E55}" destId="{2150DBFC-FDF1-4F03-84C2-A0689E4E501E}" srcOrd="1" destOrd="0" parTransId="{F9094094-FB55-40C7-93E8-84E5EDF932EB}" sibTransId="{E306327D-5675-49E2-BBD0-3679A2C45D44}"/>
    <dgm:cxn modelId="{AA6F78DB-B45C-4862-91C6-40B1B43841F6}" type="presOf" srcId="{8A2B247F-38A3-4DDD-BEC9-2C8C30AA6E55}" destId="{54552890-B42E-4B11-B017-7FB5627EDDB7}" srcOrd="0" destOrd="0" presId="urn:microsoft.com/office/officeart/2005/8/layout/hList1"/>
    <dgm:cxn modelId="{100A4049-3AFF-490C-9624-AD3C1FFF183B}" type="presOf" srcId="{A1931B44-AEAD-446E-B357-BD9F16CBC5DF}" destId="{1C9B13A0-B392-4C41-8DC3-8A6EA4CEEDF3}" srcOrd="0" destOrd="1" presId="urn:microsoft.com/office/officeart/2005/8/layout/hList1"/>
    <dgm:cxn modelId="{018C3B3B-6625-4771-A1E6-D005AC43A2A0}" srcId="{1D6983A3-FE10-4494-8803-C8B9DEE0A53F}" destId="{FB26FCB0-9F38-45E0-958C-8B94503861F0}" srcOrd="2" destOrd="0" parTransId="{20B46B46-35A0-4931-9CE3-CD543C2DB7E2}" sibTransId="{6E294140-3895-4C4E-B88F-70F45C0BEF7A}"/>
    <dgm:cxn modelId="{6B28DB66-FB8E-405A-93D6-BF3D0C719D67}" srcId="{1D6983A3-FE10-4494-8803-C8B9DEE0A53F}" destId="{F7F3F618-FA7A-4D68-9FC8-181B814F8397}" srcOrd="0" destOrd="0" parTransId="{6627BB1E-C8B1-4B4A-967C-E21CF492FFB4}" sibTransId="{0BA4390B-BE82-464D-BA45-A07D8C0FEFB1}"/>
    <dgm:cxn modelId="{01C3ED43-6FCA-4494-A476-69277BAE1230}" srcId="{2150DBFC-FDF1-4F03-84C2-A0689E4E501E}" destId="{B5ABB634-E6FE-4293-B8AB-F7B0A48760F5}" srcOrd="0" destOrd="0" parTransId="{5AA2C73C-8CA7-4108-B3E1-F92378DCB17E}" sibTransId="{A8E34966-F4F4-4B8B-8371-99E9B3203FA0}"/>
    <dgm:cxn modelId="{562951FC-0C9B-41D7-B6EA-3DA11DA106E3}" type="presOf" srcId="{7B6D865E-8B9B-45C5-8E2C-92D52411867F}" destId="{09C7170E-5168-4831-8429-322E3E88B59E}" srcOrd="0" destOrd="1" presId="urn:microsoft.com/office/officeart/2005/8/layout/hList1"/>
    <dgm:cxn modelId="{3BDCA2BD-B301-441A-AB8A-78DD382A871C}" type="presOf" srcId="{1D6983A3-FE10-4494-8803-C8B9DEE0A53F}" destId="{903020F1-8702-4D26-8187-31992F07B4B0}" srcOrd="0" destOrd="0" presId="urn:microsoft.com/office/officeart/2005/8/layout/hList1"/>
    <dgm:cxn modelId="{ACD93C1A-5F7D-4723-AF88-44F480BDA133}" srcId="{8A2B247F-38A3-4DDD-BEC9-2C8C30AA6E55}" destId="{1D6983A3-FE10-4494-8803-C8B9DEE0A53F}" srcOrd="0" destOrd="0" parTransId="{8D1C6052-F4AB-4AB9-A951-F2EB990A8ED6}" sibTransId="{C017011B-EDC0-4CA6-AE1E-06184AF7B3CE}"/>
    <dgm:cxn modelId="{0C54DE71-9199-4211-8E6E-1BD076E919AD}" type="presOf" srcId="{FB26FCB0-9F38-45E0-958C-8B94503861F0}" destId="{1C9B13A0-B392-4C41-8DC3-8A6EA4CEEDF3}" srcOrd="0" destOrd="2" presId="urn:microsoft.com/office/officeart/2005/8/layout/hList1"/>
    <dgm:cxn modelId="{81A465A2-A42F-42B9-90E1-57677EC81FDC}" srcId="{1D6983A3-FE10-4494-8803-C8B9DEE0A53F}" destId="{A1931B44-AEAD-446E-B357-BD9F16CBC5DF}" srcOrd="1" destOrd="0" parTransId="{E38F10CB-BBE1-4ABC-9698-D7EABE340D91}" sibTransId="{AB098469-1EA1-49FC-84F2-57E532020675}"/>
    <dgm:cxn modelId="{7458C39E-DACC-4796-AE35-B63DC290B356}" srcId="{2150DBFC-FDF1-4F03-84C2-A0689E4E501E}" destId="{7B6D865E-8B9B-45C5-8E2C-92D52411867F}" srcOrd="1" destOrd="0" parTransId="{47650D13-9923-4B94-80E3-187A572DA849}" sibTransId="{DD1D17FA-9CD6-442A-8D13-A35B8149592C}"/>
    <dgm:cxn modelId="{E68669ED-E65D-47F4-936B-C5E1FAE1C9FF}" type="presParOf" srcId="{54552890-B42E-4B11-B017-7FB5627EDDB7}" destId="{A33A91FF-7127-40E7-A167-88C5B8E1D89F}" srcOrd="0" destOrd="0" presId="urn:microsoft.com/office/officeart/2005/8/layout/hList1"/>
    <dgm:cxn modelId="{2EB085F0-C7D3-4C7E-B1B7-B0CEE4EA92EF}" type="presParOf" srcId="{A33A91FF-7127-40E7-A167-88C5B8E1D89F}" destId="{903020F1-8702-4D26-8187-31992F07B4B0}" srcOrd="0" destOrd="0" presId="urn:microsoft.com/office/officeart/2005/8/layout/hList1"/>
    <dgm:cxn modelId="{A3D76D87-C273-4165-97CA-0754FDCF67AA}" type="presParOf" srcId="{A33A91FF-7127-40E7-A167-88C5B8E1D89F}" destId="{1C9B13A0-B392-4C41-8DC3-8A6EA4CEEDF3}" srcOrd="1" destOrd="0" presId="urn:microsoft.com/office/officeart/2005/8/layout/hList1"/>
    <dgm:cxn modelId="{E0947461-2D8B-4E15-99D2-1EE8C3FA9945}" type="presParOf" srcId="{54552890-B42E-4B11-B017-7FB5627EDDB7}" destId="{59AA168B-C51A-413B-8A4A-4BA6F2403105}" srcOrd="1" destOrd="0" presId="urn:microsoft.com/office/officeart/2005/8/layout/hList1"/>
    <dgm:cxn modelId="{1B9395FB-6D2F-426A-B71D-8986003FF822}" type="presParOf" srcId="{54552890-B42E-4B11-B017-7FB5627EDDB7}" destId="{05CA1394-1BE9-469A-B32D-42814B67B236}" srcOrd="2" destOrd="0" presId="urn:microsoft.com/office/officeart/2005/8/layout/hList1"/>
    <dgm:cxn modelId="{83F5814A-FB83-4B31-B324-F2D82FBC2C02}" type="presParOf" srcId="{05CA1394-1BE9-469A-B32D-42814B67B236}" destId="{6C5AC680-585F-4EAF-B305-22495D71DF58}" srcOrd="0" destOrd="0" presId="urn:microsoft.com/office/officeart/2005/8/layout/hList1"/>
    <dgm:cxn modelId="{6CB10C76-DC05-4CE5-935E-323C57EF7C17}" type="presParOf" srcId="{05CA1394-1BE9-469A-B32D-42814B67B236}" destId="{09C7170E-5168-4831-8429-322E3E88B5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65C94B-0E86-42C7-8DF1-E04018DEB9C1}" type="doc">
      <dgm:prSet loTypeId="urn:microsoft.com/office/officeart/2005/8/layout/hList1" loCatId="list" qsTypeId="urn:microsoft.com/office/officeart/2005/8/quickstyle/3d6" qsCatId="3D" csTypeId="urn:microsoft.com/office/officeart/2005/8/colors/accent4_3" csCatId="accent4" phldr="1"/>
      <dgm:spPr/>
      <dgm:t>
        <a:bodyPr/>
        <a:lstStyle/>
        <a:p>
          <a:endParaRPr lang="es-ES"/>
        </a:p>
      </dgm:t>
    </dgm:pt>
    <dgm:pt modelId="{2CFA9134-A4BE-4C78-993D-CFF521705B29}">
      <dgm:prSet phldrT="[Texto]"/>
      <dgm:spPr/>
      <dgm:t>
        <a:bodyPr/>
        <a:lstStyle/>
        <a:p>
          <a:r>
            <a:rPr lang="es-ES" dirty="0" smtClean="0"/>
            <a:t>TIPOS</a:t>
          </a:r>
          <a:endParaRPr lang="es-ES" dirty="0"/>
        </a:p>
      </dgm:t>
    </dgm:pt>
    <dgm:pt modelId="{E5B85D46-875E-4F2D-A3FC-98DEA81E3C36}" type="parTrans" cxnId="{C0A0E496-D1F7-4FAF-963C-7DA80236D508}">
      <dgm:prSet/>
      <dgm:spPr/>
      <dgm:t>
        <a:bodyPr/>
        <a:lstStyle/>
        <a:p>
          <a:endParaRPr lang="es-ES"/>
        </a:p>
      </dgm:t>
    </dgm:pt>
    <dgm:pt modelId="{A74D876E-E52D-49FC-AC19-C6E9CFB8B84B}" type="sibTrans" cxnId="{C0A0E496-D1F7-4FAF-963C-7DA80236D508}">
      <dgm:prSet/>
      <dgm:spPr/>
      <dgm:t>
        <a:bodyPr/>
        <a:lstStyle/>
        <a:p>
          <a:endParaRPr lang="es-ES"/>
        </a:p>
      </dgm:t>
    </dgm:pt>
    <dgm:pt modelId="{AEC73F38-C618-4FCA-92ED-DFBC562365AE}">
      <dgm:prSet phldrT="[Texto]"/>
      <dgm:spPr/>
      <dgm:t>
        <a:bodyPr/>
        <a:lstStyle/>
        <a:p>
          <a:r>
            <a:rPr lang="es-ES" dirty="0" smtClean="0"/>
            <a:t>Cronológico</a:t>
          </a:r>
          <a:endParaRPr lang="es-ES" dirty="0"/>
        </a:p>
      </dgm:t>
    </dgm:pt>
    <dgm:pt modelId="{6F0A1001-F9B4-47BF-81E8-9F76820382EF}" type="parTrans" cxnId="{CFB03AA7-AB9A-4787-8DB0-42214FACD3AE}">
      <dgm:prSet/>
      <dgm:spPr/>
      <dgm:t>
        <a:bodyPr/>
        <a:lstStyle/>
        <a:p>
          <a:endParaRPr lang="es-ES"/>
        </a:p>
      </dgm:t>
    </dgm:pt>
    <dgm:pt modelId="{73895A8E-EBAA-4C5D-8B6B-00A34ACD1A34}" type="sibTrans" cxnId="{CFB03AA7-AB9A-4787-8DB0-42214FACD3AE}">
      <dgm:prSet/>
      <dgm:spPr/>
      <dgm:t>
        <a:bodyPr/>
        <a:lstStyle/>
        <a:p>
          <a:endParaRPr lang="es-ES"/>
        </a:p>
      </dgm:t>
    </dgm:pt>
    <dgm:pt modelId="{B68991E3-95C3-431F-B8F6-CBB8AA8C46E2}">
      <dgm:prSet phldrT="[Texto]"/>
      <dgm:spPr/>
      <dgm:t>
        <a:bodyPr/>
        <a:lstStyle/>
        <a:p>
          <a:r>
            <a:rPr lang="es-ES" dirty="0" smtClean="0"/>
            <a:t>Funcional</a:t>
          </a:r>
          <a:endParaRPr lang="es-ES" dirty="0"/>
        </a:p>
      </dgm:t>
    </dgm:pt>
    <dgm:pt modelId="{41BD1521-4647-48CE-AAFA-AB9FD375B53C}" type="parTrans" cxnId="{3C2458A0-11D1-419A-9715-223C199172C5}">
      <dgm:prSet/>
      <dgm:spPr/>
      <dgm:t>
        <a:bodyPr/>
        <a:lstStyle/>
        <a:p>
          <a:endParaRPr lang="es-ES"/>
        </a:p>
      </dgm:t>
    </dgm:pt>
    <dgm:pt modelId="{FD1523A7-6543-4097-82F9-B914DAA2487F}" type="sibTrans" cxnId="{3C2458A0-11D1-419A-9715-223C199172C5}">
      <dgm:prSet/>
      <dgm:spPr/>
      <dgm:t>
        <a:bodyPr/>
        <a:lstStyle/>
        <a:p>
          <a:endParaRPr lang="es-ES"/>
        </a:p>
      </dgm:t>
    </dgm:pt>
    <dgm:pt modelId="{FD68B133-D832-48E7-B405-0B97177BF196}">
      <dgm:prSet phldrT="[Texto]"/>
      <dgm:spPr/>
      <dgm:t>
        <a:bodyPr/>
        <a:lstStyle/>
        <a:p>
          <a:r>
            <a:rPr lang="es-ES" dirty="0" smtClean="0"/>
            <a:t>CARACTERÍSTICAS</a:t>
          </a:r>
          <a:endParaRPr lang="es-ES" dirty="0"/>
        </a:p>
      </dgm:t>
    </dgm:pt>
    <dgm:pt modelId="{35CD800A-FF56-433C-AD0C-FEC0B59CC704}" type="parTrans" cxnId="{7DE5EA04-ABA5-48A3-81F0-30C137BD1741}">
      <dgm:prSet/>
      <dgm:spPr/>
      <dgm:t>
        <a:bodyPr/>
        <a:lstStyle/>
        <a:p>
          <a:endParaRPr lang="es-ES"/>
        </a:p>
      </dgm:t>
    </dgm:pt>
    <dgm:pt modelId="{DE5010A7-9421-4BC9-AEFB-93C824086C6B}" type="sibTrans" cxnId="{7DE5EA04-ABA5-48A3-81F0-30C137BD1741}">
      <dgm:prSet/>
      <dgm:spPr/>
      <dgm:t>
        <a:bodyPr/>
        <a:lstStyle/>
        <a:p>
          <a:endParaRPr lang="es-ES"/>
        </a:p>
      </dgm:t>
    </dgm:pt>
    <dgm:pt modelId="{559C871E-D852-4B38-9A4C-25480A99AA42}">
      <dgm:prSet phldrT="[Texto]"/>
      <dgm:spPr/>
      <dgm:t>
        <a:bodyPr/>
        <a:lstStyle/>
        <a:p>
          <a:r>
            <a:rPr lang="es-ES" smtClean="0"/>
            <a:t>Actualizado</a:t>
          </a:r>
          <a:endParaRPr lang="es-ES" dirty="0" smtClean="0"/>
        </a:p>
      </dgm:t>
    </dgm:pt>
    <dgm:pt modelId="{BB14E00B-A2EC-41FD-97ED-1D1FBDA0CBBE}" type="parTrans" cxnId="{6949250D-954F-4C22-92CD-99E7F12516D7}">
      <dgm:prSet/>
      <dgm:spPr/>
      <dgm:t>
        <a:bodyPr/>
        <a:lstStyle/>
        <a:p>
          <a:endParaRPr lang="es-ES"/>
        </a:p>
      </dgm:t>
    </dgm:pt>
    <dgm:pt modelId="{ECEEE870-F8D0-45C3-93CB-442D35F79F5A}" type="sibTrans" cxnId="{6949250D-954F-4C22-92CD-99E7F12516D7}">
      <dgm:prSet/>
      <dgm:spPr/>
      <dgm:t>
        <a:bodyPr/>
        <a:lstStyle/>
        <a:p>
          <a:endParaRPr lang="es-ES"/>
        </a:p>
      </dgm:t>
    </dgm:pt>
    <dgm:pt modelId="{96F49D43-3021-4934-9267-61F2C602D2F2}">
      <dgm:prSet phldrT="[Texto]"/>
      <dgm:spPr/>
      <dgm:t>
        <a:bodyPr/>
        <a:lstStyle/>
        <a:p>
          <a:r>
            <a:rPr lang="es-ES" dirty="0" smtClean="0"/>
            <a:t>Europeo</a:t>
          </a:r>
          <a:endParaRPr lang="es-ES" dirty="0"/>
        </a:p>
      </dgm:t>
    </dgm:pt>
    <dgm:pt modelId="{147FDB74-78BE-46CC-9B18-BC6002C626C5}" type="parTrans" cxnId="{9920B470-AA85-44A4-B640-302BD5241DED}">
      <dgm:prSet/>
      <dgm:spPr/>
      <dgm:t>
        <a:bodyPr/>
        <a:lstStyle/>
        <a:p>
          <a:endParaRPr lang="es-ES"/>
        </a:p>
      </dgm:t>
    </dgm:pt>
    <dgm:pt modelId="{C7CE3423-1953-497C-BDCB-BBD9DC3617E2}" type="sibTrans" cxnId="{9920B470-AA85-44A4-B640-302BD5241DED}">
      <dgm:prSet/>
      <dgm:spPr/>
      <dgm:t>
        <a:bodyPr/>
        <a:lstStyle/>
        <a:p>
          <a:endParaRPr lang="es-ES"/>
        </a:p>
      </dgm:t>
    </dgm:pt>
    <dgm:pt modelId="{77A5A42D-3EDC-4BE8-9AC3-BE3647AEB807}">
      <dgm:prSet phldrT="[Texto]"/>
      <dgm:spPr/>
      <dgm:t>
        <a:bodyPr/>
        <a:lstStyle/>
        <a:p>
          <a:r>
            <a:rPr lang="es-ES" dirty="0" smtClean="0"/>
            <a:t>Conciso</a:t>
          </a:r>
        </a:p>
      </dgm:t>
    </dgm:pt>
    <dgm:pt modelId="{30A877DA-1D88-40EC-BC10-99EBA2783674}" type="parTrans" cxnId="{CE7ACBB1-C987-4A56-BD39-D240B5C94882}">
      <dgm:prSet/>
      <dgm:spPr/>
      <dgm:t>
        <a:bodyPr/>
        <a:lstStyle/>
        <a:p>
          <a:endParaRPr lang="es-ES"/>
        </a:p>
      </dgm:t>
    </dgm:pt>
    <dgm:pt modelId="{D45D98BD-FDA6-438B-AE35-EB991590FC27}" type="sibTrans" cxnId="{CE7ACBB1-C987-4A56-BD39-D240B5C94882}">
      <dgm:prSet/>
      <dgm:spPr/>
      <dgm:t>
        <a:bodyPr/>
        <a:lstStyle/>
        <a:p>
          <a:endParaRPr lang="es-ES"/>
        </a:p>
      </dgm:t>
    </dgm:pt>
    <dgm:pt modelId="{B3E7BD97-71DE-4D8A-B1C6-00F18F281952}">
      <dgm:prSet phldrT="[Texto]"/>
      <dgm:spPr/>
      <dgm:t>
        <a:bodyPr/>
        <a:lstStyle/>
        <a:p>
          <a:r>
            <a:rPr lang="es-ES" dirty="0" smtClean="0"/>
            <a:t>Ordenado</a:t>
          </a:r>
        </a:p>
      </dgm:t>
    </dgm:pt>
    <dgm:pt modelId="{3CCFE3EF-BB4E-45BB-8D70-1A7F30AD47FF}" type="parTrans" cxnId="{64367118-70A3-40EE-9CBF-B847B9F31F0F}">
      <dgm:prSet/>
      <dgm:spPr/>
      <dgm:t>
        <a:bodyPr/>
        <a:lstStyle/>
        <a:p>
          <a:endParaRPr lang="es-ES"/>
        </a:p>
      </dgm:t>
    </dgm:pt>
    <dgm:pt modelId="{C5B45BB7-9C2D-4232-80C2-FD8214BEBD13}" type="sibTrans" cxnId="{64367118-70A3-40EE-9CBF-B847B9F31F0F}">
      <dgm:prSet/>
      <dgm:spPr/>
      <dgm:t>
        <a:bodyPr/>
        <a:lstStyle/>
        <a:p>
          <a:endParaRPr lang="es-ES"/>
        </a:p>
      </dgm:t>
    </dgm:pt>
    <dgm:pt modelId="{64997B14-6D22-4B03-8379-E983A2100246}">
      <dgm:prSet phldrT="[Texto]"/>
      <dgm:spPr/>
      <dgm:t>
        <a:bodyPr/>
        <a:lstStyle/>
        <a:p>
          <a:r>
            <a:rPr lang="es-ES" dirty="0" smtClean="0"/>
            <a:t>Honesto y positivo</a:t>
          </a:r>
        </a:p>
      </dgm:t>
    </dgm:pt>
    <dgm:pt modelId="{C141B99D-0791-42C2-B634-DC80E104285E}" type="parTrans" cxnId="{96F21644-84D6-408E-B67D-F89059527C68}">
      <dgm:prSet/>
      <dgm:spPr/>
      <dgm:t>
        <a:bodyPr/>
        <a:lstStyle/>
        <a:p>
          <a:endParaRPr lang="es-ES"/>
        </a:p>
      </dgm:t>
    </dgm:pt>
    <dgm:pt modelId="{C29C9DC1-2ACA-4FFB-A6B9-181F7CA0524D}" type="sibTrans" cxnId="{96F21644-84D6-408E-B67D-F89059527C68}">
      <dgm:prSet/>
      <dgm:spPr/>
      <dgm:t>
        <a:bodyPr/>
        <a:lstStyle/>
        <a:p>
          <a:endParaRPr lang="es-ES"/>
        </a:p>
      </dgm:t>
    </dgm:pt>
    <dgm:pt modelId="{17DE3D26-8981-4075-83B6-A4F04B29BBD2}">
      <dgm:prSet phldrT="[Texto]"/>
      <dgm:spPr/>
      <dgm:t>
        <a:bodyPr/>
        <a:lstStyle/>
        <a:p>
          <a:r>
            <a:rPr lang="es-ES" dirty="0" smtClean="0"/>
            <a:t>Dar una imagen profesional</a:t>
          </a:r>
        </a:p>
      </dgm:t>
    </dgm:pt>
    <dgm:pt modelId="{6DC71D88-2473-4210-AD90-5FC387D3C81D}" type="parTrans" cxnId="{237356A5-05B5-4D3E-BA25-4C294C72E6CD}">
      <dgm:prSet/>
      <dgm:spPr/>
      <dgm:t>
        <a:bodyPr/>
        <a:lstStyle/>
        <a:p>
          <a:endParaRPr lang="es-ES"/>
        </a:p>
      </dgm:t>
    </dgm:pt>
    <dgm:pt modelId="{910C7740-758F-484F-9B66-EEBCD3B4D530}" type="sibTrans" cxnId="{237356A5-05B5-4D3E-BA25-4C294C72E6CD}">
      <dgm:prSet/>
      <dgm:spPr/>
      <dgm:t>
        <a:bodyPr/>
        <a:lstStyle/>
        <a:p>
          <a:endParaRPr lang="es-ES"/>
        </a:p>
      </dgm:t>
    </dgm:pt>
    <dgm:pt modelId="{AB13A396-7A0E-4C8A-AAF5-CE7C79FBEF47}">
      <dgm:prSet phldrT="[Texto]"/>
      <dgm:spPr/>
      <dgm:t>
        <a:bodyPr/>
        <a:lstStyle/>
        <a:p>
          <a:r>
            <a:rPr lang="es-ES" dirty="0" smtClean="0"/>
            <a:t>Adaptado</a:t>
          </a:r>
        </a:p>
      </dgm:t>
    </dgm:pt>
    <dgm:pt modelId="{2D6D789F-6701-44D5-8D2A-AF0F7A0E5E3E}" type="parTrans" cxnId="{907C742A-3488-42DC-B681-9F05579B99CF}">
      <dgm:prSet/>
      <dgm:spPr/>
      <dgm:t>
        <a:bodyPr/>
        <a:lstStyle/>
        <a:p>
          <a:endParaRPr lang="es-ES"/>
        </a:p>
      </dgm:t>
    </dgm:pt>
    <dgm:pt modelId="{E153EFBF-5359-448A-AD13-3E771A495ECB}" type="sibTrans" cxnId="{907C742A-3488-42DC-B681-9F05579B99CF}">
      <dgm:prSet/>
      <dgm:spPr/>
      <dgm:t>
        <a:bodyPr/>
        <a:lstStyle/>
        <a:p>
          <a:endParaRPr lang="es-ES"/>
        </a:p>
      </dgm:t>
    </dgm:pt>
    <dgm:pt modelId="{79FF3BFD-B748-42F5-AB5C-08B224857F7F}" type="pres">
      <dgm:prSet presAssocID="{1F65C94B-0E86-42C7-8DF1-E04018DEB9C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2432774-E418-4398-8261-4E1346B3BF70}" type="pres">
      <dgm:prSet presAssocID="{2CFA9134-A4BE-4C78-993D-CFF521705B29}" presName="composite" presStyleCnt="0"/>
      <dgm:spPr/>
    </dgm:pt>
    <dgm:pt modelId="{0B3D8091-BC3C-4D4A-A2CA-85BAE3B40640}" type="pres">
      <dgm:prSet presAssocID="{2CFA9134-A4BE-4C78-993D-CFF521705B29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B1533D4-09F8-4BA4-8826-9A2802C83CFA}" type="pres">
      <dgm:prSet presAssocID="{2CFA9134-A4BE-4C78-993D-CFF521705B29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E78834E-601B-49B4-91F2-DC5BCE7AB884}" type="pres">
      <dgm:prSet presAssocID="{A74D876E-E52D-49FC-AC19-C6E9CFB8B84B}" presName="space" presStyleCnt="0"/>
      <dgm:spPr/>
    </dgm:pt>
    <dgm:pt modelId="{8773E5E2-DBA2-46CB-B371-ABFE2B9B0E18}" type="pres">
      <dgm:prSet presAssocID="{FD68B133-D832-48E7-B405-0B97177BF196}" presName="composite" presStyleCnt="0"/>
      <dgm:spPr/>
    </dgm:pt>
    <dgm:pt modelId="{CE94130E-DAC2-4379-B6AF-EDF9993686FC}" type="pres">
      <dgm:prSet presAssocID="{FD68B133-D832-48E7-B405-0B97177BF196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338311-DB23-4D4C-ADB4-85DA70D9C71D}" type="pres">
      <dgm:prSet presAssocID="{FD68B133-D832-48E7-B405-0B97177BF196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743190A9-0F87-4674-B81C-CB9D348F011F}" type="presOf" srcId="{AB13A396-7A0E-4C8A-AAF5-CE7C79FBEF47}" destId="{CB338311-DB23-4D4C-ADB4-85DA70D9C71D}" srcOrd="0" destOrd="5" presId="urn:microsoft.com/office/officeart/2005/8/layout/hList1"/>
    <dgm:cxn modelId="{CFE40B13-7B12-4904-A987-8310BF3A0315}" type="presOf" srcId="{559C871E-D852-4B38-9A4C-25480A99AA42}" destId="{CB338311-DB23-4D4C-ADB4-85DA70D9C71D}" srcOrd="0" destOrd="0" presId="urn:microsoft.com/office/officeart/2005/8/layout/hList1"/>
    <dgm:cxn modelId="{0D8B522B-1DD1-4764-939D-B6E61CB52801}" type="presOf" srcId="{AEC73F38-C618-4FCA-92ED-DFBC562365AE}" destId="{BB1533D4-09F8-4BA4-8826-9A2802C83CFA}" srcOrd="0" destOrd="0" presId="urn:microsoft.com/office/officeart/2005/8/layout/hList1"/>
    <dgm:cxn modelId="{237356A5-05B5-4D3E-BA25-4C294C72E6CD}" srcId="{FD68B133-D832-48E7-B405-0B97177BF196}" destId="{17DE3D26-8981-4075-83B6-A4F04B29BBD2}" srcOrd="4" destOrd="0" parTransId="{6DC71D88-2473-4210-AD90-5FC387D3C81D}" sibTransId="{910C7740-758F-484F-9B66-EEBCD3B4D530}"/>
    <dgm:cxn modelId="{FD5CFA54-5206-436D-B22D-490D262ED27B}" type="presOf" srcId="{17DE3D26-8981-4075-83B6-A4F04B29BBD2}" destId="{CB338311-DB23-4D4C-ADB4-85DA70D9C71D}" srcOrd="0" destOrd="4" presId="urn:microsoft.com/office/officeart/2005/8/layout/hList1"/>
    <dgm:cxn modelId="{CFB03AA7-AB9A-4787-8DB0-42214FACD3AE}" srcId="{2CFA9134-A4BE-4C78-993D-CFF521705B29}" destId="{AEC73F38-C618-4FCA-92ED-DFBC562365AE}" srcOrd="0" destOrd="0" parTransId="{6F0A1001-F9B4-47BF-81E8-9F76820382EF}" sibTransId="{73895A8E-EBAA-4C5D-8B6B-00A34ACD1A34}"/>
    <dgm:cxn modelId="{BC85D193-24AB-4ED5-9A81-0E9A140D52A1}" type="presOf" srcId="{2CFA9134-A4BE-4C78-993D-CFF521705B29}" destId="{0B3D8091-BC3C-4D4A-A2CA-85BAE3B40640}" srcOrd="0" destOrd="0" presId="urn:microsoft.com/office/officeart/2005/8/layout/hList1"/>
    <dgm:cxn modelId="{6949250D-954F-4C22-92CD-99E7F12516D7}" srcId="{FD68B133-D832-48E7-B405-0B97177BF196}" destId="{559C871E-D852-4B38-9A4C-25480A99AA42}" srcOrd="0" destOrd="0" parTransId="{BB14E00B-A2EC-41FD-97ED-1D1FBDA0CBBE}" sibTransId="{ECEEE870-F8D0-45C3-93CB-442D35F79F5A}"/>
    <dgm:cxn modelId="{9920B470-AA85-44A4-B640-302BD5241DED}" srcId="{2CFA9134-A4BE-4C78-993D-CFF521705B29}" destId="{96F49D43-3021-4934-9267-61F2C602D2F2}" srcOrd="2" destOrd="0" parTransId="{147FDB74-78BE-46CC-9B18-BC6002C626C5}" sibTransId="{C7CE3423-1953-497C-BDCB-BBD9DC3617E2}"/>
    <dgm:cxn modelId="{C0A0E496-D1F7-4FAF-963C-7DA80236D508}" srcId="{1F65C94B-0E86-42C7-8DF1-E04018DEB9C1}" destId="{2CFA9134-A4BE-4C78-993D-CFF521705B29}" srcOrd="0" destOrd="0" parTransId="{E5B85D46-875E-4F2D-A3FC-98DEA81E3C36}" sibTransId="{A74D876E-E52D-49FC-AC19-C6E9CFB8B84B}"/>
    <dgm:cxn modelId="{7DE5EA04-ABA5-48A3-81F0-30C137BD1741}" srcId="{1F65C94B-0E86-42C7-8DF1-E04018DEB9C1}" destId="{FD68B133-D832-48E7-B405-0B97177BF196}" srcOrd="1" destOrd="0" parTransId="{35CD800A-FF56-433C-AD0C-FEC0B59CC704}" sibTransId="{DE5010A7-9421-4BC9-AEFB-93C824086C6B}"/>
    <dgm:cxn modelId="{5749304A-69A5-4218-9DD5-25B194B03006}" type="presOf" srcId="{B68991E3-95C3-431F-B8F6-CBB8AA8C46E2}" destId="{BB1533D4-09F8-4BA4-8826-9A2802C83CFA}" srcOrd="0" destOrd="1" presId="urn:microsoft.com/office/officeart/2005/8/layout/hList1"/>
    <dgm:cxn modelId="{57F48CB3-A8C0-47B5-9206-5D1DAE2EE97E}" type="presOf" srcId="{FD68B133-D832-48E7-B405-0B97177BF196}" destId="{CE94130E-DAC2-4379-B6AF-EDF9993686FC}" srcOrd="0" destOrd="0" presId="urn:microsoft.com/office/officeart/2005/8/layout/hList1"/>
    <dgm:cxn modelId="{3C2458A0-11D1-419A-9715-223C199172C5}" srcId="{2CFA9134-A4BE-4C78-993D-CFF521705B29}" destId="{B68991E3-95C3-431F-B8F6-CBB8AA8C46E2}" srcOrd="1" destOrd="0" parTransId="{41BD1521-4647-48CE-AAFA-AB9FD375B53C}" sibTransId="{FD1523A7-6543-4097-82F9-B914DAA2487F}"/>
    <dgm:cxn modelId="{D0F2E042-DE13-4D0A-B8CD-57A6601B39B2}" type="presOf" srcId="{77A5A42D-3EDC-4BE8-9AC3-BE3647AEB807}" destId="{CB338311-DB23-4D4C-ADB4-85DA70D9C71D}" srcOrd="0" destOrd="1" presId="urn:microsoft.com/office/officeart/2005/8/layout/hList1"/>
    <dgm:cxn modelId="{B03C0BA5-5AAC-46EB-9EB6-192DAA1A7D5B}" type="presOf" srcId="{64997B14-6D22-4B03-8379-E983A2100246}" destId="{CB338311-DB23-4D4C-ADB4-85DA70D9C71D}" srcOrd="0" destOrd="3" presId="urn:microsoft.com/office/officeart/2005/8/layout/hList1"/>
    <dgm:cxn modelId="{FEF731AD-449C-4B7D-B8C4-FA5F6D61CE18}" type="presOf" srcId="{96F49D43-3021-4934-9267-61F2C602D2F2}" destId="{BB1533D4-09F8-4BA4-8826-9A2802C83CFA}" srcOrd="0" destOrd="2" presId="urn:microsoft.com/office/officeart/2005/8/layout/hList1"/>
    <dgm:cxn modelId="{CE7ACBB1-C987-4A56-BD39-D240B5C94882}" srcId="{FD68B133-D832-48E7-B405-0B97177BF196}" destId="{77A5A42D-3EDC-4BE8-9AC3-BE3647AEB807}" srcOrd="1" destOrd="0" parTransId="{30A877DA-1D88-40EC-BC10-99EBA2783674}" sibTransId="{D45D98BD-FDA6-438B-AE35-EB991590FC27}"/>
    <dgm:cxn modelId="{1731E4C1-F65F-48E0-ABBF-28A40735BD11}" type="presOf" srcId="{B3E7BD97-71DE-4D8A-B1C6-00F18F281952}" destId="{CB338311-DB23-4D4C-ADB4-85DA70D9C71D}" srcOrd="0" destOrd="2" presId="urn:microsoft.com/office/officeart/2005/8/layout/hList1"/>
    <dgm:cxn modelId="{96F21644-84D6-408E-B67D-F89059527C68}" srcId="{FD68B133-D832-48E7-B405-0B97177BF196}" destId="{64997B14-6D22-4B03-8379-E983A2100246}" srcOrd="3" destOrd="0" parTransId="{C141B99D-0791-42C2-B634-DC80E104285E}" sibTransId="{C29C9DC1-2ACA-4FFB-A6B9-181F7CA0524D}"/>
    <dgm:cxn modelId="{8D4F269F-0571-42E9-8D4A-1C820F7765C7}" type="presOf" srcId="{1F65C94B-0E86-42C7-8DF1-E04018DEB9C1}" destId="{79FF3BFD-B748-42F5-AB5C-08B224857F7F}" srcOrd="0" destOrd="0" presId="urn:microsoft.com/office/officeart/2005/8/layout/hList1"/>
    <dgm:cxn modelId="{64367118-70A3-40EE-9CBF-B847B9F31F0F}" srcId="{FD68B133-D832-48E7-B405-0B97177BF196}" destId="{B3E7BD97-71DE-4D8A-B1C6-00F18F281952}" srcOrd="2" destOrd="0" parTransId="{3CCFE3EF-BB4E-45BB-8D70-1A7F30AD47FF}" sibTransId="{C5B45BB7-9C2D-4232-80C2-FD8214BEBD13}"/>
    <dgm:cxn modelId="{907C742A-3488-42DC-B681-9F05579B99CF}" srcId="{FD68B133-D832-48E7-B405-0B97177BF196}" destId="{AB13A396-7A0E-4C8A-AAF5-CE7C79FBEF47}" srcOrd="5" destOrd="0" parTransId="{2D6D789F-6701-44D5-8D2A-AF0F7A0E5E3E}" sibTransId="{E153EFBF-5359-448A-AD13-3E771A495ECB}"/>
    <dgm:cxn modelId="{F04C8454-CB40-4CB2-8FF4-056252B2BF47}" type="presParOf" srcId="{79FF3BFD-B748-42F5-AB5C-08B224857F7F}" destId="{32432774-E418-4398-8261-4E1346B3BF70}" srcOrd="0" destOrd="0" presId="urn:microsoft.com/office/officeart/2005/8/layout/hList1"/>
    <dgm:cxn modelId="{60CA75BB-0044-442F-ACB3-A2DCBD0CC2D6}" type="presParOf" srcId="{32432774-E418-4398-8261-4E1346B3BF70}" destId="{0B3D8091-BC3C-4D4A-A2CA-85BAE3B40640}" srcOrd="0" destOrd="0" presId="urn:microsoft.com/office/officeart/2005/8/layout/hList1"/>
    <dgm:cxn modelId="{94673797-717B-4232-B0B3-800E947BEC93}" type="presParOf" srcId="{32432774-E418-4398-8261-4E1346B3BF70}" destId="{BB1533D4-09F8-4BA4-8826-9A2802C83CFA}" srcOrd="1" destOrd="0" presId="urn:microsoft.com/office/officeart/2005/8/layout/hList1"/>
    <dgm:cxn modelId="{60E6477D-5794-40B3-AA62-C586B263DB3F}" type="presParOf" srcId="{79FF3BFD-B748-42F5-AB5C-08B224857F7F}" destId="{5E78834E-601B-49B4-91F2-DC5BCE7AB884}" srcOrd="1" destOrd="0" presId="urn:microsoft.com/office/officeart/2005/8/layout/hList1"/>
    <dgm:cxn modelId="{E5AA0A87-2714-4EBD-AC75-4C74E7A2FC28}" type="presParOf" srcId="{79FF3BFD-B748-42F5-AB5C-08B224857F7F}" destId="{8773E5E2-DBA2-46CB-B371-ABFE2B9B0E18}" srcOrd="2" destOrd="0" presId="urn:microsoft.com/office/officeart/2005/8/layout/hList1"/>
    <dgm:cxn modelId="{4558EEE1-53EB-4F6F-8A9A-1C9546194846}" type="presParOf" srcId="{8773E5E2-DBA2-46CB-B371-ABFE2B9B0E18}" destId="{CE94130E-DAC2-4379-B6AF-EDF9993686FC}" srcOrd="0" destOrd="0" presId="urn:microsoft.com/office/officeart/2005/8/layout/hList1"/>
    <dgm:cxn modelId="{2A40D37A-AAD8-49BB-B7E3-4ABC72FE147A}" type="presParOf" srcId="{8773E5E2-DBA2-46CB-B371-ABFE2B9B0E18}" destId="{CB338311-DB23-4D4C-ADB4-85DA70D9C71D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5D53F63-F56C-4353-89BC-7E57E9DF4CD6}" type="doc">
      <dgm:prSet loTypeId="urn:microsoft.com/office/officeart/2005/8/layout/vList2" loCatId="list" qsTypeId="urn:microsoft.com/office/officeart/2005/8/quickstyle/3d2" qsCatId="3D" csTypeId="urn:microsoft.com/office/officeart/2005/8/colors/accent4_4" csCatId="accent4" phldr="1"/>
      <dgm:spPr/>
      <dgm:t>
        <a:bodyPr/>
        <a:lstStyle/>
        <a:p>
          <a:endParaRPr lang="es-ES"/>
        </a:p>
      </dgm:t>
    </dgm:pt>
    <dgm:pt modelId="{B9CB2B2E-112E-4C1F-BEA6-741F8E0509E0}">
      <dgm:prSet phldrT="[Texto]" custT="1"/>
      <dgm:spPr/>
      <dgm:t>
        <a:bodyPr/>
        <a:lstStyle/>
        <a:p>
          <a:r>
            <a:rPr lang="es-ES" sz="2400" dirty="0" smtClean="0"/>
            <a:t>CONTENIDO</a:t>
          </a:r>
          <a:endParaRPr lang="es-ES" sz="2400" dirty="0"/>
        </a:p>
      </dgm:t>
    </dgm:pt>
    <dgm:pt modelId="{8F00CB6F-C802-4468-AF89-649682016C5B}" type="parTrans" cxnId="{C7839DD0-4976-40CA-BE9D-CE1B288233C6}">
      <dgm:prSet/>
      <dgm:spPr/>
      <dgm:t>
        <a:bodyPr/>
        <a:lstStyle/>
        <a:p>
          <a:endParaRPr lang="es-ES"/>
        </a:p>
      </dgm:t>
    </dgm:pt>
    <dgm:pt modelId="{8B6D3416-9990-43E9-84FD-ED116C028BF4}" type="sibTrans" cxnId="{C7839DD0-4976-40CA-BE9D-CE1B288233C6}">
      <dgm:prSet/>
      <dgm:spPr/>
      <dgm:t>
        <a:bodyPr/>
        <a:lstStyle/>
        <a:p>
          <a:endParaRPr lang="es-ES"/>
        </a:p>
      </dgm:t>
    </dgm:pt>
    <dgm:pt modelId="{CF9DE931-80D2-4430-B43C-5F668FD4CA87}">
      <dgm:prSet phldrT="[Texto]" custT="1"/>
      <dgm:spPr/>
      <dgm:t>
        <a:bodyPr/>
        <a:lstStyle/>
        <a:p>
          <a:r>
            <a:rPr lang="es-ES" sz="1500" dirty="0" smtClean="0"/>
            <a:t>Breve y conciso</a:t>
          </a:r>
          <a:endParaRPr lang="es-ES" sz="1500" dirty="0"/>
        </a:p>
      </dgm:t>
    </dgm:pt>
    <dgm:pt modelId="{1FCBF9AE-32EE-4598-8EC4-ED00BC67D77D}" type="parTrans" cxnId="{33503874-1908-4BF5-B311-E91AA8585279}">
      <dgm:prSet/>
      <dgm:spPr/>
      <dgm:t>
        <a:bodyPr/>
        <a:lstStyle/>
        <a:p>
          <a:endParaRPr lang="es-ES"/>
        </a:p>
      </dgm:t>
    </dgm:pt>
    <dgm:pt modelId="{8F23E3A7-F3DA-4156-A45B-8D7C82C51D46}" type="sibTrans" cxnId="{33503874-1908-4BF5-B311-E91AA8585279}">
      <dgm:prSet/>
      <dgm:spPr/>
      <dgm:t>
        <a:bodyPr/>
        <a:lstStyle/>
        <a:p>
          <a:endParaRPr lang="es-ES"/>
        </a:p>
      </dgm:t>
    </dgm:pt>
    <dgm:pt modelId="{AF4FAA14-996A-498C-8AFF-A2CCB6C830B2}">
      <dgm:prSet phldrT="[Texto]" custT="1"/>
      <dgm:spPr/>
      <dgm:t>
        <a:bodyPr/>
        <a:lstStyle/>
        <a:p>
          <a:r>
            <a:rPr lang="es-ES" sz="2400" dirty="0" smtClean="0"/>
            <a:t>PRESENTACIÓN</a:t>
          </a:r>
          <a:endParaRPr lang="es-ES" sz="2400" dirty="0"/>
        </a:p>
      </dgm:t>
    </dgm:pt>
    <dgm:pt modelId="{EB9B29A9-D31D-4BEF-B843-B1A5D90B759F}" type="parTrans" cxnId="{3023BB19-80EF-456C-8C60-AE18E57E7A6E}">
      <dgm:prSet/>
      <dgm:spPr/>
      <dgm:t>
        <a:bodyPr/>
        <a:lstStyle/>
        <a:p>
          <a:endParaRPr lang="es-ES"/>
        </a:p>
      </dgm:t>
    </dgm:pt>
    <dgm:pt modelId="{3AACA170-68A8-4ADB-A7E5-8B52BB4D45DE}" type="sibTrans" cxnId="{3023BB19-80EF-456C-8C60-AE18E57E7A6E}">
      <dgm:prSet/>
      <dgm:spPr/>
      <dgm:t>
        <a:bodyPr/>
        <a:lstStyle/>
        <a:p>
          <a:endParaRPr lang="es-ES"/>
        </a:p>
      </dgm:t>
    </dgm:pt>
    <dgm:pt modelId="{B58050D6-C4DE-45B5-9A1A-E6883A302D80}">
      <dgm:prSet phldrT="[Texto]" custT="1"/>
      <dgm:spPr/>
      <dgm:t>
        <a:bodyPr/>
        <a:lstStyle/>
        <a:p>
          <a:r>
            <a:rPr lang="es-ES" sz="1500" dirty="0" smtClean="0"/>
            <a:t>Papel blanco, A4 y de buena calidad</a:t>
          </a:r>
          <a:endParaRPr lang="es-ES" sz="1500" dirty="0"/>
        </a:p>
      </dgm:t>
    </dgm:pt>
    <dgm:pt modelId="{C473F9E9-470C-4CFE-B028-0D48703DBC4E}" type="parTrans" cxnId="{5CD88E21-7B6B-4585-A96A-76E23AD1CC0A}">
      <dgm:prSet/>
      <dgm:spPr/>
      <dgm:t>
        <a:bodyPr/>
        <a:lstStyle/>
        <a:p>
          <a:endParaRPr lang="es-ES"/>
        </a:p>
      </dgm:t>
    </dgm:pt>
    <dgm:pt modelId="{8DA3CF23-0828-44A6-8CAD-2DD26DE98A10}" type="sibTrans" cxnId="{5CD88E21-7B6B-4585-A96A-76E23AD1CC0A}">
      <dgm:prSet/>
      <dgm:spPr/>
      <dgm:t>
        <a:bodyPr/>
        <a:lstStyle/>
        <a:p>
          <a:endParaRPr lang="es-ES"/>
        </a:p>
      </dgm:t>
    </dgm:pt>
    <dgm:pt modelId="{5DCA175E-6784-4654-9090-8E303640CFED}">
      <dgm:prSet custT="1"/>
      <dgm:spPr/>
      <dgm:t>
        <a:bodyPr/>
        <a:lstStyle/>
        <a:p>
          <a:r>
            <a:rPr lang="es-ES" sz="1500" dirty="0" smtClean="0"/>
            <a:t>Indicar títulos más alto nivel</a:t>
          </a:r>
        </a:p>
      </dgm:t>
    </dgm:pt>
    <dgm:pt modelId="{1BF5E1A1-D3E0-42FB-B0EB-0903B7EBECF9}" type="parTrans" cxnId="{013BCE80-6432-4FF6-B5BD-B88C05591080}">
      <dgm:prSet/>
      <dgm:spPr/>
      <dgm:t>
        <a:bodyPr/>
        <a:lstStyle/>
        <a:p>
          <a:endParaRPr lang="es-ES"/>
        </a:p>
      </dgm:t>
    </dgm:pt>
    <dgm:pt modelId="{9A07934D-6B32-4A01-B442-F14AE83325B5}" type="sibTrans" cxnId="{013BCE80-6432-4FF6-B5BD-B88C05591080}">
      <dgm:prSet/>
      <dgm:spPr/>
      <dgm:t>
        <a:bodyPr/>
        <a:lstStyle/>
        <a:p>
          <a:endParaRPr lang="es-ES"/>
        </a:p>
      </dgm:t>
    </dgm:pt>
    <dgm:pt modelId="{E7AA4017-81DA-45F9-B57B-74638ADA31EE}">
      <dgm:prSet custT="1"/>
      <dgm:spPr/>
      <dgm:t>
        <a:bodyPr/>
        <a:lstStyle/>
        <a:p>
          <a:r>
            <a:rPr lang="es-ES" sz="1500" dirty="0" smtClean="0"/>
            <a:t>Compensar ausencia de experiencia con formación práctica relacionada con el trabajo o colaboraciones</a:t>
          </a:r>
        </a:p>
      </dgm:t>
    </dgm:pt>
    <dgm:pt modelId="{951E7C89-AB47-4128-9600-50540FE71B08}" type="parTrans" cxnId="{8668404A-A6EC-4A06-B71A-F463B5615426}">
      <dgm:prSet/>
      <dgm:spPr/>
      <dgm:t>
        <a:bodyPr/>
        <a:lstStyle/>
        <a:p>
          <a:endParaRPr lang="es-ES"/>
        </a:p>
      </dgm:t>
    </dgm:pt>
    <dgm:pt modelId="{3E4FAAFE-BD63-4FAF-990E-29DD87569E7F}" type="sibTrans" cxnId="{8668404A-A6EC-4A06-B71A-F463B5615426}">
      <dgm:prSet/>
      <dgm:spPr/>
      <dgm:t>
        <a:bodyPr/>
        <a:lstStyle/>
        <a:p>
          <a:endParaRPr lang="es-ES"/>
        </a:p>
      </dgm:t>
    </dgm:pt>
    <dgm:pt modelId="{AE76F1F7-339F-45AF-976A-D4543302FD16}">
      <dgm:prSet custT="1"/>
      <dgm:spPr/>
      <dgm:t>
        <a:bodyPr/>
        <a:lstStyle/>
        <a:p>
          <a:r>
            <a:rPr lang="es-ES" sz="1500" dirty="0" smtClean="0"/>
            <a:t>Evitar información innecesaria (nº hijos)</a:t>
          </a:r>
        </a:p>
      </dgm:t>
    </dgm:pt>
    <dgm:pt modelId="{9F3989D9-8A2E-4AEB-9DE7-959189F71955}" type="parTrans" cxnId="{D8275E32-3056-4BC0-9B95-B1991690DEAF}">
      <dgm:prSet/>
      <dgm:spPr/>
      <dgm:t>
        <a:bodyPr/>
        <a:lstStyle/>
        <a:p>
          <a:endParaRPr lang="es-ES"/>
        </a:p>
      </dgm:t>
    </dgm:pt>
    <dgm:pt modelId="{A260A320-8D28-4DB2-B42A-76D008822843}" type="sibTrans" cxnId="{D8275E32-3056-4BC0-9B95-B1991690DEAF}">
      <dgm:prSet/>
      <dgm:spPr/>
      <dgm:t>
        <a:bodyPr/>
        <a:lstStyle/>
        <a:p>
          <a:endParaRPr lang="es-ES"/>
        </a:p>
      </dgm:t>
    </dgm:pt>
    <dgm:pt modelId="{53B4646D-9607-412A-8A81-6B93FB0D4CD8}">
      <dgm:prSet custT="1"/>
      <dgm:spPr/>
      <dgm:t>
        <a:bodyPr/>
        <a:lstStyle/>
        <a:p>
          <a:r>
            <a:rPr lang="es-ES" sz="1500" dirty="0" smtClean="0"/>
            <a:t>Adaptar el </a:t>
          </a:r>
          <a:r>
            <a:rPr lang="es-ES" sz="1500" dirty="0" err="1" smtClean="0"/>
            <a:t>curriculum</a:t>
          </a:r>
          <a:r>
            <a:rPr lang="es-ES" sz="1500" dirty="0" smtClean="0"/>
            <a:t> a la oferta.</a:t>
          </a:r>
        </a:p>
      </dgm:t>
    </dgm:pt>
    <dgm:pt modelId="{BAA19CEF-C69B-4EC5-8B6F-9F5AD792BD62}" type="parTrans" cxnId="{84D49FBD-4576-47EF-B2DE-26C1E741909A}">
      <dgm:prSet/>
      <dgm:spPr/>
      <dgm:t>
        <a:bodyPr/>
        <a:lstStyle/>
        <a:p>
          <a:endParaRPr lang="es-ES"/>
        </a:p>
      </dgm:t>
    </dgm:pt>
    <dgm:pt modelId="{21ADD9BA-F1FB-4B8B-BC20-9D6E3E834BA8}" type="sibTrans" cxnId="{84D49FBD-4576-47EF-B2DE-26C1E741909A}">
      <dgm:prSet/>
      <dgm:spPr/>
      <dgm:t>
        <a:bodyPr/>
        <a:lstStyle/>
        <a:p>
          <a:endParaRPr lang="es-ES"/>
        </a:p>
      </dgm:t>
    </dgm:pt>
    <dgm:pt modelId="{BE219F18-3659-44AE-9512-82932F403EEB}">
      <dgm:prSet custT="1"/>
      <dgm:spPr/>
      <dgm:t>
        <a:bodyPr/>
        <a:lstStyle/>
        <a:p>
          <a:r>
            <a:rPr lang="es-ES" sz="1500" dirty="0" smtClean="0"/>
            <a:t>No aficiones si no tienen relación con el trabajo</a:t>
          </a:r>
        </a:p>
      </dgm:t>
    </dgm:pt>
    <dgm:pt modelId="{81E94ED3-9216-4E4D-A57C-F5D350240999}" type="parTrans" cxnId="{96C60977-DFF6-4AEF-9B80-5ABF7A3CAE85}">
      <dgm:prSet/>
      <dgm:spPr/>
      <dgm:t>
        <a:bodyPr/>
        <a:lstStyle/>
        <a:p>
          <a:endParaRPr lang="es-ES"/>
        </a:p>
      </dgm:t>
    </dgm:pt>
    <dgm:pt modelId="{FA50C879-80ED-473E-8385-35CFE33F72DF}" type="sibTrans" cxnId="{96C60977-DFF6-4AEF-9B80-5ABF7A3CAE85}">
      <dgm:prSet/>
      <dgm:spPr/>
      <dgm:t>
        <a:bodyPr/>
        <a:lstStyle/>
        <a:p>
          <a:endParaRPr lang="es-ES"/>
        </a:p>
      </dgm:t>
    </dgm:pt>
    <dgm:pt modelId="{CF891BED-B80C-499E-A89B-4C15EFE13E77}">
      <dgm:prSet phldrT="[Texto]" custT="1"/>
      <dgm:spPr/>
      <dgm:t>
        <a:bodyPr/>
        <a:lstStyle/>
        <a:p>
          <a:r>
            <a:rPr lang="es-ES" sz="1500" dirty="0" smtClean="0"/>
            <a:t>Respetar márgenes y espacios</a:t>
          </a:r>
          <a:endParaRPr lang="es-ES" sz="1500" dirty="0"/>
        </a:p>
      </dgm:t>
    </dgm:pt>
    <dgm:pt modelId="{7A750212-C418-4ABD-AA53-75F3F9F96552}" type="parTrans" cxnId="{8A16F20C-B8ED-4C73-94DD-75CAB93A878B}">
      <dgm:prSet/>
      <dgm:spPr/>
      <dgm:t>
        <a:bodyPr/>
        <a:lstStyle/>
        <a:p>
          <a:endParaRPr lang="es-ES"/>
        </a:p>
      </dgm:t>
    </dgm:pt>
    <dgm:pt modelId="{F4FB9490-7A93-48CA-A5EA-34F4E107D2AC}" type="sibTrans" cxnId="{8A16F20C-B8ED-4C73-94DD-75CAB93A878B}">
      <dgm:prSet/>
      <dgm:spPr/>
      <dgm:t>
        <a:bodyPr/>
        <a:lstStyle/>
        <a:p>
          <a:endParaRPr lang="es-ES"/>
        </a:p>
      </dgm:t>
    </dgm:pt>
    <dgm:pt modelId="{FB81CE0E-BC7F-4090-B2FD-A86FB76D40D1}">
      <dgm:prSet phldrT="[Texto]" custT="1"/>
      <dgm:spPr/>
      <dgm:t>
        <a:bodyPr/>
        <a:lstStyle/>
        <a:p>
          <a:r>
            <a:rPr lang="es-ES" sz="1500" dirty="0" smtClean="0"/>
            <a:t>Buena presentación, sin tachaduras…</a:t>
          </a:r>
          <a:endParaRPr lang="es-ES" sz="1500" dirty="0"/>
        </a:p>
      </dgm:t>
    </dgm:pt>
    <dgm:pt modelId="{5D3CBC52-DB7A-44FF-AC4A-864E1E58D1BA}" type="parTrans" cxnId="{DDC9DFDC-6C8F-4E96-9235-8A7DE16AE076}">
      <dgm:prSet/>
      <dgm:spPr/>
      <dgm:t>
        <a:bodyPr/>
        <a:lstStyle/>
        <a:p>
          <a:endParaRPr lang="es-ES"/>
        </a:p>
      </dgm:t>
    </dgm:pt>
    <dgm:pt modelId="{D6BF591F-3800-4338-8FF0-185A539C310E}" type="sibTrans" cxnId="{DDC9DFDC-6C8F-4E96-9235-8A7DE16AE076}">
      <dgm:prSet/>
      <dgm:spPr/>
      <dgm:t>
        <a:bodyPr/>
        <a:lstStyle/>
        <a:p>
          <a:endParaRPr lang="es-ES"/>
        </a:p>
      </dgm:t>
    </dgm:pt>
    <dgm:pt modelId="{2EEA4574-6EB8-4D2F-B8A7-61788472D239}">
      <dgm:prSet phldrT="[Texto]" custT="1"/>
      <dgm:spPr/>
      <dgm:t>
        <a:bodyPr/>
        <a:lstStyle/>
        <a:p>
          <a:r>
            <a:rPr lang="es-ES" sz="1500" dirty="0" smtClean="0"/>
            <a:t>A ordenador</a:t>
          </a:r>
          <a:endParaRPr lang="es-ES" sz="1500" dirty="0"/>
        </a:p>
      </dgm:t>
    </dgm:pt>
    <dgm:pt modelId="{852D0876-DF01-43D1-880C-054CEB553F4D}" type="parTrans" cxnId="{591C869C-EB5B-4D73-8C37-225DDA5F32C5}">
      <dgm:prSet/>
      <dgm:spPr/>
      <dgm:t>
        <a:bodyPr/>
        <a:lstStyle/>
        <a:p>
          <a:endParaRPr lang="es-ES"/>
        </a:p>
      </dgm:t>
    </dgm:pt>
    <dgm:pt modelId="{E7623C3A-9C41-4300-8DC5-CF37F880FEC6}" type="sibTrans" cxnId="{591C869C-EB5B-4D73-8C37-225DDA5F32C5}">
      <dgm:prSet/>
      <dgm:spPr/>
      <dgm:t>
        <a:bodyPr/>
        <a:lstStyle/>
        <a:p>
          <a:endParaRPr lang="es-ES"/>
        </a:p>
      </dgm:t>
    </dgm:pt>
    <dgm:pt modelId="{1F72D103-949B-4F61-9B3B-26213F543A63}">
      <dgm:prSet phldrT="[Texto]" custT="1"/>
      <dgm:spPr/>
      <dgm:t>
        <a:bodyPr/>
        <a:lstStyle/>
        <a:p>
          <a:r>
            <a:rPr lang="es-ES" sz="1500" dirty="0" smtClean="0"/>
            <a:t>Si se hacen fotocopias…, de calidad</a:t>
          </a:r>
          <a:endParaRPr lang="es-ES" sz="1500" dirty="0"/>
        </a:p>
      </dgm:t>
    </dgm:pt>
    <dgm:pt modelId="{88281B25-2668-4975-9246-BA16BA4035D2}" type="parTrans" cxnId="{4EBD4716-B2A4-4F2B-AD1D-3AAC4020FB8D}">
      <dgm:prSet/>
      <dgm:spPr/>
      <dgm:t>
        <a:bodyPr/>
        <a:lstStyle/>
        <a:p>
          <a:endParaRPr lang="es-ES"/>
        </a:p>
      </dgm:t>
    </dgm:pt>
    <dgm:pt modelId="{F5195621-3A24-4D2B-8C95-BD88AFFD7748}" type="sibTrans" cxnId="{4EBD4716-B2A4-4F2B-AD1D-3AAC4020FB8D}">
      <dgm:prSet/>
      <dgm:spPr/>
      <dgm:t>
        <a:bodyPr/>
        <a:lstStyle/>
        <a:p>
          <a:endParaRPr lang="es-ES"/>
        </a:p>
      </dgm:t>
    </dgm:pt>
    <dgm:pt modelId="{5D87DB00-9DF2-4A45-B5FE-FF61747AA02E}">
      <dgm:prSet phldrT="[Texto]" custT="1"/>
      <dgm:spPr/>
      <dgm:t>
        <a:bodyPr/>
        <a:lstStyle/>
        <a:p>
          <a:r>
            <a:rPr lang="es-ES" sz="1500" dirty="0" smtClean="0"/>
            <a:t>Sin faltas de ortografía, repasarlo varias veces</a:t>
          </a:r>
          <a:endParaRPr lang="es-ES" sz="1500" dirty="0"/>
        </a:p>
      </dgm:t>
    </dgm:pt>
    <dgm:pt modelId="{6BE8E5FB-F67C-4E61-BD00-ED26F31186D9}" type="parTrans" cxnId="{32DDC1F9-5198-4288-AE5D-21A273D6F540}">
      <dgm:prSet/>
      <dgm:spPr/>
      <dgm:t>
        <a:bodyPr/>
        <a:lstStyle/>
        <a:p>
          <a:endParaRPr lang="es-ES"/>
        </a:p>
      </dgm:t>
    </dgm:pt>
    <dgm:pt modelId="{E2C4EA96-2921-487C-BDB5-09A79256CE04}" type="sibTrans" cxnId="{32DDC1F9-5198-4288-AE5D-21A273D6F540}">
      <dgm:prSet/>
      <dgm:spPr/>
      <dgm:t>
        <a:bodyPr/>
        <a:lstStyle/>
        <a:p>
          <a:endParaRPr lang="es-ES"/>
        </a:p>
      </dgm:t>
    </dgm:pt>
    <dgm:pt modelId="{694C9D13-4BF7-492E-B88C-DD7585658C9C}">
      <dgm:prSet custT="1"/>
      <dgm:spPr/>
      <dgm:t>
        <a:bodyPr/>
        <a:lstStyle/>
        <a:p>
          <a:r>
            <a:rPr lang="es-ES" sz="1500" dirty="0" smtClean="0"/>
            <a:t>En la experiencia laboral destaca los empleos que estén relacionados con el puesto</a:t>
          </a:r>
        </a:p>
      </dgm:t>
    </dgm:pt>
    <dgm:pt modelId="{F7516B67-62D0-4EEC-940A-856CFEE7E357}" type="parTrans" cxnId="{C77BBD58-52C8-4E65-BC59-0A44AE5AE0E4}">
      <dgm:prSet/>
      <dgm:spPr/>
      <dgm:t>
        <a:bodyPr/>
        <a:lstStyle/>
        <a:p>
          <a:endParaRPr lang="es-ES"/>
        </a:p>
      </dgm:t>
    </dgm:pt>
    <dgm:pt modelId="{AEA736DB-2D79-4EED-88C1-81215FD66EF3}" type="sibTrans" cxnId="{C77BBD58-52C8-4E65-BC59-0A44AE5AE0E4}">
      <dgm:prSet/>
      <dgm:spPr/>
      <dgm:t>
        <a:bodyPr/>
        <a:lstStyle/>
        <a:p>
          <a:endParaRPr lang="es-ES"/>
        </a:p>
      </dgm:t>
    </dgm:pt>
    <dgm:pt modelId="{A171AAD5-5272-46EF-AC77-78A3266A180A}">
      <dgm:prSet custT="1"/>
      <dgm:spPr/>
      <dgm:t>
        <a:bodyPr/>
        <a:lstStyle/>
        <a:p>
          <a:r>
            <a:rPr lang="es-ES" sz="1500" dirty="0" smtClean="0"/>
            <a:t>No mentir ni falsear datos</a:t>
          </a:r>
        </a:p>
      </dgm:t>
    </dgm:pt>
    <dgm:pt modelId="{61CA12B6-4217-43B1-B423-6310F8127252}" type="parTrans" cxnId="{F6D00412-C20C-4BA2-BA10-7309151E5706}">
      <dgm:prSet/>
      <dgm:spPr/>
      <dgm:t>
        <a:bodyPr/>
        <a:lstStyle/>
        <a:p>
          <a:endParaRPr lang="es-ES"/>
        </a:p>
      </dgm:t>
    </dgm:pt>
    <dgm:pt modelId="{032F5B8B-AE6C-4FF6-87AD-EB7B03BC5B35}" type="sibTrans" cxnId="{F6D00412-C20C-4BA2-BA10-7309151E5706}">
      <dgm:prSet/>
      <dgm:spPr/>
      <dgm:t>
        <a:bodyPr/>
        <a:lstStyle/>
        <a:p>
          <a:endParaRPr lang="es-ES"/>
        </a:p>
      </dgm:t>
    </dgm:pt>
    <dgm:pt modelId="{D215CE35-ADB2-4346-B436-50CDA6292216}">
      <dgm:prSet custT="1"/>
      <dgm:spPr/>
      <dgm:t>
        <a:bodyPr/>
        <a:lstStyle/>
        <a:p>
          <a:r>
            <a:rPr lang="es-ES" sz="1500" dirty="0" smtClean="0"/>
            <a:t>No firmarlo ni fecharlo</a:t>
          </a:r>
        </a:p>
      </dgm:t>
    </dgm:pt>
    <dgm:pt modelId="{B8BDCB1E-F404-4C20-A2AB-711C3AB370D1}" type="parTrans" cxnId="{8095ABC2-B03F-469F-B209-5D5437861506}">
      <dgm:prSet/>
      <dgm:spPr/>
      <dgm:t>
        <a:bodyPr/>
        <a:lstStyle/>
        <a:p>
          <a:endParaRPr lang="es-ES"/>
        </a:p>
      </dgm:t>
    </dgm:pt>
    <dgm:pt modelId="{9B7A8C10-1C4A-4937-AC8E-A1E54DFD6DCA}" type="sibTrans" cxnId="{8095ABC2-B03F-469F-B209-5D5437861506}">
      <dgm:prSet/>
      <dgm:spPr/>
      <dgm:t>
        <a:bodyPr/>
        <a:lstStyle/>
        <a:p>
          <a:endParaRPr lang="es-ES"/>
        </a:p>
      </dgm:t>
    </dgm:pt>
    <dgm:pt modelId="{F9061B4C-A1E7-4B4B-8B2F-E5A2BAB8BB88}" type="pres">
      <dgm:prSet presAssocID="{F5D53F63-F56C-4353-89BC-7E57E9DF4CD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6D27226-439F-4304-BDD5-E8B8CD1B6607}" type="pres">
      <dgm:prSet presAssocID="{B9CB2B2E-112E-4C1F-BEA6-741F8E0509E0}" presName="parentText" presStyleLbl="node1" presStyleIdx="0" presStyleCnt="2" custScaleY="60816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6032C00-8A3B-4D06-B7D6-4194DD07DD9E}" type="pres">
      <dgm:prSet presAssocID="{B9CB2B2E-112E-4C1F-BEA6-741F8E0509E0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AAFC2EA-7577-4A8E-84AA-038CCECB7B4B}" type="pres">
      <dgm:prSet presAssocID="{AF4FAA14-996A-498C-8AFF-A2CCB6C830B2}" presName="parentText" presStyleLbl="node1" presStyleIdx="1" presStyleCnt="2" custScaleY="6912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B4A3E41-89CA-4F87-A53F-0FC7DC09A677}" type="pres">
      <dgm:prSet presAssocID="{AF4FAA14-996A-498C-8AFF-A2CCB6C830B2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1234F62-385D-4AC4-9BF6-3FDFE36FA86A}" type="presOf" srcId="{CF891BED-B80C-499E-A89B-4C15EFE13E77}" destId="{9B4A3E41-89CA-4F87-A53F-0FC7DC09A677}" srcOrd="0" destOrd="1" presId="urn:microsoft.com/office/officeart/2005/8/layout/vList2"/>
    <dgm:cxn modelId="{5CD88E21-7B6B-4585-A96A-76E23AD1CC0A}" srcId="{AF4FAA14-996A-498C-8AFF-A2CCB6C830B2}" destId="{B58050D6-C4DE-45B5-9A1A-E6883A302D80}" srcOrd="0" destOrd="0" parTransId="{C473F9E9-470C-4CFE-B028-0D48703DBC4E}" sibTransId="{8DA3CF23-0828-44A6-8CAD-2DD26DE98A10}"/>
    <dgm:cxn modelId="{F75A8A43-C4BD-42A5-AD8A-5BEB8B54DE30}" type="presOf" srcId="{AF4FAA14-996A-498C-8AFF-A2CCB6C830B2}" destId="{1AAFC2EA-7577-4A8E-84AA-038CCECB7B4B}" srcOrd="0" destOrd="0" presId="urn:microsoft.com/office/officeart/2005/8/layout/vList2"/>
    <dgm:cxn modelId="{B4E680ED-EFDD-4FDA-9591-7972D0B97AF4}" type="presOf" srcId="{B58050D6-C4DE-45B5-9A1A-E6883A302D80}" destId="{9B4A3E41-89CA-4F87-A53F-0FC7DC09A677}" srcOrd="0" destOrd="0" presId="urn:microsoft.com/office/officeart/2005/8/layout/vList2"/>
    <dgm:cxn modelId="{6388E367-8431-48B0-9495-A3C02597EBEA}" type="presOf" srcId="{53B4646D-9607-412A-8A81-6B93FB0D4CD8}" destId="{66032C00-8A3B-4D06-B7D6-4194DD07DD9E}" srcOrd="0" destOrd="4" presId="urn:microsoft.com/office/officeart/2005/8/layout/vList2"/>
    <dgm:cxn modelId="{DDC9DFDC-6C8F-4E96-9235-8A7DE16AE076}" srcId="{AF4FAA14-996A-498C-8AFF-A2CCB6C830B2}" destId="{FB81CE0E-BC7F-4090-B2FD-A86FB76D40D1}" srcOrd="2" destOrd="0" parTransId="{5D3CBC52-DB7A-44FF-AC4A-864E1E58D1BA}" sibTransId="{D6BF591F-3800-4338-8FF0-185A539C310E}"/>
    <dgm:cxn modelId="{4EBD4716-B2A4-4F2B-AD1D-3AAC4020FB8D}" srcId="{AF4FAA14-996A-498C-8AFF-A2CCB6C830B2}" destId="{1F72D103-949B-4F61-9B3B-26213F543A63}" srcOrd="4" destOrd="0" parTransId="{88281B25-2668-4975-9246-BA16BA4035D2}" sibTransId="{F5195621-3A24-4D2B-8C95-BD88AFFD7748}"/>
    <dgm:cxn modelId="{94DDCAAE-E265-4CE2-AC32-36B395D164BC}" type="presOf" srcId="{AE76F1F7-339F-45AF-976A-D4543302FD16}" destId="{66032C00-8A3B-4D06-B7D6-4194DD07DD9E}" srcOrd="0" destOrd="3" presId="urn:microsoft.com/office/officeart/2005/8/layout/vList2"/>
    <dgm:cxn modelId="{0F4CB430-8C58-44C1-AAE5-A74C7CDD037D}" type="presOf" srcId="{E7AA4017-81DA-45F9-B57B-74638ADA31EE}" destId="{66032C00-8A3B-4D06-B7D6-4194DD07DD9E}" srcOrd="0" destOrd="2" presId="urn:microsoft.com/office/officeart/2005/8/layout/vList2"/>
    <dgm:cxn modelId="{3023BB19-80EF-456C-8C60-AE18E57E7A6E}" srcId="{F5D53F63-F56C-4353-89BC-7E57E9DF4CD6}" destId="{AF4FAA14-996A-498C-8AFF-A2CCB6C830B2}" srcOrd="1" destOrd="0" parTransId="{EB9B29A9-D31D-4BEF-B843-B1A5D90B759F}" sibTransId="{3AACA170-68A8-4ADB-A7E5-8B52BB4D45DE}"/>
    <dgm:cxn modelId="{F9A0EAF0-2802-4DBC-942F-4E5E20C5DE31}" type="presOf" srcId="{5DCA175E-6784-4654-9090-8E303640CFED}" destId="{66032C00-8A3B-4D06-B7D6-4194DD07DD9E}" srcOrd="0" destOrd="1" presId="urn:microsoft.com/office/officeart/2005/8/layout/vList2"/>
    <dgm:cxn modelId="{8668404A-A6EC-4A06-B71A-F463B5615426}" srcId="{B9CB2B2E-112E-4C1F-BEA6-741F8E0509E0}" destId="{E7AA4017-81DA-45F9-B57B-74638ADA31EE}" srcOrd="2" destOrd="0" parTransId="{951E7C89-AB47-4128-9600-50540FE71B08}" sibTransId="{3E4FAAFE-BD63-4FAF-990E-29DD87569E7F}"/>
    <dgm:cxn modelId="{441CA588-9005-416F-B790-C1B4F6F764CD}" type="presOf" srcId="{FB81CE0E-BC7F-4090-B2FD-A86FB76D40D1}" destId="{9B4A3E41-89CA-4F87-A53F-0FC7DC09A677}" srcOrd="0" destOrd="2" presId="urn:microsoft.com/office/officeart/2005/8/layout/vList2"/>
    <dgm:cxn modelId="{81AC16AE-C18E-497E-ACA1-8695EF4BE422}" type="presOf" srcId="{694C9D13-4BF7-492E-B88C-DD7585658C9C}" destId="{66032C00-8A3B-4D06-B7D6-4194DD07DD9E}" srcOrd="0" destOrd="6" presId="urn:microsoft.com/office/officeart/2005/8/layout/vList2"/>
    <dgm:cxn modelId="{4F387C23-F75B-4C8E-9BBF-76BCA2B6D938}" type="presOf" srcId="{BE219F18-3659-44AE-9512-82932F403EEB}" destId="{66032C00-8A3B-4D06-B7D6-4194DD07DD9E}" srcOrd="0" destOrd="5" presId="urn:microsoft.com/office/officeart/2005/8/layout/vList2"/>
    <dgm:cxn modelId="{591C869C-EB5B-4D73-8C37-225DDA5F32C5}" srcId="{AF4FAA14-996A-498C-8AFF-A2CCB6C830B2}" destId="{2EEA4574-6EB8-4D2F-B8A7-61788472D239}" srcOrd="3" destOrd="0" parTransId="{852D0876-DF01-43D1-880C-054CEB553F4D}" sibTransId="{E7623C3A-9C41-4300-8DC5-CF37F880FEC6}"/>
    <dgm:cxn modelId="{33503874-1908-4BF5-B311-E91AA8585279}" srcId="{B9CB2B2E-112E-4C1F-BEA6-741F8E0509E0}" destId="{CF9DE931-80D2-4430-B43C-5F668FD4CA87}" srcOrd="0" destOrd="0" parTransId="{1FCBF9AE-32EE-4598-8EC4-ED00BC67D77D}" sibTransId="{8F23E3A7-F3DA-4156-A45B-8D7C82C51D46}"/>
    <dgm:cxn modelId="{C7839DD0-4976-40CA-BE9D-CE1B288233C6}" srcId="{F5D53F63-F56C-4353-89BC-7E57E9DF4CD6}" destId="{B9CB2B2E-112E-4C1F-BEA6-741F8E0509E0}" srcOrd="0" destOrd="0" parTransId="{8F00CB6F-C802-4468-AF89-649682016C5B}" sibTransId="{8B6D3416-9990-43E9-84FD-ED116C028BF4}"/>
    <dgm:cxn modelId="{59B4E697-FE76-49FD-A30D-0D59A7EE9953}" type="presOf" srcId="{CF9DE931-80D2-4430-B43C-5F668FD4CA87}" destId="{66032C00-8A3B-4D06-B7D6-4194DD07DD9E}" srcOrd="0" destOrd="0" presId="urn:microsoft.com/office/officeart/2005/8/layout/vList2"/>
    <dgm:cxn modelId="{D8275E32-3056-4BC0-9B95-B1991690DEAF}" srcId="{B9CB2B2E-112E-4C1F-BEA6-741F8E0509E0}" destId="{AE76F1F7-339F-45AF-976A-D4543302FD16}" srcOrd="3" destOrd="0" parTransId="{9F3989D9-8A2E-4AEB-9DE7-959189F71955}" sibTransId="{A260A320-8D28-4DB2-B42A-76D008822843}"/>
    <dgm:cxn modelId="{96C60977-DFF6-4AEF-9B80-5ABF7A3CAE85}" srcId="{B9CB2B2E-112E-4C1F-BEA6-741F8E0509E0}" destId="{BE219F18-3659-44AE-9512-82932F403EEB}" srcOrd="5" destOrd="0" parTransId="{81E94ED3-9216-4E4D-A57C-F5D350240999}" sibTransId="{FA50C879-80ED-473E-8385-35CFE33F72DF}"/>
    <dgm:cxn modelId="{D9083BCD-0330-4344-8527-E7C9EB1AE447}" type="presOf" srcId="{2EEA4574-6EB8-4D2F-B8A7-61788472D239}" destId="{9B4A3E41-89CA-4F87-A53F-0FC7DC09A677}" srcOrd="0" destOrd="3" presId="urn:microsoft.com/office/officeart/2005/8/layout/vList2"/>
    <dgm:cxn modelId="{013BCE80-6432-4FF6-B5BD-B88C05591080}" srcId="{B9CB2B2E-112E-4C1F-BEA6-741F8E0509E0}" destId="{5DCA175E-6784-4654-9090-8E303640CFED}" srcOrd="1" destOrd="0" parTransId="{1BF5E1A1-D3E0-42FB-B0EB-0903B7EBECF9}" sibTransId="{9A07934D-6B32-4A01-B442-F14AE83325B5}"/>
    <dgm:cxn modelId="{32DDC1F9-5198-4288-AE5D-21A273D6F540}" srcId="{AF4FAA14-996A-498C-8AFF-A2CCB6C830B2}" destId="{5D87DB00-9DF2-4A45-B5FE-FF61747AA02E}" srcOrd="5" destOrd="0" parTransId="{6BE8E5FB-F67C-4E61-BD00-ED26F31186D9}" sibTransId="{E2C4EA96-2921-487C-BDB5-09A79256CE04}"/>
    <dgm:cxn modelId="{F6D00412-C20C-4BA2-BA10-7309151E5706}" srcId="{B9CB2B2E-112E-4C1F-BEA6-741F8E0509E0}" destId="{A171AAD5-5272-46EF-AC77-78A3266A180A}" srcOrd="7" destOrd="0" parTransId="{61CA12B6-4217-43B1-B423-6310F8127252}" sibTransId="{032F5B8B-AE6C-4FF6-87AD-EB7B03BC5B35}"/>
    <dgm:cxn modelId="{CBFD2D65-226A-449D-9F62-49EA732AAF6A}" type="presOf" srcId="{1F72D103-949B-4F61-9B3B-26213F543A63}" destId="{9B4A3E41-89CA-4F87-A53F-0FC7DC09A677}" srcOrd="0" destOrd="4" presId="urn:microsoft.com/office/officeart/2005/8/layout/vList2"/>
    <dgm:cxn modelId="{CE6047C9-E5F6-4AE4-8649-3DA6A27872B3}" type="presOf" srcId="{F5D53F63-F56C-4353-89BC-7E57E9DF4CD6}" destId="{F9061B4C-A1E7-4B4B-8B2F-E5A2BAB8BB88}" srcOrd="0" destOrd="0" presId="urn:microsoft.com/office/officeart/2005/8/layout/vList2"/>
    <dgm:cxn modelId="{5B5E4181-87E2-44D6-B38A-7D761F7BCDD5}" type="presOf" srcId="{D215CE35-ADB2-4346-B436-50CDA6292216}" destId="{66032C00-8A3B-4D06-B7D6-4194DD07DD9E}" srcOrd="0" destOrd="8" presId="urn:microsoft.com/office/officeart/2005/8/layout/vList2"/>
    <dgm:cxn modelId="{E3E1838F-FB31-4C97-8DBD-9F525450B4BE}" type="presOf" srcId="{5D87DB00-9DF2-4A45-B5FE-FF61747AA02E}" destId="{9B4A3E41-89CA-4F87-A53F-0FC7DC09A677}" srcOrd="0" destOrd="5" presId="urn:microsoft.com/office/officeart/2005/8/layout/vList2"/>
    <dgm:cxn modelId="{8095ABC2-B03F-469F-B209-5D5437861506}" srcId="{B9CB2B2E-112E-4C1F-BEA6-741F8E0509E0}" destId="{D215CE35-ADB2-4346-B436-50CDA6292216}" srcOrd="8" destOrd="0" parTransId="{B8BDCB1E-F404-4C20-A2AB-711C3AB370D1}" sibTransId="{9B7A8C10-1C4A-4937-AC8E-A1E54DFD6DCA}"/>
    <dgm:cxn modelId="{8A16F20C-B8ED-4C73-94DD-75CAB93A878B}" srcId="{AF4FAA14-996A-498C-8AFF-A2CCB6C830B2}" destId="{CF891BED-B80C-499E-A89B-4C15EFE13E77}" srcOrd="1" destOrd="0" parTransId="{7A750212-C418-4ABD-AA53-75F3F9F96552}" sibTransId="{F4FB9490-7A93-48CA-A5EA-34F4E107D2AC}"/>
    <dgm:cxn modelId="{3D8B9FAF-876E-4127-8E77-A94FF378DE5D}" type="presOf" srcId="{A171AAD5-5272-46EF-AC77-78A3266A180A}" destId="{66032C00-8A3B-4D06-B7D6-4194DD07DD9E}" srcOrd="0" destOrd="7" presId="urn:microsoft.com/office/officeart/2005/8/layout/vList2"/>
    <dgm:cxn modelId="{F2D61D3B-0954-48C7-905D-948DF29E6E9E}" type="presOf" srcId="{B9CB2B2E-112E-4C1F-BEA6-741F8E0509E0}" destId="{56D27226-439F-4304-BDD5-E8B8CD1B6607}" srcOrd="0" destOrd="0" presId="urn:microsoft.com/office/officeart/2005/8/layout/vList2"/>
    <dgm:cxn modelId="{C77BBD58-52C8-4E65-BC59-0A44AE5AE0E4}" srcId="{B9CB2B2E-112E-4C1F-BEA6-741F8E0509E0}" destId="{694C9D13-4BF7-492E-B88C-DD7585658C9C}" srcOrd="6" destOrd="0" parTransId="{F7516B67-62D0-4EEC-940A-856CFEE7E357}" sibTransId="{AEA736DB-2D79-4EED-88C1-81215FD66EF3}"/>
    <dgm:cxn modelId="{84D49FBD-4576-47EF-B2DE-26C1E741909A}" srcId="{B9CB2B2E-112E-4C1F-BEA6-741F8E0509E0}" destId="{53B4646D-9607-412A-8A81-6B93FB0D4CD8}" srcOrd="4" destOrd="0" parTransId="{BAA19CEF-C69B-4EC5-8B6F-9F5AD792BD62}" sibTransId="{21ADD9BA-F1FB-4B8B-BC20-9D6E3E834BA8}"/>
    <dgm:cxn modelId="{6DF4C2E8-A6FC-4BA4-88BC-3864870084C9}" type="presParOf" srcId="{F9061B4C-A1E7-4B4B-8B2F-E5A2BAB8BB88}" destId="{56D27226-439F-4304-BDD5-E8B8CD1B6607}" srcOrd="0" destOrd="0" presId="urn:microsoft.com/office/officeart/2005/8/layout/vList2"/>
    <dgm:cxn modelId="{0149A037-28F8-4332-838A-82E06665144A}" type="presParOf" srcId="{F9061B4C-A1E7-4B4B-8B2F-E5A2BAB8BB88}" destId="{66032C00-8A3B-4D06-B7D6-4194DD07DD9E}" srcOrd="1" destOrd="0" presId="urn:microsoft.com/office/officeart/2005/8/layout/vList2"/>
    <dgm:cxn modelId="{633609FB-31CE-4026-AA61-B8AC04E3FB35}" type="presParOf" srcId="{F9061B4C-A1E7-4B4B-8B2F-E5A2BAB8BB88}" destId="{1AAFC2EA-7577-4A8E-84AA-038CCECB7B4B}" srcOrd="2" destOrd="0" presId="urn:microsoft.com/office/officeart/2005/8/layout/vList2"/>
    <dgm:cxn modelId="{0E4FBD72-0854-4B82-83D5-0C0362808701}" type="presParOf" srcId="{F9061B4C-A1E7-4B4B-8B2F-E5A2BAB8BB88}" destId="{9B4A3E41-89CA-4F87-A53F-0FC7DC09A677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392DCBF-D30D-4819-AB3F-806E733CB139}" type="doc">
      <dgm:prSet loTypeId="urn:microsoft.com/office/officeart/2005/8/layout/vList5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45F9323-EA0C-4F7C-B4A6-DE3B708C0303}">
      <dgm:prSet phldrT="[Texto]"/>
      <dgm:spPr/>
      <dgm:t>
        <a:bodyPr/>
        <a:lstStyle/>
        <a:p>
          <a:r>
            <a:rPr lang="es-ES" dirty="0" smtClean="0"/>
            <a:t>Objetivos</a:t>
          </a:r>
          <a:endParaRPr lang="es-ES" dirty="0"/>
        </a:p>
      </dgm:t>
    </dgm:pt>
    <dgm:pt modelId="{18BBC644-B1AA-4997-91B4-B685F30DDF2D}" type="parTrans" cxnId="{0F2F06A9-2C5E-4E8F-95FC-867BFB90BC81}">
      <dgm:prSet/>
      <dgm:spPr/>
      <dgm:t>
        <a:bodyPr/>
        <a:lstStyle/>
        <a:p>
          <a:endParaRPr lang="es-ES"/>
        </a:p>
      </dgm:t>
    </dgm:pt>
    <dgm:pt modelId="{FCB9E19E-6BF5-4100-B25B-8A0EA9624919}" type="sibTrans" cxnId="{0F2F06A9-2C5E-4E8F-95FC-867BFB90BC81}">
      <dgm:prSet/>
      <dgm:spPr/>
      <dgm:t>
        <a:bodyPr/>
        <a:lstStyle/>
        <a:p>
          <a:endParaRPr lang="es-ES"/>
        </a:p>
      </dgm:t>
    </dgm:pt>
    <dgm:pt modelId="{F7DA80F3-2D59-4625-A601-4141A3B4138E}">
      <dgm:prSet phldrT="[Texto]" custT="1"/>
      <dgm:spPr/>
      <dgm:t>
        <a:bodyPr/>
        <a:lstStyle/>
        <a:p>
          <a:r>
            <a:rPr lang="es-ES" sz="1600" dirty="0" smtClean="0"/>
            <a:t>Averiguar si eres adecuado e idóneo para el puesto</a:t>
          </a:r>
          <a:endParaRPr lang="es-ES" sz="1600" dirty="0"/>
        </a:p>
      </dgm:t>
    </dgm:pt>
    <dgm:pt modelId="{2994747E-537A-46BA-9E8A-F6D731C2EE2F}" type="parTrans" cxnId="{7BBCA838-D4F4-48A3-840A-59F57E60C536}">
      <dgm:prSet/>
      <dgm:spPr/>
      <dgm:t>
        <a:bodyPr/>
        <a:lstStyle/>
        <a:p>
          <a:endParaRPr lang="es-ES"/>
        </a:p>
      </dgm:t>
    </dgm:pt>
    <dgm:pt modelId="{DD455A88-D6C8-45B5-A64D-C0D618F8FD39}" type="sibTrans" cxnId="{7BBCA838-D4F4-48A3-840A-59F57E60C536}">
      <dgm:prSet/>
      <dgm:spPr/>
      <dgm:t>
        <a:bodyPr/>
        <a:lstStyle/>
        <a:p>
          <a:endParaRPr lang="es-ES"/>
        </a:p>
      </dgm:t>
    </dgm:pt>
    <dgm:pt modelId="{22645501-3525-4F36-9044-5E2A8456C1EF}">
      <dgm:prSet phldrT="[Texto]" custT="1"/>
      <dgm:spPr/>
      <dgm:t>
        <a:bodyPr/>
        <a:lstStyle/>
        <a:p>
          <a:r>
            <a:rPr lang="es-ES" sz="1600" dirty="0" smtClean="0"/>
            <a:t>Descubrir si SABES, PUEDES Y QUIERES ocupar ese puesto</a:t>
          </a:r>
          <a:endParaRPr lang="es-ES" sz="1600" dirty="0"/>
        </a:p>
      </dgm:t>
    </dgm:pt>
    <dgm:pt modelId="{7767E15C-8D6B-4E5B-AF66-4919480D1E9D}" type="parTrans" cxnId="{45061FFA-694B-4767-BE74-023768EA31E0}">
      <dgm:prSet/>
      <dgm:spPr/>
      <dgm:t>
        <a:bodyPr/>
        <a:lstStyle/>
        <a:p>
          <a:endParaRPr lang="es-ES"/>
        </a:p>
      </dgm:t>
    </dgm:pt>
    <dgm:pt modelId="{45EF81C8-BA40-4709-8B05-A695F133F982}" type="sibTrans" cxnId="{45061FFA-694B-4767-BE74-023768EA31E0}">
      <dgm:prSet/>
      <dgm:spPr/>
      <dgm:t>
        <a:bodyPr/>
        <a:lstStyle/>
        <a:p>
          <a:endParaRPr lang="es-ES"/>
        </a:p>
      </dgm:t>
    </dgm:pt>
    <dgm:pt modelId="{6A1E9491-DA0F-4E6E-84DE-A88052FC78A5}">
      <dgm:prSet phldrT="[Texto]"/>
      <dgm:spPr/>
      <dgm:t>
        <a:bodyPr/>
        <a:lstStyle/>
        <a:p>
          <a:r>
            <a:rPr lang="es-ES" dirty="0" smtClean="0"/>
            <a:t>Tipos</a:t>
          </a:r>
          <a:endParaRPr lang="es-ES" dirty="0"/>
        </a:p>
      </dgm:t>
    </dgm:pt>
    <dgm:pt modelId="{26C31056-AC69-4C8E-A25B-2955AE9C12DF}" type="parTrans" cxnId="{42EC811D-7FB5-4129-9927-E8F2551D4548}">
      <dgm:prSet/>
      <dgm:spPr/>
      <dgm:t>
        <a:bodyPr/>
        <a:lstStyle/>
        <a:p>
          <a:endParaRPr lang="es-ES"/>
        </a:p>
      </dgm:t>
    </dgm:pt>
    <dgm:pt modelId="{A155C4E2-A58A-4939-B16D-FFA6D8C54E40}" type="sibTrans" cxnId="{42EC811D-7FB5-4129-9927-E8F2551D4548}">
      <dgm:prSet/>
      <dgm:spPr/>
      <dgm:t>
        <a:bodyPr/>
        <a:lstStyle/>
        <a:p>
          <a:endParaRPr lang="es-ES"/>
        </a:p>
      </dgm:t>
    </dgm:pt>
    <dgm:pt modelId="{BC7AB50F-806E-47ED-9C55-D1D052D1514A}">
      <dgm:prSet phldrT="[Texto]" custT="1"/>
      <dgm:spPr/>
      <dgm:t>
        <a:bodyPr/>
        <a:lstStyle/>
        <a:p>
          <a:r>
            <a:rPr lang="es-ES" sz="1600" dirty="0" smtClean="0"/>
            <a:t>Individual : Rápida o en profundidad</a:t>
          </a:r>
          <a:endParaRPr lang="es-ES" sz="1600" dirty="0"/>
        </a:p>
      </dgm:t>
    </dgm:pt>
    <dgm:pt modelId="{1135356E-9D2F-4DA8-B4F3-BFC9BD2AADA4}" type="parTrans" cxnId="{7144F18B-AACB-4CF4-B15B-4275F3FCABEE}">
      <dgm:prSet/>
      <dgm:spPr/>
      <dgm:t>
        <a:bodyPr/>
        <a:lstStyle/>
        <a:p>
          <a:endParaRPr lang="es-ES"/>
        </a:p>
      </dgm:t>
    </dgm:pt>
    <dgm:pt modelId="{1ADF2DA3-9A80-4B79-A348-D46FE45251A6}" type="sibTrans" cxnId="{7144F18B-AACB-4CF4-B15B-4275F3FCABEE}">
      <dgm:prSet/>
      <dgm:spPr/>
      <dgm:t>
        <a:bodyPr/>
        <a:lstStyle/>
        <a:p>
          <a:endParaRPr lang="es-ES"/>
        </a:p>
      </dgm:t>
    </dgm:pt>
    <dgm:pt modelId="{61B5E3CE-5827-4825-9C4A-209746D0758F}">
      <dgm:prSet phldrT="[Texto]" custT="1"/>
      <dgm:spPr/>
      <dgm:t>
        <a:bodyPr/>
        <a:lstStyle/>
        <a:p>
          <a:r>
            <a:rPr lang="es-ES" sz="1600" dirty="0" smtClean="0"/>
            <a:t>Predecir tu rendimiento en el mismo</a:t>
          </a:r>
          <a:endParaRPr lang="es-ES" sz="1600" dirty="0"/>
        </a:p>
      </dgm:t>
    </dgm:pt>
    <dgm:pt modelId="{CAFB93E2-9B85-4EC6-8D7A-FB4F9595E58A}" type="parTrans" cxnId="{70E1AB91-BC60-4709-9DDC-7E46F363A57F}">
      <dgm:prSet/>
      <dgm:spPr/>
      <dgm:t>
        <a:bodyPr/>
        <a:lstStyle/>
        <a:p>
          <a:endParaRPr lang="es-ES"/>
        </a:p>
      </dgm:t>
    </dgm:pt>
    <dgm:pt modelId="{D40065BB-A71D-4659-9A45-ECE773538CDB}" type="sibTrans" cxnId="{70E1AB91-BC60-4709-9DDC-7E46F363A57F}">
      <dgm:prSet/>
      <dgm:spPr/>
      <dgm:t>
        <a:bodyPr/>
        <a:lstStyle/>
        <a:p>
          <a:endParaRPr lang="es-ES"/>
        </a:p>
      </dgm:t>
    </dgm:pt>
    <dgm:pt modelId="{9F899547-54A1-4B62-BEEC-639A43F4F179}">
      <dgm:prSet phldrT="[Texto]" custT="1"/>
      <dgm:spPr/>
      <dgm:t>
        <a:bodyPr/>
        <a:lstStyle/>
        <a:p>
          <a:r>
            <a:rPr lang="es-ES" sz="1600" dirty="0" smtClean="0"/>
            <a:t>Colectiva</a:t>
          </a:r>
          <a:endParaRPr lang="es-ES" sz="1600" dirty="0"/>
        </a:p>
      </dgm:t>
    </dgm:pt>
    <dgm:pt modelId="{CF7C4BF9-B976-49A9-8ECD-3B462A7E6131}" type="parTrans" cxnId="{0F4357A7-9A83-4583-AD91-2902DCEE63C9}">
      <dgm:prSet/>
      <dgm:spPr/>
      <dgm:t>
        <a:bodyPr/>
        <a:lstStyle/>
        <a:p>
          <a:endParaRPr lang="es-ES"/>
        </a:p>
      </dgm:t>
    </dgm:pt>
    <dgm:pt modelId="{ED0E26FC-5BD9-4208-B398-81F7A0302446}" type="sibTrans" cxnId="{0F4357A7-9A83-4583-AD91-2902DCEE63C9}">
      <dgm:prSet/>
      <dgm:spPr/>
      <dgm:t>
        <a:bodyPr/>
        <a:lstStyle/>
        <a:p>
          <a:endParaRPr lang="es-ES"/>
        </a:p>
      </dgm:t>
    </dgm:pt>
    <dgm:pt modelId="{7BD55775-344D-4ABC-810F-072EA35691B1}">
      <dgm:prSet phldrT="[Texto]" custT="1"/>
      <dgm:spPr/>
      <dgm:t>
        <a:bodyPr/>
        <a:lstStyle/>
        <a:p>
          <a:r>
            <a:rPr lang="es-ES" sz="1600" dirty="0" smtClean="0"/>
            <a:t>De estrés de choque</a:t>
          </a:r>
          <a:endParaRPr lang="es-ES" sz="1600" dirty="0"/>
        </a:p>
      </dgm:t>
    </dgm:pt>
    <dgm:pt modelId="{5149815E-99FF-4973-95AD-B06C229D17EC}" type="parTrans" cxnId="{67ACD233-E3D1-4C69-8DD4-0466395BB328}">
      <dgm:prSet/>
      <dgm:spPr/>
      <dgm:t>
        <a:bodyPr/>
        <a:lstStyle/>
        <a:p>
          <a:endParaRPr lang="es-ES"/>
        </a:p>
      </dgm:t>
    </dgm:pt>
    <dgm:pt modelId="{31F304E2-EC70-49CD-BA7F-FCA4E276F4C4}" type="sibTrans" cxnId="{67ACD233-E3D1-4C69-8DD4-0466395BB328}">
      <dgm:prSet/>
      <dgm:spPr/>
      <dgm:t>
        <a:bodyPr/>
        <a:lstStyle/>
        <a:p>
          <a:endParaRPr lang="es-ES"/>
        </a:p>
      </dgm:t>
    </dgm:pt>
    <dgm:pt modelId="{337969E0-423B-404C-BF35-83D6D49B6F7F}" type="pres">
      <dgm:prSet presAssocID="{1392DCBF-D30D-4819-AB3F-806E733CB13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86F1AB-732C-4A89-85A2-3FCB08FF1298}" type="pres">
      <dgm:prSet presAssocID="{245F9323-EA0C-4F7C-B4A6-DE3B708C0303}" presName="linNode" presStyleCnt="0"/>
      <dgm:spPr/>
      <dgm:t>
        <a:bodyPr/>
        <a:lstStyle/>
        <a:p>
          <a:endParaRPr lang="es-ES"/>
        </a:p>
      </dgm:t>
    </dgm:pt>
    <dgm:pt modelId="{A8CDBD50-A717-43B2-867B-D3AF266CAAC7}" type="pres">
      <dgm:prSet presAssocID="{245F9323-EA0C-4F7C-B4A6-DE3B708C0303}" presName="parentText" presStyleLbl="node1" presStyleIdx="0" presStyleCnt="2" custScaleX="7075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340AE3C-CD78-4AA0-8DCD-AAD917CBD698}" type="pres">
      <dgm:prSet presAssocID="{245F9323-EA0C-4F7C-B4A6-DE3B708C0303}" presName="descendantText" presStyleLbl="alignAccFollowNode1" presStyleIdx="0" presStyleCnt="2" custAng="0" custScaleX="110151" custLinFactNeighborX="-2389" custLinFactNeighborY="21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BBB9900-6919-4752-B437-25FCCB66EBBB}" type="pres">
      <dgm:prSet presAssocID="{FCB9E19E-6BF5-4100-B25B-8A0EA9624919}" presName="sp" presStyleCnt="0"/>
      <dgm:spPr/>
      <dgm:t>
        <a:bodyPr/>
        <a:lstStyle/>
        <a:p>
          <a:endParaRPr lang="es-ES"/>
        </a:p>
      </dgm:t>
    </dgm:pt>
    <dgm:pt modelId="{BA57DB71-04CB-4B63-9005-C26D8CBE3DAE}" type="pres">
      <dgm:prSet presAssocID="{6A1E9491-DA0F-4E6E-84DE-A88052FC78A5}" presName="linNode" presStyleCnt="0"/>
      <dgm:spPr/>
      <dgm:t>
        <a:bodyPr/>
        <a:lstStyle/>
        <a:p>
          <a:endParaRPr lang="es-ES"/>
        </a:p>
      </dgm:t>
    </dgm:pt>
    <dgm:pt modelId="{D3B39904-77FE-4699-B8E4-D1FCBAAE39DE}" type="pres">
      <dgm:prSet presAssocID="{6A1E9491-DA0F-4E6E-84DE-A88052FC78A5}" presName="parentText" presStyleLbl="node1" presStyleIdx="1" presStyleCnt="2" custScaleX="70834" custScaleY="74564" custLinFactNeighborX="1148" custLinFactNeighborY="-429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481E371-2E01-4AF4-871A-A0E6A6872F29}" type="pres">
      <dgm:prSet presAssocID="{6A1E9491-DA0F-4E6E-84DE-A88052FC78A5}" presName="descendantText" presStyleLbl="alignAccFollowNode1" presStyleIdx="1" presStyleCnt="2" custLinFactNeighborX="2042" custLinFactNeighborY="-536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A5AA67A9-8827-4AB1-907F-23A42C2F03C5}" type="presOf" srcId="{61B5E3CE-5827-4825-9C4A-209746D0758F}" destId="{7340AE3C-CD78-4AA0-8DCD-AAD917CBD698}" srcOrd="0" destOrd="2" presId="urn:microsoft.com/office/officeart/2005/8/layout/vList5"/>
    <dgm:cxn modelId="{0F2F06A9-2C5E-4E8F-95FC-867BFB90BC81}" srcId="{1392DCBF-D30D-4819-AB3F-806E733CB139}" destId="{245F9323-EA0C-4F7C-B4A6-DE3B708C0303}" srcOrd="0" destOrd="0" parTransId="{18BBC644-B1AA-4997-91B4-B685F30DDF2D}" sibTransId="{FCB9E19E-6BF5-4100-B25B-8A0EA9624919}"/>
    <dgm:cxn modelId="{70E1AB91-BC60-4709-9DDC-7E46F363A57F}" srcId="{245F9323-EA0C-4F7C-B4A6-DE3B708C0303}" destId="{61B5E3CE-5827-4825-9C4A-209746D0758F}" srcOrd="2" destOrd="0" parTransId="{CAFB93E2-9B85-4EC6-8D7A-FB4F9595E58A}" sibTransId="{D40065BB-A71D-4659-9A45-ECE773538CDB}"/>
    <dgm:cxn modelId="{45061FFA-694B-4767-BE74-023768EA31E0}" srcId="{245F9323-EA0C-4F7C-B4A6-DE3B708C0303}" destId="{22645501-3525-4F36-9044-5E2A8456C1EF}" srcOrd="1" destOrd="0" parTransId="{7767E15C-8D6B-4E5B-AF66-4919480D1E9D}" sibTransId="{45EF81C8-BA40-4709-8B05-A695F133F982}"/>
    <dgm:cxn modelId="{0B761002-FB0E-44E6-998A-A7E5F84B2689}" type="presOf" srcId="{9F899547-54A1-4B62-BEEC-639A43F4F179}" destId="{8481E371-2E01-4AF4-871A-A0E6A6872F29}" srcOrd="0" destOrd="1" presId="urn:microsoft.com/office/officeart/2005/8/layout/vList5"/>
    <dgm:cxn modelId="{5FA826E7-0DE6-4732-AB49-D01F70F509F0}" type="presOf" srcId="{6A1E9491-DA0F-4E6E-84DE-A88052FC78A5}" destId="{D3B39904-77FE-4699-B8E4-D1FCBAAE39DE}" srcOrd="0" destOrd="0" presId="urn:microsoft.com/office/officeart/2005/8/layout/vList5"/>
    <dgm:cxn modelId="{BFBF8DFB-5889-47A6-B639-DC2F7E1F577A}" type="presOf" srcId="{245F9323-EA0C-4F7C-B4A6-DE3B708C0303}" destId="{A8CDBD50-A717-43B2-867B-D3AF266CAAC7}" srcOrd="0" destOrd="0" presId="urn:microsoft.com/office/officeart/2005/8/layout/vList5"/>
    <dgm:cxn modelId="{7BBCA838-D4F4-48A3-840A-59F57E60C536}" srcId="{245F9323-EA0C-4F7C-B4A6-DE3B708C0303}" destId="{F7DA80F3-2D59-4625-A601-4141A3B4138E}" srcOrd="0" destOrd="0" parTransId="{2994747E-537A-46BA-9E8A-F6D731C2EE2F}" sibTransId="{DD455A88-D6C8-45B5-A64D-C0D618F8FD39}"/>
    <dgm:cxn modelId="{03906564-681B-4B0B-A088-55FD6FFFF8E9}" type="presOf" srcId="{BC7AB50F-806E-47ED-9C55-D1D052D1514A}" destId="{8481E371-2E01-4AF4-871A-A0E6A6872F29}" srcOrd="0" destOrd="0" presId="urn:microsoft.com/office/officeart/2005/8/layout/vList5"/>
    <dgm:cxn modelId="{6B061CF8-A67E-4A2F-BC31-A9E410E28867}" type="presOf" srcId="{7BD55775-344D-4ABC-810F-072EA35691B1}" destId="{8481E371-2E01-4AF4-871A-A0E6A6872F29}" srcOrd="0" destOrd="2" presId="urn:microsoft.com/office/officeart/2005/8/layout/vList5"/>
    <dgm:cxn modelId="{0F4357A7-9A83-4583-AD91-2902DCEE63C9}" srcId="{6A1E9491-DA0F-4E6E-84DE-A88052FC78A5}" destId="{9F899547-54A1-4B62-BEEC-639A43F4F179}" srcOrd="1" destOrd="0" parTransId="{CF7C4BF9-B976-49A9-8ECD-3B462A7E6131}" sibTransId="{ED0E26FC-5BD9-4208-B398-81F7A0302446}"/>
    <dgm:cxn modelId="{ABB66ADF-6DAC-461F-951D-2C7BDC9BBDFE}" type="presOf" srcId="{F7DA80F3-2D59-4625-A601-4141A3B4138E}" destId="{7340AE3C-CD78-4AA0-8DCD-AAD917CBD698}" srcOrd="0" destOrd="0" presId="urn:microsoft.com/office/officeart/2005/8/layout/vList5"/>
    <dgm:cxn modelId="{7144F18B-AACB-4CF4-B15B-4275F3FCABEE}" srcId="{6A1E9491-DA0F-4E6E-84DE-A88052FC78A5}" destId="{BC7AB50F-806E-47ED-9C55-D1D052D1514A}" srcOrd="0" destOrd="0" parTransId="{1135356E-9D2F-4DA8-B4F3-BFC9BD2AADA4}" sibTransId="{1ADF2DA3-9A80-4B79-A348-D46FE45251A6}"/>
    <dgm:cxn modelId="{67ACD233-E3D1-4C69-8DD4-0466395BB328}" srcId="{6A1E9491-DA0F-4E6E-84DE-A88052FC78A5}" destId="{7BD55775-344D-4ABC-810F-072EA35691B1}" srcOrd="2" destOrd="0" parTransId="{5149815E-99FF-4973-95AD-B06C229D17EC}" sibTransId="{31F304E2-EC70-49CD-BA7F-FCA4E276F4C4}"/>
    <dgm:cxn modelId="{30DBEB1B-77A7-4E5F-8436-B882B0A142B8}" type="presOf" srcId="{1392DCBF-D30D-4819-AB3F-806E733CB139}" destId="{337969E0-423B-404C-BF35-83D6D49B6F7F}" srcOrd="0" destOrd="0" presId="urn:microsoft.com/office/officeart/2005/8/layout/vList5"/>
    <dgm:cxn modelId="{42EC811D-7FB5-4129-9927-E8F2551D4548}" srcId="{1392DCBF-D30D-4819-AB3F-806E733CB139}" destId="{6A1E9491-DA0F-4E6E-84DE-A88052FC78A5}" srcOrd="1" destOrd="0" parTransId="{26C31056-AC69-4C8E-A25B-2955AE9C12DF}" sibTransId="{A155C4E2-A58A-4939-B16D-FFA6D8C54E40}"/>
    <dgm:cxn modelId="{80CBC3B4-ED10-49B0-A3A8-3D04E9F8DD6E}" type="presOf" srcId="{22645501-3525-4F36-9044-5E2A8456C1EF}" destId="{7340AE3C-CD78-4AA0-8DCD-AAD917CBD698}" srcOrd="0" destOrd="1" presId="urn:microsoft.com/office/officeart/2005/8/layout/vList5"/>
    <dgm:cxn modelId="{264AAA7C-26CF-4281-AAB0-09B58B1C899D}" type="presParOf" srcId="{337969E0-423B-404C-BF35-83D6D49B6F7F}" destId="{EE86F1AB-732C-4A89-85A2-3FCB08FF1298}" srcOrd="0" destOrd="0" presId="urn:microsoft.com/office/officeart/2005/8/layout/vList5"/>
    <dgm:cxn modelId="{497A95BC-7F58-4AD9-B9F4-7969DC15BE14}" type="presParOf" srcId="{EE86F1AB-732C-4A89-85A2-3FCB08FF1298}" destId="{A8CDBD50-A717-43B2-867B-D3AF266CAAC7}" srcOrd="0" destOrd="0" presId="urn:microsoft.com/office/officeart/2005/8/layout/vList5"/>
    <dgm:cxn modelId="{2F4EDC7D-8A17-42BC-8AC1-0843D081A998}" type="presParOf" srcId="{EE86F1AB-732C-4A89-85A2-3FCB08FF1298}" destId="{7340AE3C-CD78-4AA0-8DCD-AAD917CBD698}" srcOrd="1" destOrd="0" presId="urn:microsoft.com/office/officeart/2005/8/layout/vList5"/>
    <dgm:cxn modelId="{4253AEF4-C669-42B8-8575-02F0F7E9421E}" type="presParOf" srcId="{337969E0-423B-404C-BF35-83D6D49B6F7F}" destId="{7BBB9900-6919-4752-B437-25FCCB66EBBB}" srcOrd="1" destOrd="0" presId="urn:microsoft.com/office/officeart/2005/8/layout/vList5"/>
    <dgm:cxn modelId="{5D9E318B-5D93-446B-B729-4F5266BA47B4}" type="presParOf" srcId="{337969E0-423B-404C-BF35-83D6D49B6F7F}" destId="{BA57DB71-04CB-4B63-9005-C26D8CBE3DAE}" srcOrd="2" destOrd="0" presId="urn:microsoft.com/office/officeart/2005/8/layout/vList5"/>
    <dgm:cxn modelId="{B07C7E6B-90A5-49E6-9448-3B16CF75A982}" type="presParOf" srcId="{BA57DB71-04CB-4B63-9005-C26D8CBE3DAE}" destId="{D3B39904-77FE-4699-B8E4-D1FCBAAE39DE}" srcOrd="0" destOrd="0" presId="urn:microsoft.com/office/officeart/2005/8/layout/vList5"/>
    <dgm:cxn modelId="{39FF7FD5-34C8-412B-B49A-205D6E873090}" type="presParOf" srcId="{BA57DB71-04CB-4B63-9005-C26D8CBE3DAE}" destId="{8481E371-2E01-4AF4-871A-A0E6A6872F2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54A5EA-8FA5-4504-A4B3-D7BD1D0FCA7F}">
      <dsp:nvSpPr>
        <dsp:cNvPr id="0" name=""/>
        <dsp:cNvSpPr/>
      </dsp:nvSpPr>
      <dsp:spPr>
        <a:xfrm>
          <a:off x="3374247" y="2365462"/>
          <a:ext cx="2891121" cy="2891121"/>
        </a:xfrm>
        <a:prstGeom prst="gear9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COMPETENCIAS</a:t>
          </a:r>
          <a:endParaRPr lang="es-ES" sz="1400" kern="1200" dirty="0"/>
        </a:p>
      </dsp:txBody>
      <dsp:txXfrm>
        <a:off x="3374247" y="2365462"/>
        <a:ext cx="2891121" cy="2891121"/>
      </dsp:txXfrm>
    </dsp:sp>
    <dsp:sp modelId="{B2128D0F-8454-4299-97A5-65EBB2AA772C}">
      <dsp:nvSpPr>
        <dsp:cNvPr id="0" name=""/>
        <dsp:cNvSpPr/>
      </dsp:nvSpPr>
      <dsp:spPr>
        <a:xfrm>
          <a:off x="1692134" y="1695710"/>
          <a:ext cx="2102633" cy="2102633"/>
        </a:xfrm>
        <a:prstGeom prst="gear6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EXPERIENCIA LABORAL</a:t>
          </a:r>
          <a:endParaRPr lang="es-ES" sz="1400" kern="1200" dirty="0"/>
        </a:p>
      </dsp:txBody>
      <dsp:txXfrm>
        <a:off x="1692134" y="1695710"/>
        <a:ext cx="2102633" cy="2102633"/>
      </dsp:txXfrm>
    </dsp:sp>
    <dsp:sp modelId="{6C630D7E-BA07-4869-B457-0A74A17D407A}">
      <dsp:nvSpPr>
        <dsp:cNvPr id="0" name=""/>
        <dsp:cNvSpPr/>
      </dsp:nvSpPr>
      <dsp:spPr>
        <a:xfrm rot="20700000">
          <a:off x="2869836" y="504131"/>
          <a:ext cx="2060151" cy="2060151"/>
        </a:xfrm>
        <a:prstGeom prst="gear6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kern="1200" dirty="0" smtClean="0"/>
            <a:t>LA FORMACIÓN</a:t>
          </a:r>
          <a:endParaRPr lang="es-ES" sz="1400" kern="1200" dirty="0"/>
        </a:p>
      </dsp:txBody>
      <dsp:txXfrm>
        <a:off x="3321688" y="955983"/>
        <a:ext cx="1156448" cy="1156448"/>
      </dsp:txXfrm>
    </dsp:sp>
    <dsp:sp modelId="{2BC360AF-A85C-45EA-8D9E-4CA0470C76E3}">
      <dsp:nvSpPr>
        <dsp:cNvPr id="0" name=""/>
        <dsp:cNvSpPr/>
      </dsp:nvSpPr>
      <dsp:spPr>
        <a:xfrm>
          <a:off x="3163760" y="1936051"/>
          <a:ext cx="3700635" cy="3700635"/>
        </a:xfrm>
        <a:prstGeom prst="circularArrow">
          <a:avLst>
            <a:gd name="adj1" fmla="val 4688"/>
            <a:gd name="adj2" fmla="val 299029"/>
            <a:gd name="adj3" fmla="val 2536795"/>
            <a:gd name="adj4" fmla="val 15817531"/>
            <a:gd name="adj5" fmla="val 5469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6FC4A1F-0A64-48D3-8347-336A8A00338B}">
      <dsp:nvSpPr>
        <dsp:cNvPr id="0" name=""/>
        <dsp:cNvSpPr/>
      </dsp:nvSpPr>
      <dsp:spPr>
        <a:xfrm>
          <a:off x="1319769" y="1225919"/>
          <a:ext cx="2688742" cy="2688742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2F50A886-DE46-4159-B4F5-AC26A3BB64EC}">
      <dsp:nvSpPr>
        <dsp:cNvPr id="0" name=""/>
        <dsp:cNvSpPr/>
      </dsp:nvSpPr>
      <dsp:spPr>
        <a:xfrm>
          <a:off x="2393293" y="-210679"/>
          <a:ext cx="2899006" cy="2899006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ED597A6-A8B1-4FA3-AF57-4F785AEDD949}">
      <dsp:nvSpPr>
        <dsp:cNvPr id="0" name=""/>
        <dsp:cNvSpPr/>
      </dsp:nvSpPr>
      <dsp:spPr>
        <a:xfrm>
          <a:off x="0" y="3168351"/>
          <a:ext cx="8712968" cy="2592288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49D236A-50E2-4790-A9EE-428FA4FCD837}">
      <dsp:nvSpPr>
        <dsp:cNvPr id="0" name=""/>
        <dsp:cNvSpPr/>
      </dsp:nvSpPr>
      <dsp:spPr>
        <a:xfrm>
          <a:off x="472373" y="211520"/>
          <a:ext cx="2910747" cy="195558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FDBABA2-7641-413D-807A-A724F6142057}">
      <dsp:nvSpPr>
        <dsp:cNvPr id="0" name=""/>
        <dsp:cNvSpPr/>
      </dsp:nvSpPr>
      <dsp:spPr>
        <a:xfrm rot="10800000">
          <a:off x="270393" y="2271801"/>
          <a:ext cx="3314707" cy="359566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u="sng" kern="1200" dirty="0" smtClean="0"/>
            <a:t>Fases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1" i="0" u="none" strike="noStrike" kern="1200" cap="none" normalizeH="0" baseline="0" dirty="0" smtClean="0">
              <a:ln/>
              <a:effectLst/>
              <a:latin typeface="Comic Sans MS" pitchFamily="66" charset="0"/>
            </a:rPr>
            <a:t>Saludo</a:t>
          </a:r>
          <a:r>
            <a:rPr kumimoji="0" lang="es-ES" sz="16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: Primera impresión personal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1" i="0" u="none" strike="noStrike" kern="1200" cap="none" normalizeH="0" baseline="0" dirty="0" smtClean="0">
              <a:ln/>
              <a:effectLst/>
              <a:latin typeface="Comic Sans MS" pitchFamily="66" charset="0"/>
            </a:rPr>
            <a:t>Conversación</a:t>
          </a:r>
          <a:r>
            <a:rPr kumimoji="0" lang="es-ES" sz="16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 sobre le puesto y recogida  de información sobre el candidato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1" i="0" u="none" strike="noStrike" kern="1200" cap="none" normalizeH="0" baseline="0" dirty="0" smtClean="0">
              <a:ln/>
              <a:effectLst/>
              <a:latin typeface="Comic Sans MS" pitchFamily="66" charset="0"/>
            </a:rPr>
            <a:t>Final de la entrevista</a:t>
          </a:r>
          <a:r>
            <a:rPr kumimoji="0" lang="es-ES" sz="16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: consultar dudas condiciones, proceso de selección..</a:t>
          </a:r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es-ES" sz="1600" b="1" i="0" u="none" strike="noStrike" kern="1200" cap="none" normalizeH="0" baseline="0" dirty="0" smtClean="0">
              <a:ln/>
              <a:effectLst/>
              <a:latin typeface="Comic Sans MS" pitchFamily="66" charset="0"/>
            </a:rPr>
            <a:t>Despedida</a:t>
          </a:r>
          <a:r>
            <a:rPr kumimoji="0" lang="es-ES" sz="1600" b="0" i="0" u="none" strike="noStrike" kern="1200" cap="none" normalizeH="0" baseline="0" dirty="0" smtClean="0">
              <a:ln/>
              <a:effectLst/>
              <a:latin typeface="Comic Sans MS" pitchFamily="66" charset="0"/>
            </a:rPr>
            <a:t>: Muéstrate cordial </a:t>
          </a:r>
          <a:r>
            <a:rPr lang="es-ES" sz="1600" kern="1200" dirty="0" smtClean="0"/>
            <a:t> </a:t>
          </a:r>
          <a:endParaRPr lang="es-ES" sz="1600" kern="1200" dirty="0"/>
        </a:p>
      </dsp:txBody>
      <dsp:txXfrm rot="10800000">
        <a:off x="270393" y="2271801"/>
        <a:ext cx="3314707" cy="3595667"/>
      </dsp:txXfrm>
    </dsp:sp>
    <dsp:sp modelId="{E6C04790-CC39-4721-B3D2-6C21FCC46850}">
      <dsp:nvSpPr>
        <dsp:cNvPr id="0" name=""/>
        <dsp:cNvSpPr/>
      </dsp:nvSpPr>
      <dsp:spPr>
        <a:xfrm>
          <a:off x="5112574" y="67485"/>
          <a:ext cx="3052654" cy="160219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C004654-4643-4018-8F25-799F4CC81FE9}">
      <dsp:nvSpPr>
        <dsp:cNvPr id="0" name=""/>
        <dsp:cNvSpPr/>
      </dsp:nvSpPr>
      <dsp:spPr>
        <a:xfrm rot="10800000">
          <a:off x="4169518" y="1714686"/>
          <a:ext cx="4543449" cy="4338487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b="1" u="sng" kern="1200" dirty="0" smtClean="0"/>
            <a:t>Preparación</a:t>
          </a:r>
          <a:endParaRPr lang="es-ES" sz="2500" b="1" u="sng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Repasa autoanálisis, proyecto profesional y  C.V.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Actitud positiva, no suplicante</a:t>
          </a:r>
        </a:p>
        <a:p>
          <a:pPr marL="114300" lvl="1" indent="-114300" algn="just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Tono de voz agradable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Trato equilibrado, aspecto adecuado y puntualidad, acude solo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Ten claro tu objetivo profesional, tus cualidades  y lo que puedes aportar </a:t>
          </a:r>
          <a:endParaRPr lang="es-ES" sz="1400" kern="1200" dirty="0"/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No masques chicle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No te sientas hasta que te lo pidan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Prepara las preguntas que vas a hacer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Conoce tus puntos fuertes y débiles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Mira directamente al entrevistador y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No criticar trabajos anteriores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Contestar sin agresividad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Evitar en lo posible los “Tics”</a:t>
          </a:r>
        </a:p>
        <a:p>
          <a:pPr marL="114300" lvl="1" indent="-114300" algn="l" defTabSz="6223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400" kern="1200" dirty="0" smtClean="0"/>
            <a:t>Expresa tu interés por el puesto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600" kern="1200" dirty="0"/>
        </a:p>
      </dsp:txBody>
      <dsp:txXfrm rot="10800000">
        <a:off x="4169518" y="1714686"/>
        <a:ext cx="4543449" cy="433848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2AD5EB7-0D77-49F2-8506-47A9570F13C7}">
      <dsp:nvSpPr>
        <dsp:cNvPr id="0" name=""/>
        <dsp:cNvSpPr/>
      </dsp:nvSpPr>
      <dsp:spPr>
        <a:xfrm rot="16200000">
          <a:off x="-997284" y="998289"/>
          <a:ext cx="4608512" cy="2611933"/>
        </a:xfrm>
        <a:prstGeom prst="flowChartManualOperati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Test de personalidad</a:t>
          </a:r>
          <a:endParaRPr lang="es-ES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Forma de ser y carácter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err="1" smtClean="0"/>
            <a:t>Rtas</a:t>
          </a:r>
          <a:r>
            <a:rPr lang="es-ES" sz="1800" kern="1200" dirty="0" smtClean="0"/>
            <a:t>. No son ni malas ni buenas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Recomendación: Sinceridad</a:t>
          </a:r>
          <a:endParaRPr lang="es-ES" sz="1800" kern="1200" dirty="0"/>
        </a:p>
      </dsp:txBody>
      <dsp:txXfrm rot="16200000">
        <a:off x="-997284" y="998289"/>
        <a:ext cx="4608512" cy="2611933"/>
      </dsp:txXfrm>
    </dsp:sp>
    <dsp:sp modelId="{37223605-30A0-4D70-AEB7-3CC7284579CA}">
      <dsp:nvSpPr>
        <dsp:cNvPr id="0" name=""/>
        <dsp:cNvSpPr/>
      </dsp:nvSpPr>
      <dsp:spPr>
        <a:xfrm rot="16200000">
          <a:off x="1810543" y="998289"/>
          <a:ext cx="4608512" cy="2611933"/>
        </a:xfrm>
        <a:prstGeom prst="flowChartManualOperation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Test Psicotécnicos</a:t>
          </a:r>
          <a:endParaRPr lang="es-ES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Miden aptitudes y capacidades: C.I., Razonamiento abstracto, verbal, capacidad numérica…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S" sz="1800" kern="1200" dirty="0"/>
        </a:p>
      </dsp:txBody>
      <dsp:txXfrm rot="16200000">
        <a:off x="1810543" y="998289"/>
        <a:ext cx="4608512" cy="2611933"/>
      </dsp:txXfrm>
    </dsp:sp>
    <dsp:sp modelId="{F7F167ED-E64F-4EDB-9015-54FEA41B8D7C}">
      <dsp:nvSpPr>
        <dsp:cNvPr id="0" name=""/>
        <dsp:cNvSpPr/>
      </dsp:nvSpPr>
      <dsp:spPr>
        <a:xfrm rot="16200000">
          <a:off x="4618372" y="998289"/>
          <a:ext cx="4608512" cy="2611933"/>
        </a:xfrm>
        <a:prstGeom prst="flowChartManualOperation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0" rIns="177800" bIns="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b="1" kern="1200" dirty="0" smtClean="0"/>
            <a:t>Pruebas profesionales</a:t>
          </a:r>
          <a:endParaRPr lang="es-ES" sz="2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Miden Conocimientos y destrezas en relación al puesto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Se realizan a través de cuestionarios  técnicos o ejercicios de simulación</a:t>
          </a:r>
          <a:endParaRPr lang="es-ES" sz="1800" kern="1200" dirty="0"/>
        </a:p>
      </dsp:txBody>
      <dsp:txXfrm rot="16200000">
        <a:off x="4618372" y="998289"/>
        <a:ext cx="4608512" cy="2611933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824A6E5-6CA1-4EF2-8AB2-9B21844A5FC9}">
      <dsp:nvSpPr>
        <dsp:cNvPr id="0" name=""/>
        <dsp:cNvSpPr/>
      </dsp:nvSpPr>
      <dsp:spPr>
        <a:xfrm>
          <a:off x="1610" y="21787"/>
          <a:ext cx="8226378" cy="71173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5400" kern="1200" dirty="0" smtClean="0"/>
            <a:t>Ventajas para los candidatos</a:t>
          </a:r>
          <a:endParaRPr lang="es-ES" sz="5400" kern="1200" dirty="0"/>
        </a:p>
      </dsp:txBody>
      <dsp:txXfrm>
        <a:off x="1610" y="21787"/>
        <a:ext cx="8226378" cy="711733"/>
      </dsp:txXfrm>
    </dsp:sp>
    <dsp:sp modelId="{93D57443-EB93-4F2B-B3E0-AFA6FDD01541}">
      <dsp:nvSpPr>
        <dsp:cNvPr id="0" name=""/>
        <dsp:cNvSpPr/>
      </dsp:nvSpPr>
      <dsp:spPr>
        <a:xfrm>
          <a:off x="824248" y="733520"/>
          <a:ext cx="822637" cy="10442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44271"/>
              </a:lnTo>
              <a:lnTo>
                <a:pt x="822637" y="104427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75337CB-EBE8-4464-A1A2-6EE810E11C36}">
      <dsp:nvSpPr>
        <dsp:cNvPr id="0" name=""/>
        <dsp:cNvSpPr/>
      </dsp:nvSpPr>
      <dsp:spPr>
        <a:xfrm>
          <a:off x="1646886" y="1081611"/>
          <a:ext cx="2227778" cy="1392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Acceso a un volumen mayor de información/ofertas.</a:t>
          </a:r>
          <a:endParaRPr lang="es-ES" sz="1900" kern="1200" dirty="0"/>
        </a:p>
      </dsp:txBody>
      <dsp:txXfrm>
        <a:off x="1646886" y="1081611"/>
        <a:ext cx="2227778" cy="1392361"/>
      </dsp:txXfrm>
    </dsp:sp>
    <dsp:sp modelId="{DA2436E1-8941-4444-AF00-471591A3DD8D}">
      <dsp:nvSpPr>
        <dsp:cNvPr id="0" name=""/>
        <dsp:cNvSpPr/>
      </dsp:nvSpPr>
      <dsp:spPr>
        <a:xfrm>
          <a:off x="824248" y="733520"/>
          <a:ext cx="822637" cy="2784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84723"/>
              </a:lnTo>
              <a:lnTo>
                <a:pt x="822637" y="2784723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4197431-3FD9-4AC7-80E9-0F23373E4F8F}">
      <dsp:nvSpPr>
        <dsp:cNvPr id="0" name=""/>
        <dsp:cNvSpPr/>
      </dsp:nvSpPr>
      <dsp:spPr>
        <a:xfrm>
          <a:off x="1646886" y="2822063"/>
          <a:ext cx="2227778" cy="1392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 La inmediatez.</a:t>
          </a:r>
          <a:endParaRPr lang="es-ES" sz="1900" kern="1200" dirty="0"/>
        </a:p>
      </dsp:txBody>
      <dsp:txXfrm>
        <a:off x="1646886" y="2822063"/>
        <a:ext cx="2227778" cy="1392361"/>
      </dsp:txXfrm>
    </dsp:sp>
    <dsp:sp modelId="{37AB7259-8F27-4F7B-9A21-A6F888E5A279}">
      <dsp:nvSpPr>
        <dsp:cNvPr id="0" name=""/>
        <dsp:cNvSpPr/>
      </dsp:nvSpPr>
      <dsp:spPr>
        <a:xfrm>
          <a:off x="824248" y="733520"/>
          <a:ext cx="822637" cy="45251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174"/>
              </a:lnTo>
              <a:lnTo>
                <a:pt x="822637" y="45251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5400" prstMaterial="plastic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B1749F2-B007-4ABA-8AAB-65D6CEF73FC6}">
      <dsp:nvSpPr>
        <dsp:cNvPr id="0" name=""/>
        <dsp:cNvSpPr/>
      </dsp:nvSpPr>
      <dsp:spPr>
        <a:xfrm>
          <a:off x="1646886" y="4562515"/>
          <a:ext cx="2227778" cy="13923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152400" prstMaterial="plastic">
          <a:bevelT w="25400" h="25400"/>
          <a:bevelB w="25400" h="2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6195" tIns="24130" rIns="36195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smtClean="0"/>
            <a:t> El ajuste instantáneo a su perfil</a:t>
          </a:r>
          <a:endParaRPr lang="es-ES" sz="1900" kern="1200" dirty="0"/>
        </a:p>
      </dsp:txBody>
      <dsp:txXfrm>
        <a:off x="1646886" y="4562515"/>
        <a:ext cx="2227778" cy="1392361"/>
      </dsp:txXfrm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238AE99-BFD8-45B3-A04F-768D0A0015FF}">
      <dsp:nvSpPr>
        <dsp:cNvPr id="0" name=""/>
        <dsp:cNvSpPr/>
      </dsp:nvSpPr>
      <dsp:spPr>
        <a:xfrm>
          <a:off x="126595" y="0"/>
          <a:ext cx="3797349" cy="1936215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PREPARACIÓN PSICOLÓGICA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La superación de pruebas psicotécnicas y entrevistas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smtClean="0">
              <a:hlinkClick xmlns:r="http://schemas.openxmlformats.org/officeDocument/2006/relationships" r:id="rId1"/>
            </a:rPr>
            <a:t>www.psicoactiva.com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126595" y="0"/>
        <a:ext cx="3797349" cy="1936215"/>
      </dsp:txXfrm>
    </dsp:sp>
    <dsp:sp modelId="{41EF1373-CBC3-47DB-8D7F-8A25F2336D91}">
      <dsp:nvSpPr>
        <dsp:cNvPr id="0" name=""/>
        <dsp:cNvSpPr/>
      </dsp:nvSpPr>
      <dsp:spPr>
        <a:xfrm>
          <a:off x="4244365" y="0"/>
          <a:ext cx="3797349" cy="197027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190846"/>
                <a:satOff val="8505"/>
                <a:lumOff val="1188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190846"/>
                <a:satOff val="8505"/>
                <a:lumOff val="1188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190846"/>
                <a:satOff val="8505"/>
                <a:lumOff val="1188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CONSEJOS PARA PREPARARSE UNA ENTREVISTA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2"/>
            </a:rPr>
            <a:t>www.trabajos.com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4244365" y="0"/>
        <a:ext cx="3797349" cy="1970277"/>
      </dsp:txXfrm>
    </dsp:sp>
    <dsp:sp modelId="{F9EB6255-25A7-4108-B620-3B7D45BE7A5A}">
      <dsp:nvSpPr>
        <dsp:cNvPr id="0" name=""/>
        <dsp:cNvSpPr/>
      </dsp:nvSpPr>
      <dsp:spPr>
        <a:xfrm>
          <a:off x="3888439" y="2304247"/>
          <a:ext cx="3797349" cy="2833817"/>
        </a:xfrm>
        <a:prstGeom prst="rect">
          <a:avLst/>
        </a:prstGeom>
        <a:gradFill rotWithShape="0">
          <a:gsLst>
            <a:gs pos="0">
              <a:schemeClr val="accent6">
                <a:shade val="80000"/>
                <a:hueOff val="-381692"/>
                <a:satOff val="17009"/>
                <a:lumOff val="23779"/>
                <a:alphaOff val="0"/>
                <a:tint val="50000"/>
                <a:satMod val="300000"/>
              </a:schemeClr>
            </a:gs>
            <a:gs pos="35000">
              <a:schemeClr val="accent6">
                <a:shade val="80000"/>
                <a:hueOff val="-381692"/>
                <a:satOff val="17009"/>
                <a:lumOff val="23779"/>
                <a:alphaOff val="0"/>
                <a:tint val="37000"/>
                <a:satMod val="300000"/>
              </a:schemeClr>
            </a:gs>
            <a:gs pos="100000">
              <a:schemeClr val="accent6">
                <a:shade val="80000"/>
                <a:hueOff val="-381692"/>
                <a:satOff val="17009"/>
                <a:lumOff val="2377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76200" dist="12700" dir="2700000" sy="-23000" kx="-800400" algn="bl" rotWithShape="0">
            <a:prstClr val="black">
              <a:alpha val="2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1" u="sng" kern="1200" dirty="0" smtClean="0"/>
            <a:t>PORTALES DE EMPLEO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3"/>
            </a:rPr>
            <a:t>www.infojobs.net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4"/>
            </a:rPr>
            <a:t>www.laboris.net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5"/>
            </a:rPr>
            <a:t>www.monster.es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>
              <a:hlinkClick xmlns:r="http://schemas.openxmlformats.org/officeDocument/2006/relationships" r:id="rId6"/>
            </a:rPr>
            <a:t>www.primerempleo.com</a:t>
          </a:r>
          <a:endParaRPr lang="es-ES" sz="2000" kern="1200" dirty="0" smtClean="0"/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3888439" y="2304247"/>
        <a:ext cx="3797349" cy="283381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1E616A-1D8E-4861-AA3C-3AD20A414D01}">
      <dsp:nvSpPr>
        <dsp:cNvPr id="0" name=""/>
        <dsp:cNvSpPr/>
      </dsp:nvSpPr>
      <dsp:spPr>
        <a:xfrm>
          <a:off x="36904" y="0"/>
          <a:ext cx="3330369" cy="832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¿Qué trabajo busco?</a:t>
          </a:r>
          <a:endParaRPr lang="es-ES" sz="2500" kern="1200" dirty="0"/>
        </a:p>
      </dsp:txBody>
      <dsp:txXfrm>
        <a:off x="36904" y="0"/>
        <a:ext cx="3330369" cy="832592"/>
      </dsp:txXfrm>
    </dsp:sp>
    <dsp:sp modelId="{91FE7770-B75E-4636-8F41-CABCD9C28FD4}">
      <dsp:nvSpPr>
        <dsp:cNvPr id="0" name=""/>
        <dsp:cNvSpPr/>
      </dsp:nvSpPr>
      <dsp:spPr>
        <a:xfrm rot="5400000">
          <a:off x="1629237" y="905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ECB59A-DF99-4303-9177-58DAACBF9EB0}">
      <dsp:nvSpPr>
        <dsp:cNvPr id="0" name=""/>
        <dsp:cNvSpPr/>
      </dsp:nvSpPr>
      <dsp:spPr>
        <a:xfrm>
          <a:off x="36904" y="1123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Localizar ofertas</a:t>
          </a:r>
          <a:endParaRPr lang="es-ES" sz="2400" kern="1200" dirty="0"/>
        </a:p>
      </dsp:txBody>
      <dsp:txXfrm>
        <a:off x="36904" y="1123999"/>
        <a:ext cx="3330369" cy="832592"/>
      </dsp:txXfrm>
    </dsp:sp>
    <dsp:sp modelId="{DA1D371C-6860-4697-ABBE-1CC2C54900DD}">
      <dsp:nvSpPr>
        <dsp:cNvPr id="0" name=""/>
        <dsp:cNvSpPr/>
      </dsp:nvSpPr>
      <dsp:spPr>
        <a:xfrm rot="5400000">
          <a:off x="1629237" y="2029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6C0130-35B9-403B-81A1-2BCFBE20CBAA}">
      <dsp:nvSpPr>
        <dsp:cNvPr id="0" name=""/>
        <dsp:cNvSpPr/>
      </dsp:nvSpPr>
      <dsp:spPr>
        <a:xfrm>
          <a:off x="36904" y="2247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Contactar con las ofertas</a:t>
          </a:r>
        </a:p>
      </dsp:txBody>
      <dsp:txXfrm>
        <a:off x="36904" y="2247999"/>
        <a:ext cx="3330369" cy="832592"/>
      </dsp:txXfrm>
    </dsp:sp>
    <dsp:sp modelId="{CDA1A743-7A64-4343-8F04-72D85A6C23D5}">
      <dsp:nvSpPr>
        <dsp:cNvPr id="0" name=""/>
        <dsp:cNvSpPr/>
      </dsp:nvSpPr>
      <dsp:spPr>
        <a:xfrm rot="5400000">
          <a:off x="1629237" y="3153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AE9EF2-5E5A-4BFB-9F66-22ABB9299E11}">
      <dsp:nvSpPr>
        <dsp:cNvPr id="0" name=""/>
        <dsp:cNvSpPr/>
      </dsp:nvSpPr>
      <dsp:spPr>
        <a:xfrm>
          <a:off x="36904" y="3371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Entrar en proceso  Selección</a:t>
          </a:r>
        </a:p>
      </dsp:txBody>
      <dsp:txXfrm>
        <a:off x="36904" y="3371999"/>
        <a:ext cx="3330369" cy="832592"/>
      </dsp:txXfrm>
    </dsp:sp>
    <dsp:sp modelId="{9D1F3D20-76BF-4A3E-86C2-E9982F4B65E6}">
      <dsp:nvSpPr>
        <dsp:cNvPr id="0" name=""/>
        <dsp:cNvSpPr/>
      </dsp:nvSpPr>
      <dsp:spPr>
        <a:xfrm rot="5400000">
          <a:off x="1629237" y="4277443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CEB930-70E0-4A51-B1E8-E371F6E7FAAB}">
      <dsp:nvSpPr>
        <dsp:cNvPr id="0" name=""/>
        <dsp:cNvSpPr/>
      </dsp:nvSpPr>
      <dsp:spPr>
        <a:xfrm>
          <a:off x="36904" y="4495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Contratación</a:t>
          </a:r>
        </a:p>
      </dsp:txBody>
      <dsp:txXfrm>
        <a:off x="36904" y="4495999"/>
        <a:ext cx="3330369" cy="832592"/>
      </dsp:txXfrm>
    </dsp:sp>
    <dsp:sp modelId="{17F113DA-7D51-4526-A6BF-DB8B76ACD1DF}">
      <dsp:nvSpPr>
        <dsp:cNvPr id="0" name=""/>
        <dsp:cNvSpPr/>
      </dsp:nvSpPr>
      <dsp:spPr>
        <a:xfrm>
          <a:off x="3833525" y="0"/>
          <a:ext cx="3330369" cy="8325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500" kern="1200" dirty="0" smtClean="0"/>
            <a:t>Definición de la ocupación</a:t>
          </a:r>
          <a:endParaRPr lang="es-ES" sz="2500" kern="1200" dirty="0"/>
        </a:p>
      </dsp:txBody>
      <dsp:txXfrm>
        <a:off x="3833525" y="0"/>
        <a:ext cx="3330369" cy="832592"/>
      </dsp:txXfrm>
    </dsp:sp>
    <dsp:sp modelId="{19AF3FD3-D4BB-47A4-B21A-DCF7AB01DECD}">
      <dsp:nvSpPr>
        <dsp:cNvPr id="0" name=""/>
        <dsp:cNvSpPr/>
      </dsp:nvSpPr>
      <dsp:spPr>
        <a:xfrm rot="5400000">
          <a:off x="5425859" y="905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5577938-E1DF-443E-BBFB-FAB178F858AC}">
      <dsp:nvSpPr>
        <dsp:cNvPr id="0" name=""/>
        <dsp:cNvSpPr/>
      </dsp:nvSpPr>
      <dsp:spPr>
        <a:xfrm>
          <a:off x="3833525" y="1123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Canales de ocupación</a:t>
          </a:r>
          <a:endParaRPr lang="es-ES" sz="2400" kern="1200" dirty="0"/>
        </a:p>
      </dsp:txBody>
      <dsp:txXfrm>
        <a:off x="3833525" y="1123999"/>
        <a:ext cx="3330369" cy="832592"/>
      </dsp:txXfrm>
    </dsp:sp>
    <dsp:sp modelId="{884F91D0-6B8B-46BB-B9C6-C88659CDDCB3}">
      <dsp:nvSpPr>
        <dsp:cNvPr id="0" name=""/>
        <dsp:cNvSpPr/>
      </dsp:nvSpPr>
      <dsp:spPr>
        <a:xfrm rot="5400000">
          <a:off x="5425859" y="2029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80F5CAD-2731-439F-8E8B-7914B14E8FE4}">
      <dsp:nvSpPr>
        <dsp:cNvPr id="0" name=""/>
        <dsp:cNvSpPr/>
      </dsp:nvSpPr>
      <dsp:spPr>
        <a:xfrm>
          <a:off x="3833525" y="2247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Instrumentos de presentación</a:t>
          </a:r>
          <a:endParaRPr lang="es-ES" sz="2400" kern="1200" dirty="0"/>
        </a:p>
      </dsp:txBody>
      <dsp:txXfrm>
        <a:off x="3833525" y="2247999"/>
        <a:ext cx="3330369" cy="832592"/>
      </dsp:txXfrm>
    </dsp:sp>
    <dsp:sp modelId="{3A87CA98-6446-4B34-984A-F9F1609AB84E}">
      <dsp:nvSpPr>
        <dsp:cNvPr id="0" name=""/>
        <dsp:cNvSpPr/>
      </dsp:nvSpPr>
      <dsp:spPr>
        <a:xfrm rot="5400000">
          <a:off x="5425859" y="3153444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86B898E-3F5C-4FB8-8013-EA59C1DFBE75}">
      <dsp:nvSpPr>
        <dsp:cNvPr id="0" name=""/>
        <dsp:cNvSpPr/>
      </dsp:nvSpPr>
      <dsp:spPr>
        <a:xfrm>
          <a:off x="3833525" y="3371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Entrevistas, psicotécnicos, pruebas profesionales</a:t>
          </a:r>
          <a:endParaRPr lang="es-ES" sz="2400" kern="1200" dirty="0"/>
        </a:p>
      </dsp:txBody>
      <dsp:txXfrm>
        <a:off x="3833525" y="3371999"/>
        <a:ext cx="3330369" cy="832592"/>
      </dsp:txXfrm>
    </dsp:sp>
    <dsp:sp modelId="{EB442F27-E00E-40B4-B2EA-B082FF623649}">
      <dsp:nvSpPr>
        <dsp:cNvPr id="0" name=""/>
        <dsp:cNvSpPr/>
      </dsp:nvSpPr>
      <dsp:spPr>
        <a:xfrm rot="5400000">
          <a:off x="5425859" y="4277443"/>
          <a:ext cx="145703" cy="145703"/>
        </a:xfrm>
        <a:prstGeom prst="rightArrow">
          <a:avLst>
            <a:gd name="adj1" fmla="val 667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DBA1A-DA32-4CEE-AE39-DDF31827BD10}">
      <dsp:nvSpPr>
        <dsp:cNvPr id="0" name=""/>
        <dsp:cNvSpPr/>
      </dsp:nvSpPr>
      <dsp:spPr>
        <a:xfrm>
          <a:off x="3833525" y="4495999"/>
          <a:ext cx="3330369" cy="83259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Modalidades de contratos </a:t>
          </a:r>
          <a:endParaRPr lang="es-ES" sz="2400" kern="1200" dirty="0"/>
        </a:p>
      </dsp:txBody>
      <dsp:txXfrm>
        <a:off x="3833525" y="4495999"/>
        <a:ext cx="3330369" cy="83259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7E7E3D5-DB17-4046-979E-95D7198B4C24}">
      <dsp:nvSpPr>
        <dsp:cNvPr id="0" name=""/>
        <dsp:cNvSpPr/>
      </dsp:nvSpPr>
      <dsp:spPr>
        <a:xfrm>
          <a:off x="0" y="44608"/>
          <a:ext cx="7222402" cy="167354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/>
            <a:t>LA AUTOEVALUACIÓN  O AUTOANÁLISIS</a:t>
          </a:r>
        </a:p>
        <a:p>
          <a:pPr marL="1704975" lvl="0" indent="-1704975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none" kern="1200" dirty="0" smtClean="0"/>
            <a:t>Qué quieres hacer: 	</a:t>
          </a:r>
          <a:r>
            <a:rPr lang="es-ES" sz="1600" u="none" kern="1200" dirty="0" smtClean="0"/>
            <a:t>Objetivos, limitaciones, preferencias, intereses, habilidades</a:t>
          </a:r>
        </a:p>
        <a:p>
          <a:pPr marL="1704975" lvl="0" indent="-17049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u="none" kern="1200" dirty="0" smtClean="0"/>
            <a:t>Qué puedes ofrecer</a:t>
          </a:r>
          <a:r>
            <a:rPr lang="es-ES" sz="1600" u="none" kern="1200" dirty="0" smtClean="0"/>
            <a:t>: Conocimientos, destrezas experiencia, Actitudes</a:t>
          </a:r>
        </a:p>
        <a:p>
          <a:pPr marL="1704975" lvl="0" indent="-1704975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600" u="none" kern="1200" dirty="0"/>
        </a:p>
      </dsp:txBody>
      <dsp:txXfrm>
        <a:off x="0" y="44608"/>
        <a:ext cx="5003934" cy="1673543"/>
      </dsp:txXfrm>
    </dsp:sp>
    <dsp:sp modelId="{F7DA4A57-1B3B-4005-BE27-1C8705BD7757}">
      <dsp:nvSpPr>
        <dsp:cNvPr id="0" name=""/>
        <dsp:cNvSpPr/>
      </dsp:nvSpPr>
      <dsp:spPr>
        <a:xfrm>
          <a:off x="864092" y="2176014"/>
          <a:ext cx="7222402" cy="2793858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/>
            <a:t>CONOCIMIENTO MERCADO LABORAL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600" kern="1200" dirty="0" smtClean="0"/>
            <a:t>Analizar oportunidades laborales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600" kern="1200" dirty="0" smtClean="0"/>
            <a:t>Contrastar tu perfil con puesto seleccionado</a:t>
          </a:r>
        </a:p>
        <a:p>
          <a:pPr marL="809625" lvl="0" indent="-809625" algn="just" defTabSz="88900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s-ES" sz="1600" kern="1200" dirty="0" smtClean="0"/>
            <a:t>Cualidades personales valoradas por empresas:  adaptación, iniciativa, trabajo en equipo, honestidad, buena presencia, responsabilidad, buena comunicación, motivación,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864092" y="2176014"/>
        <a:ext cx="4468882" cy="2793858"/>
      </dsp:txXfrm>
    </dsp:sp>
    <dsp:sp modelId="{C4B871A4-688A-4F65-8A0E-BF601D60C3BB}">
      <dsp:nvSpPr>
        <dsp:cNvPr id="0" name=""/>
        <dsp:cNvSpPr/>
      </dsp:nvSpPr>
      <dsp:spPr>
        <a:xfrm>
          <a:off x="5743424" y="1659052"/>
          <a:ext cx="1478978" cy="1478978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5743424" y="1659052"/>
        <a:ext cx="1478978" cy="1478978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9C0F715-B700-4312-AF98-987A09795038}">
      <dsp:nvSpPr>
        <dsp:cNvPr id="0" name=""/>
        <dsp:cNvSpPr/>
      </dsp:nvSpPr>
      <dsp:spPr>
        <a:xfrm>
          <a:off x="0" y="-93243"/>
          <a:ext cx="7222402" cy="241610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/>
            <a:t>DETECTAR LAS OFERTAS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u="none" kern="1200" dirty="0" smtClean="0"/>
            <a:t>No respondas sólo a anuncios, descubre y contacta con empresas de tu área laboral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u="none" kern="1200" dirty="0" smtClean="0"/>
            <a:t>Ofreces servicio como profesional, no suplicas un trabajo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u="none" kern="1200" dirty="0" smtClean="0"/>
            <a:t>Consigue direcciones de 20 o 25 empresas de tu sector y envía carta y C.V. </a:t>
          </a:r>
        </a:p>
        <a:p>
          <a:pPr marL="0" lvl="0" indent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u="none" kern="1200" dirty="0" smtClean="0"/>
            <a:t>Recuerda: </a:t>
          </a:r>
          <a:r>
            <a:rPr lang="es-ES" sz="1100" kern="1200" dirty="0" smtClean="0"/>
            <a:t>Un importante % de ofertas de trabajo se consiguen por comunicación oral, portales de búsqueda de empleo,  referencias y  también... la buena suerte (estar en el lugar adecuado en el momento oportuno)</a:t>
          </a:r>
          <a:endParaRPr lang="es-ES" sz="1100" b="0" u="none" kern="1200" dirty="0"/>
        </a:p>
      </dsp:txBody>
      <dsp:txXfrm>
        <a:off x="0" y="-93243"/>
        <a:ext cx="5674405" cy="2416104"/>
      </dsp:txXfrm>
    </dsp:sp>
    <dsp:sp modelId="{8318B4DE-3CEC-44CB-9E84-7BD7612A792F}">
      <dsp:nvSpPr>
        <dsp:cNvPr id="0" name=""/>
        <dsp:cNvSpPr/>
      </dsp:nvSpPr>
      <dsp:spPr>
        <a:xfrm>
          <a:off x="648104" y="2499035"/>
          <a:ext cx="7222402" cy="848311"/>
        </a:xfrm>
        <a:prstGeom prst="roundRect">
          <a:avLst>
            <a:gd name="adj" fmla="val 10000"/>
          </a:avLst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/>
            <a:t>CONSEGUIR ENTREVISTAS</a:t>
          </a:r>
        </a:p>
        <a:p>
          <a:pPr lvl="0" algn="just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propósito del currículum y de la carta de presentación es ayudarte a obtener entrevistas</a:t>
          </a:r>
          <a:endParaRPr lang="es-ES" sz="1600" u="sng" kern="1200" dirty="0" smtClean="0"/>
        </a:p>
      </dsp:txBody>
      <dsp:txXfrm>
        <a:off x="648104" y="2499035"/>
        <a:ext cx="5599146" cy="848311"/>
      </dsp:txXfrm>
    </dsp:sp>
    <dsp:sp modelId="{0B3CAF3B-D639-4CC7-B3E9-9305B9DBA40E}">
      <dsp:nvSpPr>
        <dsp:cNvPr id="0" name=""/>
        <dsp:cNvSpPr/>
      </dsp:nvSpPr>
      <dsp:spPr>
        <a:xfrm>
          <a:off x="1274541" y="3498372"/>
          <a:ext cx="7222402" cy="1664965"/>
        </a:xfrm>
        <a:prstGeom prst="roundRect">
          <a:avLst>
            <a:gd name="adj" fmla="val 10000"/>
          </a:avLst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u="sng" kern="1200" dirty="0" smtClean="0"/>
            <a:t>LA AGENDA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El objetivo es conservar y actualizar posibles contactos de trabajo, para no perder buenas oportunidades si no hay un contacto rápido. Datos básicos: nombres de personas, entidades y/o empresas, teléfonos, correo electrónico, dirección postal, cargo dentro de la organización</a:t>
          </a:r>
          <a:endParaRPr lang="es-ES" sz="1600" u="sng" kern="1200" dirty="0" smtClean="0"/>
        </a:p>
      </dsp:txBody>
      <dsp:txXfrm>
        <a:off x="1274541" y="3498372"/>
        <a:ext cx="5599146" cy="1664965"/>
      </dsp:txXfrm>
    </dsp:sp>
    <dsp:sp modelId="{FF9657F1-6589-48B9-90AC-BB97306D3222}">
      <dsp:nvSpPr>
        <dsp:cNvPr id="0" name=""/>
        <dsp:cNvSpPr/>
      </dsp:nvSpPr>
      <dsp:spPr>
        <a:xfrm>
          <a:off x="6192688" y="1850971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192688" y="1850971"/>
        <a:ext cx="985985" cy="985985"/>
      </dsp:txXfrm>
    </dsp:sp>
    <dsp:sp modelId="{0FDE7A91-930F-4226-B502-6B8BACA20838}">
      <dsp:nvSpPr>
        <dsp:cNvPr id="0" name=""/>
        <dsp:cNvSpPr/>
      </dsp:nvSpPr>
      <dsp:spPr>
        <a:xfrm>
          <a:off x="6873687" y="3097706"/>
          <a:ext cx="985985" cy="985985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3600" kern="1200"/>
        </a:p>
      </dsp:txBody>
      <dsp:txXfrm>
        <a:off x="6873687" y="3097706"/>
        <a:ext cx="985985" cy="98598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64A1E8A-C0B2-48CE-BBF4-D843963FE039}">
      <dsp:nvSpPr>
        <dsp:cNvPr id="0" name=""/>
        <dsp:cNvSpPr/>
      </dsp:nvSpPr>
      <dsp:spPr>
        <a:xfrm>
          <a:off x="2571" y="5767"/>
          <a:ext cx="2507456" cy="95040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Contacto telefónico</a:t>
          </a:r>
          <a:endParaRPr lang="es-ES" sz="1800" kern="1200" dirty="0"/>
        </a:p>
      </dsp:txBody>
      <dsp:txXfrm>
        <a:off x="2571" y="5767"/>
        <a:ext cx="2507456" cy="950400"/>
      </dsp:txXfrm>
    </dsp:sp>
    <dsp:sp modelId="{989254DE-1745-4F0D-97C7-C6DA54E809BE}">
      <dsp:nvSpPr>
        <dsp:cNvPr id="0" name=""/>
        <dsp:cNvSpPr/>
      </dsp:nvSpPr>
      <dsp:spPr>
        <a:xfrm>
          <a:off x="2571" y="956167"/>
          <a:ext cx="2507456" cy="328653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Hay que identificarse inmediatamente y comentar con brevedad el motivo de la llamada. Es necesario tener a mano papel y lápiz para apuntar todos los datos y hay que mostrarse en todo momento cordial y amable.</a:t>
          </a:r>
          <a:endParaRPr lang="es-ES" sz="1600" kern="1200" dirty="0"/>
        </a:p>
      </dsp:txBody>
      <dsp:txXfrm>
        <a:off x="2571" y="956167"/>
        <a:ext cx="2507456" cy="3286537"/>
      </dsp:txXfrm>
    </dsp:sp>
    <dsp:sp modelId="{6CC86AB2-78B0-4CB0-A06A-F154B84EEC79}">
      <dsp:nvSpPr>
        <dsp:cNvPr id="0" name=""/>
        <dsp:cNvSpPr/>
      </dsp:nvSpPr>
      <dsp:spPr>
        <a:xfrm>
          <a:off x="2861071" y="5767"/>
          <a:ext cx="2507456" cy="950400"/>
        </a:xfrm>
        <a:prstGeom prst="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Carta de presentación</a:t>
          </a:r>
          <a:endParaRPr lang="es-ES" sz="1800" kern="1200" dirty="0"/>
        </a:p>
      </dsp:txBody>
      <dsp:txXfrm>
        <a:off x="2861071" y="5767"/>
        <a:ext cx="2507456" cy="950400"/>
      </dsp:txXfrm>
    </dsp:sp>
    <dsp:sp modelId="{94DC7832-0AAF-46D9-8ABD-C1EB3DA9D8F0}">
      <dsp:nvSpPr>
        <dsp:cNvPr id="0" name=""/>
        <dsp:cNvSpPr/>
      </dsp:nvSpPr>
      <dsp:spPr>
        <a:xfrm>
          <a:off x="2861071" y="956167"/>
          <a:ext cx="2507456" cy="3286537"/>
        </a:xfrm>
        <a:prstGeom prst="rect">
          <a:avLst/>
        </a:prstGeom>
        <a:solidFill>
          <a:schemeClr val="accent3">
            <a:tint val="40000"/>
            <a:alpha val="90000"/>
            <a:hueOff val="5358425"/>
            <a:satOff val="-6896"/>
            <a:lumOff val="-537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Acompañan siempre al currículum vitae,.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Redacción debe ser breve y clara.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Resaltar los puntos fuertes sin dar pistas de los puntos débiles. 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Personalizar la carta en función de la empresa y el puesto de trabajo.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Las cartas deben estar escritas a mano si lo especifica el anuncio.</a:t>
          </a:r>
          <a:endParaRPr lang="es-ES" sz="1600" kern="1200" dirty="0"/>
        </a:p>
      </dsp:txBody>
      <dsp:txXfrm>
        <a:off x="2861071" y="956167"/>
        <a:ext cx="2507456" cy="3286537"/>
      </dsp:txXfrm>
    </dsp:sp>
    <dsp:sp modelId="{874E6C4F-72E8-4672-A7FC-22BF92D382BD}">
      <dsp:nvSpPr>
        <dsp:cNvPr id="0" name=""/>
        <dsp:cNvSpPr/>
      </dsp:nvSpPr>
      <dsp:spPr>
        <a:xfrm>
          <a:off x="5719571" y="5767"/>
          <a:ext cx="2507456" cy="950400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err="1" smtClean="0"/>
            <a:t>Autopresentación</a:t>
          </a:r>
          <a:endParaRPr lang="es-ES" sz="1800" kern="1200" dirty="0"/>
        </a:p>
      </dsp:txBody>
      <dsp:txXfrm>
        <a:off x="5719571" y="5767"/>
        <a:ext cx="2507456" cy="950400"/>
      </dsp:txXfrm>
    </dsp:sp>
    <dsp:sp modelId="{F9812E79-EA06-492D-A681-4D4B5245748F}">
      <dsp:nvSpPr>
        <dsp:cNvPr id="0" name=""/>
        <dsp:cNvSpPr/>
      </dsp:nvSpPr>
      <dsp:spPr>
        <a:xfrm>
          <a:off x="5719571" y="956167"/>
          <a:ext cx="2507456" cy="3286537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Consiste en presentarse, personalmente o mediante un currículum vitae y carta de presentación, a la empresa que te interese</a:t>
          </a:r>
          <a:endParaRPr lang="es-ES" sz="1600" kern="1200" dirty="0"/>
        </a:p>
      </dsp:txBody>
      <dsp:txXfrm>
        <a:off x="5719571" y="956167"/>
        <a:ext cx="2507456" cy="3286537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03020F1-8702-4D26-8187-31992F07B4B0}">
      <dsp:nvSpPr>
        <dsp:cNvPr id="0" name=""/>
        <dsp:cNvSpPr/>
      </dsp:nvSpPr>
      <dsp:spPr>
        <a:xfrm>
          <a:off x="0" y="55081"/>
          <a:ext cx="3845569" cy="99152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smtClean="0"/>
            <a:t>De respuesta a un anuncio</a:t>
          </a:r>
          <a:endParaRPr lang="es-ES" sz="2700" kern="1200" dirty="0"/>
        </a:p>
      </dsp:txBody>
      <dsp:txXfrm>
        <a:off x="0" y="55081"/>
        <a:ext cx="3845569" cy="991526"/>
      </dsp:txXfrm>
    </dsp:sp>
    <dsp:sp modelId="{1C9B13A0-B392-4C41-8DC3-8A6EA4CEEDF3}">
      <dsp:nvSpPr>
        <dsp:cNvPr id="0" name=""/>
        <dsp:cNvSpPr/>
      </dsp:nvSpPr>
      <dsp:spPr>
        <a:xfrm>
          <a:off x="10346" y="886966"/>
          <a:ext cx="3845569" cy="4298670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Motivo de la carta Descripción del puesto de trabajo deseado y el porqué.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Características personales y profesionales que beneficiarían a la empresa</a:t>
          </a:r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Solicitud de entrevista</a:t>
          </a:r>
          <a:endParaRPr lang="es-ES" sz="2700" kern="1200" dirty="0"/>
        </a:p>
      </dsp:txBody>
      <dsp:txXfrm>
        <a:off x="10346" y="886966"/>
        <a:ext cx="3845569" cy="4298670"/>
      </dsp:txXfrm>
    </dsp:sp>
    <dsp:sp modelId="{6C5AC680-585F-4EAF-B305-22495D71DF58}">
      <dsp:nvSpPr>
        <dsp:cNvPr id="0" name=""/>
        <dsp:cNvSpPr/>
      </dsp:nvSpPr>
      <dsp:spPr>
        <a:xfrm>
          <a:off x="4383989" y="19198"/>
          <a:ext cx="3845569" cy="991526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09728" rIns="192024" bIns="109728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700" b="1" kern="1200" dirty="0" err="1" smtClean="0"/>
            <a:t>Autocandidatura</a:t>
          </a:r>
          <a:endParaRPr lang="es-ES" sz="2700" b="1" kern="1200" dirty="0"/>
        </a:p>
      </dsp:txBody>
      <dsp:txXfrm>
        <a:off x="4383989" y="19198"/>
        <a:ext cx="3845569" cy="991526"/>
      </dsp:txXfrm>
    </dsp:sp>
    <dsp:sp modelId="{09C7170E-5168-4831-8429-322E3E88B59E}">
      <dsp:nvSpPr>
        <dsp:cNvPr id="0" name=""/>
        <dsp:cNvSpPr/>
      </dsp:nvSpPr>
      <dsp:spPr>
        <a:xfrm>
          <a:off x="4383989" y="1010724"/>
          <a:ext cx="3845569" cy="4298670"/>
        </a:xfrm>
        <a:prstGeom prst="rect">
          <a:avLst/>
        </a:prstGeom>
        <a:solidFill>
          <a:schemeClr val="accent3">
            <a:tint val="40000"/>
            <a:alpha val="90000"/>
            <a:hueOff val="10716850"/>
            <a:satOff val="-13793"/>
            <a:lumOff val="-107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018" tIns="144018" rIns="192024" bIns="216027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Tienes que convencerlos de que tú eres esencial para la empresa.  </a:t>
          </a:r>
          <a:endParaRPr lang="es-ES" sz="2700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700" kern="1200" dirty="0" smtClean="0"/>
            <a:t>Debes proponer una entrevista, una llamada o que tengan presente tu currículum cuando haya un puesto de trabajo vacante</a:t>
          </a:r>
          <a:endParaRPr lang="es-ES" sz="2700" kern="1200" dirty="0"/>
        </a:p>
      </dsp:txBody>
      <dsp:txXfrm>
        <a:off x="4383989" y="1010724"/>
        <a:ext cx="3845569" cy="4298670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3D8091-BC3C-4D4A-A2CA-85BAE3B40640}">
      <dsp:nvSpPr>
        <dsp:cNvPr id="0" name=""/>
        <dsp:cNvSpPr/>
      </dsp:nvSpPr>
      <dsp:spPr>
        <a:xfrm>
          <a:off x="40" y="49282"/>
          <a:ext cx="3869550" cy="806400"/>
        </a:xfrm>
        <a:prstGeom prst="rect">
          <a:avLst/>
        </a:prstGeom>
        <a:solidFill>
          <a:schemeClr val="accent4">
            <a:shade val="8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TIPOS</a:t>
          </a:r>
          <a:endParaRPr lang="es-ES" sz="2800" kern="1200" dirty="0"/>
        </a:p>
      </dsp:txBody>
      <dsp:txXfrm>
        <a:off x="40" y="49282"/>
        <a:ext cx="3869550" cy="806400"/>
      </dsp:txXfrm>
    </dsp:sp>
    <dsp:sp modelId="{BB1533D4-09F8-4BA4-8826-9A2802C83CFA}">
      <dsp:nvSpPr>
        <dsp:cNvPr id="0" name=""/>
        <dsp:cNvSpPr/>
      </dsp:nvSpPr>
      <dsp:spPr>
        <a:xfrm>
          <a:off x="40" y="855682"/>
          <a:ext cx="3869550" cy="34875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Cronológico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Funcional</a:t>
          </a:r>
          <a:endParaRPr lang="es-E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Europeo</a:t>
          </a:r>
          <a:endParaRPr lang="es-ES" sz="2800" kern="1200" dirty="0"/>
        </a:p>
      </dsp:txBody>
      <dsp:txXfrm>
        <a:off x="40" y="855682"/>
        <a:ext cx="3869550" cy="3487522"/>
      </dsp:txXfrm>
    </dsp:sp>
    <dsp:sp modelId="{CE94130E-DAC2-4379-B6AF-EDF9993686FC}">
      <dsp:nvSpPr>
        <dsp:cNvPr id="0" name=""/>
        <dsp:cNvSpPr/>
      </dsp:nvSpPr>
      <dsp:spPr>
        <a:xfrm>
          <a:off x="4411328" y="49282"/>
          <a:ext cx="3869550" cy="806400"/>
        </a:xfrm>
        <a:prstGeom prst="rect">
          <a:avLst/>
        </a:prstGeom>
        <a:solidFill>
          <a:schemeClr val="accent4">
            <a:shade val="80000"/>
            <a:hueOff val="-176558"/>
            <a:satOff val="-4365"/>
            <a:lumOff val="24988"/>
            <a:alphaOff val="0"/>
          </a:schemeClr>
        </a:solidFill>
        <a:ln w="9525" cap="flat" cmpd="sng" algn="ctr">
          <a:solidFill>
            <a:schemeClr val="accent4">
              <a:shade val="80000"/>
              <a:hueOff val="-176558"/>
              <a:satOff val="-4365"/>
              <a:lumOff val="2498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50800" h="50800"/>
          <a:bevelB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CARACTERÍSTICAS</a:t>
          </a:r>
          <a:endParaRPr lang="es-ES" sz="2800" kern="1200" dirty="0"/>
        </a:p>
      </dsp:txBody>
      <dsp:txXfrm>
        <a:off x="4411328" y="49282"/>
        <a:ext cx="3869550" cy="806400"/>
      </dsp:txXfrm>
    </dsp:sp>
    <dsp:sp modelId="{CB338311-DB23-4D4C-ADB4-85DA70D9C71D}">
      <dsp:nvSpPr>
        <dsp:cNvPr id="0" name=""/>
        <dsp:cNvSpPr/>
      </dsp:nvSpPr>
      <dsp:spPr>
        <a:xfrm>
          <a:off x="4411328" y="855682"/>
          <a:ext cx="3869550" cy="3487522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prstMaterial="plastic">
          <a:bevelT w="25400" h="25400"/>
          <a:bevelB w="25400" h="254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49352" rIns="199136" bIns="224028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smtClean="0"/>
            <a:t>Actualizado</a:t>
          </a:r>
          <a:endParaRPr lang="es-ES" sz="2800" kern="1200" dirty="0" smtClean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Conciso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Ordenado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Honesto y positivo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Dar una imagen profesional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800" kern="1200" dirty="0" smtClean="0"/>
            <a:t>Adaptado</a:t>
          </a:r>
        </a:p>
      </dsp:txBody>
      <dsp:txXfrm>
        <a:off x="4411328" y="855682"/>
        <a:ext cx="3869550" cy="3487522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D27226-439F-4304-BDD5-E8B8CD1B6607}">
      <dsp:nvSpPr>
        <dsp:cNvPr id="0" name=""/>
        <dsp:cNvSpPr/>
      </dsp:nvSpPr>
      <dsp:spPr>
        <a:xfrm>
          <a:off x="0" y="27736"/>
          <a:ext cx="8712968" cy="603392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CONTENIDO</a:t>
          </a:r>
          <a:endParaRPr lang="es-ES" sz="2400" kern="1200" dirty="0"/>
        </a:p>
      </dsp:txBody>
      <dsp:txXfrm>
        <a:off x="0" y="27736"/>
        <a:ext cx="8712968" cy="603392"/>
      </dsp:txXfrm>
    </dsp:sp>
    <dsp:sp modelId="{66032C00-8A3B-4D06-B7D6-4194DD07DD9E}">
      <dsp:nvSpPr>
        <dsp:cNvPr id="0" name=""/>
        <dsp:cNvSpPr/>
      </dsp:nvSpPr>
      <dsp:spPr>
        <a:xfrm>
          <a:off x="0" y="631128"/>
          <a:ext cx="8712968" cy="23039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Breve y conciso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Indicar títulos más alto nivel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Compensar ausencia de experiencia con formación práctica relacionada con el trabajo o colaboraciones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Evitar información innecesaria (nº hijos)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Adaptar el </a:t>
          </a:r>
          <a:r>
            <a:rPr lang="es-ES" sz="1500" kern="1200" dirty="0" err="1" smtClean="0"/>
            <a:t>curriculum</a:t>
          </a:r>
          <a:r>
            <a:rPr lang="es-ES" sz="1500" kern="1200" dirty="0" smtClean="0"/>
            <a:t> a la oferta.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No aficiones si no tienen relación con el trabajo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En la experiencia laboral destaca los empleos que estén relacionados con el puesto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No mentir ni falsear datos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No firmarlo ni fecharlo</a:t>
          </a:r>
        </a:p>
      </dsp:txBody>
      <dsp:txXfrm>
        <a:off x="0" y="631128"/>
        <a:ext cx="8712968" cy="2303910"/>
      </dsp:txXfrm>
    </dsp:sp>
    <dsp:sp modelId="{1AAFC2EA-7577-4A8E-84AA-038CCECB7B4B}">
      <dsp:nvSpPr>
        <dsp:cNvPr id="0" name=""/>
        <dsp:cNvSpPr/>
      </dsp:nvSpPr>
      <dsp:spPr>
        <a:xfrm>
          <a:off x="0" y="2935038"/>
          <a:ext cx="8712968" cy="685860"/>
        </a:xfrm>
        <a:prstGeom prst="roundRect">
          <a:avLst/>
        </a:prstGeom>
        <a:gradFill rotWithShape="0">
          <a:gsLst>
            <a:gs pos="0">
              <a:schemeClr val="accent4">
                <a:shade val="50000"/>
                <a:hueOff val="-209432"/>
                <a:satOff val="-6337"/>
                <a:lumOff val="41612"/>
                <a:alphaOff val="0"/>
                <a:shade val="51000"/>
                <a:satMod val="130000"/>
              </a:schemeClr>
            </a:gs>
            <a:gs pos="80000">
              <a:schemeClr val="accent4">
                <a:shade val="50000"/>
                <a:hueOff val="-209432"/>
                <a:satOff val="-6337"/>
                <a:lumOff val="41612"/>
                <a:alphaOff val="0"/>
                <a:shade val="93000"/>
                <a:satMod val="130000"/>
              </a:schemeClr>
            </a:gs>
            <a:gs pos="100000">
              <a:schemeClr val="accent4">
                <a:shade val="50000"/>
                <a:hueOff val="-209432"/>
                <a:satOff val="-6337"/>
                <a:lumOff val="416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PRESENTACIÓN</a:t>
          </a:r>
          <a:endParaRPr lang="es-ES" sz="2400" kern="1200" dirty="0"/>
        </a:p>
      </dsp:txBody>
      <dsp:txXfrm>
        <a:off x="0" y="2935038"/>
        <a:ext cx="8712968" cy="685860"/>
      </dsp:txXfrm>
    </dsp:sp>
    <dsp:sp modelId="{9B4A3E41-89CA-4F87-A53F-0FC7DC09A677}">
      <dsp:nvSpPr>
        <dsp:cNvPr id="0" name=""/>
        <dsp:cNvSpPr/>
      </dsp:nvSpPr>
      <dsp:spPr>
        <a:xfrm>
          <a:off x="0" y="3620899"/>
          <a:ext cx="8712968" cy="1535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19050" rIns="106680" bIns="190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Papel blanco, A4 y de buena calidad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Respetar márgenes y espacios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Buena presentación, sin tachaduras…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A ordenador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Si se hacen fotocopias…, de calidad</a:t>
          </a:r>
          <a:endParaRPr lang="es-ES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S" sz="1500" kern="1200" dirty="0" smtClean="0"/>
            <a:t>Sin faltas de ortografía, repasarlo varias veces</a:t>
          </a:r>
          <a:endParaRPr lang="es-ES" sz="1500" kern="1200" dirty="0"/>
        </a:p>
      </dsp:txBody>
      <dsp:txXfrm>
        <a:off x="0" y="3620899"/>
        <a:ext cx="8712968" cy="1535940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340AE3C-CD78-4AA0-8DCD-AAD917CBD698}">
      <dsp:nvSpPr>
        <dsp:cNvPr id="0" name=""/>
        <dsp:cNvSpPr/>
      </dsp:nvSpPr>
      <dsp:spPr>
        <a:xfrm rot="5400000">
          <a:off x="4298808" y="-1874088"/>
          <a:ext cx="1586595" cy="580159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Averiguar si eres adecuado e idóneo para el puesto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Descubrir si SABES, PUEDES Y QUIERES ocupar ese puesto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Predecir tu rendimiento en el mismo</a:t>
          </a:r>
          <a:endParaRPr lang="es-ES" sz="1600" kern="1200" dirty="0"/>
        </a:p>
      </dsp:txBody>
      <dsp:txXfrm rot="5400000">
        <a:off x="4298808" y="-1874088"/>
        <a:ext cx="1586595" cy="5801591"/>
      </dsp:txXfrm>
    </dsp:sp>
    <dsp:sp modelId="{A8CDBD50-A717-43B2-867B-D3AF266CAAC7}">
      <dsp:nvSpPr>
        <dsp:cNvPr id="0" name=""/>
        <dsp:cNvSpPr/>
      </dsp:nvSpPr>
      <dsp:spPr>
        <a:xfrm>
          <a:off x="165920" y="1703"/>
          <a:ext cx="2096167" cy="198324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Objetivos</a:t>
          </a:r>
          <a:endParaRPr lang="es-ES" sz="3300" kern="1200" dirty="0"/>
        </a:p>
      </dsp:txBody>
      <dsp:txXfrm>
        <a:off x="165920" y="1703"/>
        <a:ext cx="2096167" cy="1983243"/>
      </dsp:txXfrm>
    </dsp:sp>
    <dsp:sp modelId="{8481E371-2E01-4AF4-871A-A0E6A6872F29}">
      <dsp:nvSpPr>
        <dsp:cNvPr id="0" name=""/>
        <dsp:cNvSpPr/>
      </dsp:nvSpPr>
      <dsp:spPr>
        <a:xfrm rot="5400000">
          <a:off x="4165159" y="158766"/>
          <a:ext cx="1586595" cy="526694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Individual : Rápida o en profundidad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Colectiva</a:t>
          </a:r>
          <a:endParaRPr lang="es-E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600" kern="1200" dirty="0" smtClean="0"/>
            <a:t>De estrés de choque</a:t>
          </a:r>
          <a:endParaRPr lang="es-ES" sz="1600" kern="1200" dirty="0"/>
        </a:p>
      </dsp:txBody>
      <dsp:txXfrm rot="5400000">
        <a:off x="4165159" y="158766"/>
        <a:ext cx="1586595" cy="5266944"/>
      </dsp:txXfrm>
    </dsp:sp>
    <dsp:sp modelId="{D3B39904-77FE-4699-B8E4-D1FCBAAE39DE}">
      <dsp:nvSpPr>
        <dsp:cNvPr id="0" name=""/>
        <dsp:cNvSpPr/>
      </dsp:nvSpPr>
      <dsp:spPr>
        <a:xfrm>
          <a:off x="226384" y="2052853"/>
          <a:ext cx="2098567" cy="1478785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300" kern="1200" dirty="0" smtClean="0"/>
            <a:t>Tipos</a:t>
          </a:r>
          <a:endParaRPr lang="es-ES" sz="3300" kern="1200" dirty="0"/>
        </a:p>
      </dsp:txBody>
      <dsp:txXfrm>
        <a:off x="226384" y="2052853"/>
        <a:ext cx="2098567" cy="1478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BD6C46-92B0-42BD-9D11-467E9B767C0C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000125" y="728663"/>
            <a:ext cx="4857750" cy="36433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614863"/>
            <a:ext cx="5486400" cy="4371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9228039"/>
            <a:ext cx="2971800" cy="4857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DAC6E-D8F9-4837-8AF8-A0C6D50DF1FB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ADAC6E-D8F9-4837-8AF8-A0C6D50DF1FB}" type="slidenum">
              <a:rPr lang="es-ES" smtClean="0"/>
              <a:pPr/>
              <a:t>13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3E1D-11FB-4066-89C4-38C51AF4BC1B}" type="datetimeFigureOut">
              <a:rPr lang="es-ES" smtClean="0"/>
              <a:pPr/>
              <a:t>13/02/2012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7D3894-1AED-406B-BC6F-61D84584981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9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11.xml"/><Relationship Id="rId7" Type="http://schemas.openxmlformats.org/officeDocument/2006/relationships/image" Target="../media/image23.jpe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Relationship Id="rId9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2.xml"/><Relationship Id="rId7" Type="http://schemas.openxmlformats.org/officeDocument/2006/relationships/image" Target="../media/image26.jpeg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28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9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es-ES" sz="6600" dirty="0" smtClean="0">
                <a:latin typeface="Broadway" pitchFamily="82" charset="0"/>
              </a:rPr>
              <a:t>INSERCIÓN LABORAL</a:t>
            </a:r>
            <a:endParaRPr lang="es-ES" sz="6600" dirty="0">
              <a:latin typeface="Broadway" pitchFamily="82" charset="0"/>
            </a:endParaRPr>
          </a:p>
        </p:txBody>
      </p:sp>
      <p:pic>
        <p:nvPicPr>
          <p:cNvPr id="5" name="4 Marcador de contenido" descr="insersion  - busqueda labor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7" y="2057015"/>
            <a:ext cx="2919142" cy="4174687"/>
          </a:xfrm>
        </p:spPr>
      </p:pic>
      <p:pic>
        <p:nvPicPr>
          <p:cNvPr id="7" name="5 Marcador de contenido" descr="Post1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2996952"/>
            <a:ext cx="2540000" cy="25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2740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MODELO DE CARTA DE AUTOCANDIDATURA</a:t>
            </a:r>
            <a:endParaRPr lang="es-E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476672"/>
            <a:ext cx="684076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Isabel </a:t>
            </a:r>
            <a:r>
              <a:rPr lang="es-ES" sz="1400" b="1" dirty="0" err="1" smtClean="0"/>
              <a:t>Gonzáles</a:t>
            </a:r>
            <a:r>
              <a:rPr lang="es-ES" sz="1400" b="1" dirty="0" smtClean="0"/>
              <a:t> Sánchez</a:t>
            </a:r>
          </a:p>
          <a:p>
            <a:r>
              <a:rPr lang="es-ES" sz="1400" dirty="0" smtClean="0"/>
              <a:t>C/ Parchís, 5-2ºA</a:t>
            </a:r>
          </a:p>
          <a:p>
            <a:r>
              <a:rPr lang="es-ES" sz="1400" dirty="0" smtClean="0"/>
              <a:t>28300– Madrid</a:t>
            </a:r>
          </a:p>
          <a:p>
            <a:r>
              <a:rPr lang="es-ES" sz="1400" dirty="0" err="1" smtClean="0"/>
              <a:t>Tfl.</a:t>
            </a:r>
            <a:r>
              <a:rPr lang="es-ES" sz="1400" dirty="0" smtClean="0"/>
              <a:t> 679000000</a:t>
            </a:r>
          </a:p>
          <a:p>
            <a:r>
              <a:rPr lang="es-ES" sz="1400" dirty="0" smtClean="0"/>
              <a:t>prueba@prueba.com</a:t>
            </a:r>
          </a:p>
          <a:p>
            <a:pPr algn="r"/>
            <a:r>
              <a:rPr lang="es-ES" sz="1400" b="1" i="1" dirty="0" smtClean="0"/>
              <a:t>“Nombre de la Empresa, S.L.</a:t>
            </a:r>
          </a:p>
          <a:p>
            <a:pPr algn="r"/>
            <a:r>
              <a:rPr lang="es-ES" sz="1400" dirty="0" err="1" smtClean="0"/>
              <a:t>Att</a:t>
            </a:r>
            <a:r>
              <a:rPr lang="es-ES" sz="1400" dirty="0" smtClean="0"/>
              <a:t>. Departamento de Personal</a:t>
            </a:r>
          </a:p>
          <a:p>
            <a:pPr algn="r"/>
            <a:r>
              <a:rPr lang="es-ES" sz="1400" dirty="0" smtClean="0"/>
              <a:t>Polígono Las Gaviotas,45</a:t>
            </a:r>
          </a:p>
          <a:p>
            <a:pPr algn="r"/>
            <a:r>
              <a:rPr lang="es-ES" sz="1400" dirty="0" smtClean="0"/>
              <a:t>28000-Madrid</a:t>
            </a:r>
          </a:p>
          <a:p>
            <a:r>
              <a:rPr lang="es-ES" sz="1400" dirty="0" smtClean="0"/>
              <a:t>Gijón, a 15 de septiembre de 2002.</a:t>
            </a:r>
          </a:p>
          <a:p>
            <a:endParaRPr lang="es-ES" sz="1400" dirty="0" smtClean="0"/>
          </a:p>
          <a:p>
            <a:r>
              <a:rPr lang="es-ES" sz="1400" dirty="0" smtClean="0"/>
              <a:t>Estimados/as Sres./as,</a:t>
            </a:r>
          </a:p>
          <a:p>
            <a:pPr algn="just"/>
            <a:r>
              <a:rPr lang="es-ES" sz="1400" dirty="0" smtClean="0"/>
              <a:t>A través de diversos medios de comunicación, he tenido conocimiento de la importante actividad que viene desarrollando su empresa en el sector de las industria </a:t>
            </a:r>
            <a:r>
              <a:rPr lang="es-ES" sz="1400" b="1" dirty="0" smtClean="0"/>
              <a:t>“XXX”, </a:t>
            </a:r>
            <a:r>
              <a:rPr lang="es-ES" sz="1400" dirty="0" smtClean="0"/>
              <a:t>por lo que me he decidido a contactar con ustedes.</a:t>
            </a:r>
          </a:p>
          <a:p>
            <a:endParaRPr lang="es-ES" sz="1400" dirty="0" smtClean="0"/>
          </a:p>
          <a:p>
            <a:pPr algn="just"/>
            <a:r>
              <a:rPr lang="es-ES" sz="1400" dirty="0" smtClean="0"/>
              <a:t>Recientemente he finalizado con éxito mis estudios de “XXX” </a:t>
            </a:r>
            <a:r>
              <a:rPr lang="es-ES" sz="1400" b="1" dirty="0" smtClean="0"/>
              <a:t> (especialidad YYY) y durante tres meses he trabajado en una </a:t>
            </a:r>
            <a:r>
              <a:rPr lang="es-ES" sz="1400" dirty="0" smtClean="0"/>
              <a:t>empresa del </a:t>
            </a:r>
            <a:r>
              <a:rPr lang="es-ES" sz="1400" b="1" dirty="0" smtClean="0"/>
              <a:t>sector de XXX elaborando proyectos, por lo que considero que </a:t>
            </a:r>
            <a:r>
              <a:rPr lang="es-ES" sz="1400" dirty="0" smtClean="0"/>
              <a:t>mi colaboración en su </a:t>
            </a:r>
            <a:r>
              <a:rPr lang="es-ES" sz="1400" i="1" dirty="0" smtClean="0"/>
              <a:t>departamento de Desarrollo de Proyectos técnicos sería de </a:t>
            </a:r>
            <a:r>
              <a:rPr lang="es-ES" sz="1400" dirty="0" smtClean="0"/>
              <a:t>gran interés para su compañía.</a:t>
            </a:r>
          </a:p>
          <a:p>
            <a:pPr algn="just"/>
            <a:endParaRPr lang="es-ES" sz="1400" dirty="0" smtClean="0"/>
          </a:p>
          <a:p>
            <a:r>
              <a:rPr lang="es-ES" sz="1400" dirty="0" smtClean="0"/>
              <a:t>Acompañando a la presente les envío mi </a:t>
            </a:r>
            <a:r>
              <a:rPr lang="es-ES" sz="1400" dirty="0" err="1" smtClean="0"/>
              <a:t>cv</a:t>
            </a:r>
            <a:r>
              <a:rPr lang="es-ES" sz="1400" dirty="0" smtClean="0"/>
              <a:t>. Les agradecería me concedieran una entrevista en la que pudiera detallarles mi experiencia profesional y las aportaciones que me gustaría poder hacer a su empresa.</a:t>
            </a:r>
          </a:p>
          <a:p>
            <a:endParaRPr lang="es-ES" sz="1400" dirty="0" smtClean="0"/>
          </a:p>
          <a:p>
            <a:r>
              <a:rPr lang="es-ES" sz="1400" dirty="0" smtClean="0"/>
              <a:t>En espera de sus noticias, les saluda atentamente,</a:t>
            </a:r>
          </a:p>
          <a:p>
            <a:endParaRPr lang="es-ES" sz="1400" dirty="0" smtClean="0"/>
          </a:p>
          <a:p>
            <a:pPr algn="r"/>
            <a:r>
              <a:rPr lang="es-ES" sz="1400" dirty="0" smtClean="0"/>
              <a:t>Isabel </a:t>
            </a:r>
            <a:r>
              <a:rPr lang="es-ES" sz="1400" dirty="0" err="1" smtClean="0"/>
              <a:t>Gonzáles</a:t>
            </a:r>
            <a:r>
              <a:rPr lang="es-ES" sz="1400" dirty="0" smtClean="0"/>
              <a:t> Sánchez</a:t>
            </a:r>
            <a:endParaRPr lang="es-E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EL CURRICULUM VITAE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http://t0.gstatic.com/images?q=tbn:ANd9GcQrAwU8TMBuM99J9kuSH-_votSuQvvHYnX0iOf62q-cDbJID3aKG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0"/>
            <a:ext cx="1835696" cy="1893841"/>
          </a:xfrm>
          <a:prstGeom prst="rect">
            <a:avLst/>
          </a:prstGeom>
          <a:noFill/>
        </p:spPr>
      </p:pic>
      <p:sp>
        <p:nvSpPr>
          <p:cNvPr id="7" name="6 Llamada de flecha hacia arriba"/>
          <p:cNvSpPr/>
          <p:nvPr/>
        </p:nvSpPr>
        <p:spPr>
          <a:xfrm>
            <a:off x="395536" y="1052736"/>
            <a:ext cx="6480720" cy="1080120"/>
          </a:xfrm>
          <a:prstGeom prst="upArrowCallout">
            <a:avLst/>
          </a:prstGeom>
          <a:gradFill flip="none" rotWithShape="1">
            <a:gsLst>
              <a:gs pos="0">
                <a:schemeClr val="accent4">
                  <a:shade val="51000"/>
                  <a:satMod val="130000"/>
                </a:schemeClr>
              </a:gs>
              <a:gs pos="80000">
                <a:schemeClr val="accent4">
                  <a:shade val="93000"/>
                  <a:satMod val="130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2700000" scaled="1"/>
            <a:tileRect/>
          </a:gra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/>
              <a:t>Es un resumen escrito y ordenado de las experiencias formativas y laborales, para demostrar la idoneidad de nuestra candidatura a un puesto de trabajo concreto y con el objetivo de acceder a la entrevista de selección.</a:t>
            </a:r>
            <a:endParaRPr lang="es-ES" sz="1400" dirty="0"/>
          </a:p>
        </p:txBody>
      </p:sp>
      <p:graphicFrame>
        <p:nvGraphicFramePr>
          <p:cNvPr id="8" name="7 Diagrama"/>
          <p:cNvGraphicFramePr/>
          <p:nvPr/>
        </p:nvGraphicFramePr>
        <p:xfrm>
          <a:off x="251520" y="2276872"/>
          <a:ext cx="828092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32" name="Picture 8" descr="http://trabajoyeconomia.com/wp-content/uploads/2009/06/curriculum-vitae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39752" y="4149080"/>
            <a:ext cx="168153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B3D8091-BC3C-4D4A-A2CA-85BAE3B40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8">
                                            <p:graphicEl>
                                              <a:dgm id="{0B3D8091-BC3C-4D4A-A2CA-85BAE3B40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B1533D4-09F8-4BA4-8826-9A2802C83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8">
                                            <p:graphicEl>
                                              <a:dgm id="{BB1533D4-09F8-4BA4-8826-9A2802C83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E94130E-DAC2-4379-B6AF-EDF9993686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">
                                            <p:graphicEl>
                                              <a:dgm id="{CE94130E-DAC2-4379-B6AF-EDF9993686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338311-DB23-4D4C-ADB4-85DA70D9C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8">
                                            <p:graphicEl>
                                              <a:dgm id="{CB338311-DB23-4D4C-ADB4-85DA70D9C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Graphic spid="8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www.damedescargas.com/wp-content/uploads/2011/04/Cinco-Trucos-Para-Conseguir-Trabajo-Curriculum-Vita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8344" y="0"/>
            <a:ext cx="1259632" cy="1437463"/>
          </a:xfrm>
          <a:prstGeom prst="rect">
            <a:avLst/>
          </a:prstGeom>
          <a:noFill/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08720"/>
            <a:ext cx="3672408" cy="53265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69850" h="69850" prst="divot"/>
            </a:sp3d>
          </a:bodyPr>
          <a:lstStyle/>
          <a:p>
            <a:pPr lvl="0">
              <a:buNone/>
            </a:pPr>
            <a:r>
              <a:rPr lang="es-ES" sz="2800" b="1" dirty="0" smtClean="0">
                <a:ln w="1905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RECOMENDACIONES</a:t>
            </a:r>
          </a:p>
          <a:p>
            <a:endParaRPr lang="es-ES" sz="2800" b="1" dirty="0">
              <a:ln w="1905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634082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EL CURRICULUM VITAE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251520" y="1484784"/>
          <a:ext cx="871296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6D27226-439F-4304-BDD5-E8B8CD1B66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56D27226-439F-4304-BDD5-E8B8CD1B66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AAFC2EA-7577-4A8E-84AA-038CCECB7B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graphicEl>
                                              <a:dgm id="{1AAFC2EA-7577-4A8E-84AA-038CCECB7B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6032C00-8A3B-4D06-B7D6-4194DD07DD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graphicEl>
                                              <a:dgm id="{66032C00-8A3B-4D06-B7D6-4194DD07DD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B4A3E41-89CA-4F87-A53F-0FC7DC09A67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graphicEl>
                                              <a:dgm id="{9B4A3E41-89CA-4F87-A53F-0FC7DC09A67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AtOnc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86800" y="764704"/>
            <a:ext cx="4377688" cy="583264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3" y="764704"/>
            <a:ext cx="4320480" cy="583264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215751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Ejemplo de C.V. </a:t>
            </a:r>
            <a:r>
              <a:rPr lang="es-ES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outerShdw blurRad="60007" dir="1500000" sy="-30000" kx="800400" algn="bl" rotWithShape="0">
                    <a:prstClr val="black">
                      <a:alpha val="20000"/>
                    </a:prstClr>
                  </a:outerShdw>
                  <a:reflection blurRad="12700" stA="28000" endPos="45000" dist="1000" dir="5400000" sy="-100000" algn="bl" rotWithShape="0"/>
                </a:effectLst>
              </a:rPr>
              <a:t>europass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outerShdw blurRad="60007" dir="1500000" sy="-30000" kx="800400" algn="bl" rotWithShape="0">
                  <a:prstClr val="black">
                    <a:alpha val="20000"/>
                  </a:prstClr>
                </a:outerShd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3.bp.blogspot.com/-iHP0UoKhAL0/Tc3g8spNTVI/AAAAAAAAACw/-UMpdE9RxBI/s1600/objetivo_principa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2631" y="3645024"/>
            <a:ext cx="991369" cy="991370"/>
          </a:xfrm>
          <a:prstGeom prst="rect">
            <a:avLst/>
          </a:prstGeom>
          <a:noFill/>
        </p:spPr>
      </p:pic>
      <p:pic>
        <p:nvPicPr>
          <p:cNvPr id="5126" name="Picture 6" descr="http://t3.gstatic.com/images?q=tbn:ANd9GcQVsRmZfMZ_pszsbYYt9786yathnn7_yGmoONww1MXPZkmnh_A0X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3682" y="5373216"/>
            <a:ext cx="1350318" cy="1125265"/>
          </a:xfrm>
          <a:prstGeom prst="rect">
            <a:avLst/>
          </a:prstGeom>
        </p:spPr>
      </p:pic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251520" y="2996952"/>
          <a:ext cx="822960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54868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ENTREVISTA DE TRABAJO</a:t>
            </a:r>
            <a:b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130" name="Picture 10" descr="http://www.textualmenteactivo.com/wp-content/subidas/2008/05/buscando-trabaj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71800" y="620688"/>
            <a:ext cx="3672408" cy="2406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CDBD50-A717-43B2-867B-D3AF266CAA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A8CDBD50-A717-43B2-867B-D3AF266CAAC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340AE3C-CD78-4AA0-8DCD-AAD917CBD6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7340AE3C-CD78-4AA0-8DCD-AAD917CBD6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B39904-77FE-4699-B8E4-D1FCBAAE3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D3B39904-77FE-4699-B8E4-D1FCBAAE3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481E371-2E01-4AF4-871A-A0E6A6872F2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graphicEl>
                                              <a:dgm id="{8481E371-2E01-4AF4-871A-A0E6A6872F2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43204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/>
            </a:r>
            <a:b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LA ENTREVISTA DE TRABAJO</a:t>
            </a:r>
            <a:br>
              <a:rPr lang="es-ES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s-ES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79512" y="692696"/>
          <a:ext cx="8712968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62074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Pruebas de Selección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692696"/>
          <a:ext cx="8229600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4 Llamada rectangular redondeada"/>
          <p:cNvSpPr/>
          <p:nvPr/>
        </p:nvSpPr>
        <p:spPr>
          <a:xfrm>
            <a:off x="3491880" y="5301208"/>
            <a:ext cx="5256584" cy="1368152"/>
          </a:xfrm>
          <a:prstGeom prst="wedgeRoundRectCallout">
            <a:avLst>
              <a:gd name="adj1" fmla="val -67393"/>
              <a:gd name="adj2" fmla="val -10708"/>
              <a:gd name="adj3" fmla="val 16667"/>
            </a:avLst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Matura MT Script Capitals" pitchFamily="66" charset="0"/>
              </a:rPr>
              <a:t>Acude descansado y Relajado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Matura MT Script Capitals" pitchFamily="66" charset="0"/>
              </a:rPr>
              <a:t>Lee, escucha y comprende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Matura MT Script Capitals" pitchFamily="66" charset="0"/>
              </a:rPr>
              <a:t>Sé positivo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2000" dirty="0" smtClean="0">
                <a:latin typeface="Matura MT Script Capitals" pitchFamily="66" charset="0"/>
              </a:rPr>
              <a:t>Primero, lo que sabes, las dudas al final</a:t>
            </a:r>
            <a:endParaRPr lang="es-ES" sz="2000" dirty="0">
              <a:latin typeface="Matura MT Script Capitals" pitchFamily="66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251520" y="5661248"/>
            <a:ext cx="25922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Matura MT Script Capitals" pitchFamily="66" charset="0"/>
              </a:rPr>
              <a:t>CONSEJOS</a:t>
            </a:r>
            <a:endParaRPr lang="es-ES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Matura MT Script Capitals" pitchFamily="66" charset="0"/>
            </a:endParaRPr>
          </a:p>
        </p:txBody>
      </p:sp>
      <p:pic>
        <p:nvPicPr>
          <p:cNvPr id="32770" name="Picture 2" descr="http://mkarimz.files.wordpress.com/2011/03/personalidad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88640"/>
            <a:ext cx="1392089" cy="1407303"/>
          </a:xfrm>
          <a:prstGeom prst="rect">
            <a:avLst/>
          </a:prstGeom>
          <a:noFill/>
        </p:spPr>
      </p:pic>
      <p:pic>
        <p:nvPicPr>
          <p:cNvPr id="32772" name="Picture 4" descr="http://www.cibermanuales.com/userfiles/test-psicotecnico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83968" y="476673"/>
            <a:ext cx="1536105" cy="1440160"/>
          </a:xfrm>
          <a:prstGeom prst="rect">
            <a:avLst/>
          </a:prstGeom>
          <a:noFill/>
        </p:spPr>
      </p:pic>
      <p:pic>
        <p:nvPicPr>
          <p:cNvPr id="32774" name="Picture 6" descr="http://estudiacurso.com/wp-content/2011/01/tipos-de-test-en-entrevistas-de-trabajo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607895" y="692696"/>
            <a:ext cx="1536105" cy="9882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ttp://oovoo.com.es/wp-content/uploads/empleo-internet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60032" y="2132856"/>
            <a:ext cx="3633691" cy="4037434"/>
          </a:xfrm>
          <a:prstGeom prst="rect">
            <a:avLst/>
          </a:prstGeom>
          <a:noFill/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83568" y="188640"/>
            <a:ext cx="8208912" cy="778098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s-ES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Búsqueda de empleo en Internet  </a:t>
            </a:r>
            <a:endParaRPr lang="es-ES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6" descr="http://tasadeparo.com/wp-content/uploads/2010/04/interne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9512" y="188640"/>
            <a:ext cx="197971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Marcador de contenido"/>
          <p:cNvGraphicFramePr>
            <a:graphicFrameLocks noGrp="1"/>
          </p:cNvGraphicFramePr>
          <p:nvPr>
            <p:ph idx="1"/>
          </p:nvPr>
        </p:nvGraphicFramePr>
        <p:xfrm>
          <a:off x="467544" y="1268760"/>
          <a:ext cx="822960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/>
          <a:p>
            <a:pPr algn="r"/>
            <a:r>
              <a:rPr lang="es-ES" sz="3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Búsqueda de empleo en Internet  </a:t>
            </a:r>
            <a:endParaRPr lang="es-ES" sz="3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coyunturaeconomica.com/files/coyuntura/busqueda-onlin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7584" y="3645024"/>
            <a:ext cx="3226395" cy="2996952"/>
          </a:xfrm>
          <a:prstGeom prst="rect">
            <a:avLst/>
          </a:prstGeom>
          <a:noFill/>
        </p:spPr>
      </p:pic>
      <p:pic>
        <p:nvPicPr>
          <p:cNvPr id="1030" name="Picture 6" descr="http://tasadeparo.com/wp-content/uploads/2010/04/internet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0"/>
            <a:ext cx="2339752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muchosbesitos.com/imagex/aamuchbes/sanpatricio/luck-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04664"/>
            <a:ext cx="5652420" cy="2160240"/>
          </a:xfrm>
          <a:prstGeom prst="rect">
            <a:avLst/>
          </a:prstGeom>
          <a:noFill/>
        </p:spPr>
      </p:pic>
      <p:sp>
        <p:nvSpPr>
          <p:cNvPr id="6" name="5 Rectángulo"/>
          <p:cNvSpPr/>
          <p:nvPr/>
        </p:nvSpPr>
        <p:spPr>
          <a:xfrm>
            <a:off x="2339752" y="2420888"/>
            <a:ext cx="1440160" cy="288032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6868" name="Picture 4" descr="http://www.losblanquillos.com/media/galeria/34/6/6/6/0/o_real_zaragoza_varios-23606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32122"/>
            <a:ext cx="4176464" cy="36652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850106"/>
          </a:xfr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txBody>
          <a:bodyPr>
            <a:scene3d>
              <a:camera prst="perspectiveRelaxedModerately"/>
              <a:lightRig rig="threePt" dir="t"/>
            </a:scene3d>
          </a:bodyPr>
          <a:lstStyle/>
          <a:p>
            <a:r>
              <a:rPr lang="es-ES" dirty="0" smtClean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EL PROCESO DE SELECCIÓN</a:t>
            </a:r>
            <a:endParaRPr lang="es-ES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1524000" y="1052736"/>
          <a:ext cx="72964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323528" y="1844824"/>
            <a:ext cx="2304256" cy="353943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800" dirty="0" smtClean="0"/>
              <a:t>Los profesionales que realizan la selección tienen en cuenta tres puntos básicos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107504" y="6309320"/>
            <a:ext cx="88569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57300" indent="-1257300"/>
            <a:r>
              <a:rPr lang="es-ES" sz="1200" b="1" i="1" dirty="0" smtClean="0"/>
              <a:t>RECOMENDACIÓN:</a:t>
            </a:r>
            <a:r>
              <a:rPr lang="es-ES" sz="1200" dirty="0" smtClean="0"/>
              <a:t> Antes de presentarse a un proceso de selección, es imprescindible conocer a fondo las características del puesto e intentar reflejar que tú eres la persona que posee el perfil profesional que están buscando </a:t>
            </a:r>
            <a:endParaRPr lang="es-ES" sz="1200" dirty="0"/>
          </a:p>
        </p:txBody>
      </p:sp>
      <p:pic>
        <p:nvPicPr>
          <p:cNvPr id="8194" name="Picture 2" descr="http://www.fundeun.es/attachments/Image/seleccion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9187" y="908720"/>
            <a:ext cx="2754813" cy="1944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954A5EA-8FA5-4504-A4B3-D7BD1D0FCA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>
                                            <p:graphicEl>
                                              <a:dgm id="{C954A5EA-8FA5-4504-A4B3-D7BD1D0FCA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C360AF-A85C-45EA-8D9E-4CA0470C7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2BC360AF-A85C-45EA-8D9E-4CA0470C7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2128D0F-8454-4299-97A5-65EBB2AA7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>
                                            <p:graphicEl>
                                              <a:dgm id="{B2128D0F-8454-4299-97A5-65EBB2AA7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FC4A1F-0A64-48D3-8347-336A8A0033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36FC4A1F-0A64-48D3-8347-336A8A0033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C630D7E-BA07-4869-B457-0A74A17D40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>
                                            <p:graphicEl>
                                              <a:dgm id="{6C630D7E-BA07-4869-B457-0A74A17D40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F50A886-DE46-4159-B4F5-AC26A3BB64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6">
                                            <p:graphicEl>
                                              <a:dgm id="{2F50A886-DE46-4159-B4F5-AC26A3BB64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 uiExpand="1">
        <p:bldSub>
          <a:bldDgm bld="lvlOne"/>
        </p:bldSub>
      </p:bldGraphic>
      <p:bldP spid="7" grpId="0" uiExpand="1" build="p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s-E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UNA BÚSQUEDA DE EMPLEO EFICAZ</a:t>
            </a:r>
            <a:endParaRPr lang="es-E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5 Marcador de contenido" descr="Post1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100392" y="5805264"/>
            <a:ext cx="765944" cy="765944"/>
          </a:xfrm>
        </p:spPr>
      </p:pic>
      <p:graphicFrame>
        <p:nvGraphicFramePr>
          <p:cNvPr id="7" name="6 Diagrama"/>
          <p:cNvGraphicFramePr/>
          <p:nvPr/>
        </p:nvGraphicFramePr>
        <p:xfrm>
          <a:off x="899592" y="1052736"/>
          <a:ext cx="72008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derecha"/>
          <p:cNvSpPr/>
          <p:nvPr/>
        </p:nvSpPr>
        <p:spPr>
          <a:xfrm>
            <a:off x="4355976" y="1340768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Flecha derecha"/>
          <p:cNvSpPr/>
          <p:nvPr/>
        </p:nvSpPr>
        <p:spPr>
          <a:xfrm>
            <a:off x="4355976" y="2492896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Flecha derecha"/>
          <p:cNvSpPr/>
          <p:nvPr/>
        </p:nvSpPr>
        <p:spPr>
          <a:xfrm>
            <a:off x="4355976" y="3645024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Flecha derecha"/>
          <p:cNvSpPr/>
          <p:nvPr/>
        </p:nvSpPr>
        <p:spPr>
          <a:xfrm>
            <a:off x="4355976" y="479715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12 Flecha derecha"/>
          <p:cNvSpPr/>
          <p:nvPr/>
        </p:nvSpPr>
        <p:spPr>
          <a:xfrm>
            <a:off x="4355976" y="5949280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BÚSQUEDA DE EMPLEO EFICAZ</a:t>
            </a:r>
            <a:endParaRPr lang="es-ES" dirty="0"/>
          </a:p>
        </p:txBody>
      </p:sp>
      <p:pic>
        <p:nvPicPr>
          <p:cNvPr id="4" name="5 Marcador de contenido" descr="Post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3783">
            <a:off x="49263" y="381153"/>
            <a:ext cx="755576" cy="765944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323528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098" name="Picture 2" descr="http://www.ugt.es/juventud/observatorio2006/media/B2-1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1196752"/>
            <a:ext cx="1730022" cy="2160240"/>
          </a:xfrm>
          <a:prstGeom prst="rect">
            <a:avLst/>
          </a:prstGeom>
          <a:noFill/>
        </p:spPr>
      </p:pic>
      <p:pic>
        <p:nvPicPr>
          <p:cNvPr id="4102" name="Picture 6" descr="http://farm3.static.flickr.com/2759/4408597056_c5eeee81ec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28184" y="4653136"/>
            <a:ext cx="1411356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7E7E3D5-DB17-4046-979E-95D7198B4C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C7E7E3D5-DB17-4046-979E-95D7198B4C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4B871A4-688A-4F65-8A0E-BF601D60C3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C4B871A4-688A-4F65-8A0E-BF601D60C3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7DA4A57-1B3B-4005-BE27-1C8705BD77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F7DA4A57-1B3B-4005-BE27-1C8705BD77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71600" y="260648"/>
            <a:ext cx="7787208" cy="922114"/>
          </a:xfrm>
        </p:spPr>
        <p:txBody>
          <a:bodyPr>
            <a:normAutofit fontScale="90000"/>
          </a:bodyPr>
          <a:lstStyle/>
          <a:p>
            <a:r>
              <a:rPr lang="es-ES" dirty="0" smtClean="0"/>
              <a:t>UNA BÚSQUEDA DE EMPLEO EFICAZ</a:t>
            </a:r>
            <a:br>
              <a:rPr lang="es-ES" dirty="0" smtClean="0"/>
            </a:br>
            <a:r>
              <a:rPr lang="es-E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Pasar a la acción</a:t>
            </a:r>
            <a:endParaRPr lang="es-E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5 Marcador de contenido" descr="Post18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123783">
            <a:off x="49263" y="381153"/>
            <a:ext cx="755576" cy="765944"/>
          </a:xfrm>
          <a:prstGeom prst="rect">
            <a:avLst/>
          </a:prstGeom>
        </p:spPr>
      </p:pic>
      <p:graphicFrame>
        <p:nvGraphicFramePr>
          <p:cNvPr id="5" name="4 Diagrama"/>
          <p:cNvGraphicFramePr/>
          <p:nvPr/>
        </p:nvGraphicFramePr>
        <p:xfrm>
          <a:off x="323528" y="1397000"/>
          <a:ext cx="8496944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074" name="Picture 2" descr="http://www.cnnexpansion.com/media/2011/07/29/busca-empleo.jpg"/>
          <p:cNvPicPr>
            <a:picLocks noChangeAspect="1" noChangeArrowheads="1"/>
          </p:cNvPicPr>
          <p:nvPr/>
        </p:nvPicPr>
        <p:blipFill>
          <a:blip r:embed="rId8" cstate="print"/>
          <a:srcRect l="14815" r="18518"/>
          <a:stretch>
            <a:fillRect/>
          </a:stretch>
        </p:blipFill>
        <p:spPr bwMode="auto">
          <a:xfrm>
            <a:off x="7596336" y="1628800"/>
            <a:ext cx="1296144" cy="1440160"/>
          </a:xfrm>
          <a:prstGeom prst="rect">
            <a:avLst/>
          </a:prstGeom>
          <a:noFill/>
        </p:spPr>
      </p:pic>
      <p:pic>
        <p:nvPicPr>
          <p:cNvPr id="3076" name="Picture 4" descr="http://sansania.cl/wp-content/uploads/2011/10/Entrevista3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3861048"/>
            <a:ext cx="971600" cy="952128"/>
          </a:xfrm>
          <a:prstGeom prst="rect">
            <a:avLst/>
          </a:prstGeom>
          <a:noFill/>
        </p:spPr>
      </p:pic>
      <p:pic>
        <p:nvPicPr>
          <p:cNvPr id="3" name="Picture 2" descr="http://1.bp.blogspot.com/_AWmEs8fg8tY/S985FatydpI/AAAAAAAAA48/lq4CawfD0jA/s320/agenda2_0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520" y="4941168"/>
            <a:ext cx="1080120" cy="1608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9C0F715-B700-4312-AF98-987A097950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A9C0F715-B700-4312-AF98-987A097950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F9657F1-6589-48B9-90AC-BB97306D32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FF9657F1-6589-48B9-90AC-BB97306D32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318B4DE-3CEC-44CB-9E84-7BD7612A79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5">
                                            <p:graphicEl>
                                              <a:dgm id="{8318B4DE-3CEC-44CB-9E84-7BD7612A79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DE7A91-930F-4226-B502-6B8BACA208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graphicEl>
                                              <a:dgm id="{0FDE7A91-930F-4226-B502-6B8BACA208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B3CAF3B-D639-4CC7-B3E9-9305B9DBA4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graphicEl>
                                              <a:dgm id="{0B3CAF3B-D639-4CC7-B3E9-9305B9DBA4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395536" y="2204865"/>
          <a:ext cx="82296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  <a:scene3d>
              <a:camera prst="perspectiveRelaxedModerately"/>
              <a:lightRig rig="threePt" dir="t"/>
            </a:scene3d>
          </a:bodyPr>
          <a:lstStyle/>
          <a:p>
            <a:r>
              <a:rPr lang="es-ES" sz="4000" dirty="0" smtClean="0"/>
              <a:t>INSTRUMENTOS DE PRESENTACIÓN</a:t>
            </a:r>
            <a:endParaRPr lang="es-ES" sz="4000" dirty="0"/>
          </a:p>
        </p:txBody>
      </p:sp>
      <p:sp>
        <p:nvSpPr>
          <p:cNvPr id="6" name="5 CuadroTexto"/>
          <p:cNvSpPr txBox="1"/>
          <p:nvPr/>
        </p:nvSpPr>
        <p:spPr>
          <a:xfrm>
            <a:off x="467544" y="980729"/>
            <a:ext cx="8208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/>
              <a:t>OBJETIVOS:</a:t>
            </a:r>
          </a:p>
          <a:p>
            <a:pPr marL="361950" indent="-361950">
              <a:buFont typeface="Wingdings" pitchFamily="2" charset="2"/>
              <a:buChar char="q"/>
            </a:pPr>
            <a:r>
              <a:rPr lang="es-ES" sz="1600" dirty="0" smtClean="0"/>
              <a:t>Estimular e interesar a la persona u organización para que te conozca </a:t>
            </a:r>
          </a:p>
          <a:p>
            <a:pPr marL="361950" indent="-361950">
              <a:buFont typeface="Wingdings" pitchFamily="2" charset="2"/>
              <a:buChar char="q"/>
            </a:pPr>
            <a:r>
              <a:rPr lang="es-ES" sz="1600" dirty="0" smtClean="0"/>
              <a:t>Convencer de que tú eres la persona que buscan.</a:t>
            </a:r>
          </a:p>
          <a:p>
            <a:pPr marL="361950" indent="-361950">
              <a:buFont typeface="Wingdings" pitchFamily="2" charset="2"/>
              <a:buChar char="q"/>
            </a:pPr>
            <a:r>
              <a:rPr lang="es-ES" sz="1600" dirty="0" smtClean="0"/>
              <a:t>Motivar para conseguir una entrevista </a:t>
            </a:r>
            <a:br>
              <a:rPr lang="es-ES" sz="1600" dirty="0" smtClean="0"/>
            </a:br>
            <a:endParaRPr lang="es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4A1E8A-C0B2-48CE-BBF4-D843963FE0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graphicEl>
                                              <a:dgm id="{864A1E8A-C0B2-48CE-BBF4-D843963FE0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9254DE-1745-4F0D-97C7-C6DA54E809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graphicEl>
                                              <a:dgm id="{989254DE-1745-4F0D-97C7-C6DA54E809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C86AB2-78B0-4CB0-A06A-F154B84EEC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>
                                            <p:graphicEl>
                                              <a:dgm id="{6CC86AB2-78B0-4CB0-A06A-F154B84EEC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DC7832-0AAF-46D9-8ABD-C1EB3DA9D8F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graphicEl>
                                              <a:dgm id="{94DC7832-0AAF-46D9-8ABD-C1EB3DA9D8F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4E6C4F-72E8-4672-A7FC-22BF92D382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graphicEl>
                                              <a:dgm id="{874E6C4F-72E8-4672-A7FC-22BF92D382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812E79-EA06-492D-A681-4D4B524574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graphicEl>
                                              <a:dgm id="{F9812E79-EA06-492D-A681-4D4B524574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196751"/>
          <a:ext cx="8229600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  <a:scene3d>
              <a:camera prst="perspectiveRelaxedModerately"/>
              <a:lightRig rig="threePt" dir="t"/>
            </a:scene3d>
          </a:bodyPr>
          <a:lstStyle/>
          <a:p>
            <a:r>
              <a:rPr lang="es-ES" sz="4000" dirty="0" smtClean="0"/>
              <a:t>TIPOS DE CARTAS DE PRESENTACIÓN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3.bp.blogspot.com/_wIolaD1aHA8/TC_NWFSJnOI/AAAAAAAAAEE/LBi2OBJJHUI/s1600/Carta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0"/>
            <a:ext cx="1410865" cy="1165498"/>
          </a:xfrm>
          <a:prstGeom prst="rect">
            <a:avLst/>
          </a:prstGeom>
          <a:noFill/>
        </p:spPr>
      </p:pic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562074"/>
          </a:xfrm>
          <a:scene3d>
            <a:camera prst="perspectiveRelaxedModerately"/>
            <a:lightRig rig="threePt" dir="t"/>
          </a:scene3d>
        </p:spPr>
        <p:txBody>
          <a:bodyPr vert="horz" lIns="91440" tIns="45720" rIns="91440" bIns="45720" rtlCol="0" anchor="ctr"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36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CARTA DE PRESENTACIÓN</a:t>
            </a: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1043608" y="908720"/>
            <a:ext cx="6984776" cy="5400600"/>
          </a:xfrm>
          <a:prstGeom prst="rect">
            <a:avLst/>
          </a:prstGeom>
          <a:gradFill rotWithShape="0">
            <a:gsLst>
              <a:gs pos="0">
                <a:srgbClr val="DDDDDD"/>
              </a:gs>
              <a:gs pos="100000">
                <a:schemeClr val="bg1"/>
              </a:gs>
            </a:gsLst>
            <a:lin ang="5400000" scaled="1"/>
          </a:grad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CONSEJOS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Presentar en folio A-4 de buena calidad, a ordenador (salvo indicación contraria).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Deja amplios márgenes y separa generosamente los párrafos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Un solo folio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Claridad y precisión, lenguaje respetuoso, frases cortas,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directas y sencillas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Guarda una copia de las cartas para sucesivos contactos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Enviar siempre el</a:t>
            </a:r>
            <a:r>
              <a:rPr kumimoji="0" lang="es-ES" sz="1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 original firmado</a:t>
            </a:r>
            <a:endParaRPr kumimoji="0" lang="es-ES" sz="1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Cuida la redacción, ortografía y presentación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Es conveniente que vaya dirigida a una persona en concreto, si no  al departamento de personal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r>
              <a:rPr kumimoji="0" lang="es-E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rPr>
              <a:t>No repitas lo que aparece en el currículum. Describe tus logros sin pedantería</a:t>
            </a:r>
          </a:p>
        </p:txBody>
      </p:sp>
      <p:pic>
        <p:nvPicPr>
          <p:cNvPr id="6" name="Picture 6" descr="j00788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941168"/>
            <a:ext cx="2276475" cy="175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404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MODELO DE CARTA DE RESPUESTA A UNA OFERTA DE EMPLEO</a:t>
            </a:r>
            <a:br>
              <a:rPr lang="es-ES" sz="2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es-ES" sz="2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1259632" y="620688"/>
            <a:ext cx="6768752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b="1" dirty="0" smtClean="0"/>
              <a:t>Juan Rodríguez Del Río</a:t>
            </a:r>
          </a:p>
          <a:p>
            <a:r>
              <a:rPr lang="es-ES" sz="1400" dirty="0" smtClean="0"/>
              <a:t>C/ Las Fontanas, 95-20º P</a:t>
            </a:r>
          </a:p>
          <a:p>
            <a:r>
              <a:rPr lang="es-ES" sz="1400" dirty="0" smtClean="0"/>
              <a:t>28300– Madrid</a:t>
            </a:r>
          </a:p>
          <a:p>
            <a:r>
              <a:rPr lang="es-ES" sz="1400" dirty="0" err="1" smtClean="0"/>
              <a:t>Tfl.</a:t>
            </a:r>
            <a:r>
              <a:rPr lang="es-ES" sz="1400" dirty="0" smtClean="0"/>
              <a:t> 679000000</a:t>
            </a:r>
          </a:p>
          <a:p>
            <a:r>
              <a:rPr lang="es-ES" sz="1400" dirty="0" smtClean="0"/>
              <a:t>Ejemplo@ejemplo.com</a:t>
            </a:r>
          </a:p>
          <a:p>
            <a:pPr algn="r"/>
            <a:r>
              <a:rPr lang="es-ES" sz="1400" dirty="0" smtClean="0"/>
              <a:t>Sr. Emiliano García</a:t>
            </a:r>
          </a:p>
          <a:p>
            <a:pPr algn="r"/>
            <a:r>
              <a:rPr lang="es-ES" sz="1400" dirty="0" smtClean="0"/>
              <a:t>Director de RR.HH.</a:t>
            </a:r>
          </a:p>
          <a:p>
            <a:pPr algn="r"/>
            <a:r>
              <a:rPr lang="es-ES" sz="1400" i="1" dirty="0" smtClean="0"/>
              <a:t>“Empresa”.</a:t>
            </a:r>
          </a:p>
          <a:p>
            <a:pPr algn="r"/>
            <a:r>
              <a:rPr lang="es-ES" sz="1400" dirty="0" smtClean="0"/>
              <a:t>Avda. Las Fuentes, 15</a:t>
            </a:r>
          </a:p>
          <a:p>
            <a:pPr algn="r"/>
            <a:r>
              <a:rPr lang="es-ES" sz="1400" dirty="0" smtClean="0"/>
              <a:t>28000-Madrid</a:t>
            </a:r>
          </a:p>
          <a:p>
            <a:r>
              <a:rPr lang="es-ES" sz="1400" dirty="0" smtClean="0"/>
              <a:t>Madrid, a 15 de Noviembre de 2011.			</a:t>
            </a:r>
            <a:endParaRPr lang="es-ES" dirty="0" smtClean="0">
              <a:solidFill>
                <a:srgbClr val="FF0000"/>
              </a:solidFill>
            </a:endParaRPr>
          </a:p>
          <a:p>
            <a:endParaRPr lang="es-ES" sz="1400" dirty="0" smtClean="0"/>
          </a:p>
          <a:p>
            <a:r>
              <a:rPr lang="es-ES" sz="1400" dirty="0" smtClean="0"/>
              <a:t>Estimado Sr. García,</a:t>
            </a:r>
          </a:p>
          <a:p>
            <a:r>
              <a:rPr lang="es-ES" sz="1400" dirty="0" smtClean="0"/>
              <a:t>Tras haber leído con interés la oferta que publicaron el pasado día 12 del presente mes en el periódico “Las Noticias”, me dirijo a usted con el fin de poder optar al puesto de </a:t>
            </a:r>
            <a:r>
              <a:rPr lang="es-ES" sz="1400" b="1" dirty="0" smtClean="0"/>
              <a:t>“------” </a:t>
            </a:r>
            <a:r>
              <a:rPr lang="es-ES" sz="1400" b="1" i="1" dirty="0" smtClean="0"/>
              <a:t>(Referencia 159)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r>
              <a:rPr lang="es-ES" sz="1400" dirty="0" smtClean="0"/>
              <a:t>Como podrán comprobar, mi perfil se adecua perfectamente al puesto que ofertan. Soy D</a:t>
            </a:r>
            <a:r>
              <a:rPr lang="es-ES" sz="1400" b="1" dirty="0" smtClean="0"/>
              <a:t>iplomado en “XXX”  y durante los tres últimos años he </a:t>
            </a:r>
            <a:r>
              <a:rPr lang="es-ES" sz="1400" dirty="0" smtClean="0"/>
              <a:t>desarrollado funciones de </a:t>
            </a:r>
            <a:r>
              <a:rPr lang="es-ES" sz="1400" b="1" dirty="0" smtClean="0"/>
              <a:t>“XXX” en  la empresa “XXX”, además </a:t>
            </a:r>
            <a:r>
              <a:rPr lang="es-ES" sz="1400" dirty="0" smtClean="0"/>
              <a:t>manejo perfectamente el programa </a:t>
            </a:r>
            <a:r>
              <a:rPr lang="es-ES" sz="1400" b="1" dirty="0" smtClean="0"/>
              <a:t>“XXX” y, tal y como solicitan en la oferta, </a:t>
            </a:r>
            <a:r>
              <a:rPr lang="es-ES" sz="1400" dirty="0" smtClean="0"/>
              <a:t>y tengo amplios conocimientos de </a:t>
            </a:r>
            <a:r>
              <a:rPr lang="es-ES" sz="1400" b="1" dirty="0" smtClean="0"/>
              <a:t>idiomas.</a:t>
            </a:r>
          </a:p>
          <a:p>
            <a:endParaRPr lang="es-ES" sz="1400" b="1" dirty="0" smtClean="0"/>
          </a:p>
          <a:p>
            <a:r>
              <a:rPr lang="es-ES" sz="1400" dirty="0" smtClean="0"/>
              <a:t>Adjunto les envío mi </a:t>
            </a:r>
            <a:r>
              <a:rPr lang="es-ES" sz="1400" dirty="0" err="1" smtClean="0"/>
              <a:t>cv</a:t>
            </a:r>
            <a:r>
              <a:rPr lang="es-ES" sz="1400" dirty="0" smtClean="0"/>
              <a:t> para que puedan estudiar me solicitud. Le agradezco de antemano su atención y quedo a su disposición para una próxima entrevista personal.</a:t>
            </a:r>
          </a:p>
          <a:p>
            <a:endParaRPr lang="es-ES" sz="1400" dirty="0" smtClean="0"/>
          </a:p>
          <a:p>
            <a:r>
              <a:rPr lang="es-ES" sz="1400" dirty="0" smtClean="0"/>
              <a:t>Le saluda atentamente,</a:t>
            </a:r>
          </a:p>
          <a:p>
            <a:pPr algn="r"/>
            <a:r>
              <a:rPr lang="es-ES" sz="1400" dirty="0" smtClean="0"/>
              <a:t>Juan Rodríguez Del Río</a:t>
            </a:r>
            <a:endParaRPr lang="es-ES" sz="1400" dirty="0"/>
          </a:p>
        </p:txBody>
      </p:sp>
      <p:sp>
        <p:nvSpPr>
          <p:cNvPr id="13" name="12 Forma libre"/>
          <p:cNvSpPr/>
          <p:nvPr/>
        </p:nvSpPr>
        <p:spPr>
          <a:xfrm>
            <a:off x="0" y="3089564"/>
            <a:ext cx="9423071" cy="1219199"/>
          </a:xfrm>
          <a:custGeom>
            <a:avLst/>
            <a:gdLst>
              <a:gd name="connsiteX0" fmla="*/ 1310244 w 10032671"/>
              <a:gd name="connsiteY0" fmla="*/ 116774 h 1219199"/>
              <a:gd name="connsiteX1" fmla="*/ 8827325 w 10032671"/>
              <a:gd name="connsiteY1" fmla="*/ 128649 h 1219199"/>
              <a:gd name="connsiteX2" fmla="*/ 8542317 w 10032671"/>
              <a:gd name="connsiteY2" fmla="*/ 888670 h 1219199"/>
              <a:gd name="connsiteX3" fmla="*/ 1191491 w 10032671"/>
              <a:gd name="connsiteY3" fmla="*/ 1090550 h 1219199"/>
              <a:gd name="connsiteX4" fmla="*/ 1393371 w 10032671"/>
              <a:gd name="connsiteY4" fmla="*/ 116774 h 12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2671" h="1219199">
                <a:moveTo>
                  <a:pt x="1310244" y="116774"/>
                </a:moveTo>
                <a:cubicBezTo>
                  <a:pt x="4466112" y="58387"/>
                  <a:pt x="7621980" y="0"/>
                  <a:pt x="8827325" y="128649"/>
                </a:cubicBezTo>
                <a:cubicBezTo>
                  <a:pt x="10032671" y="257298"/>
                  <a:pt x="9814956" y="728353"/>
                  <a:pt x="8542317" y="888670"/>
                </a:cubicBezTo>
                <a:cubicBezTo>
                  <a:pt x="7269678" y="1048987"/>
                  <a:pt x="2382982" y="1219199"/>
                  <a:pt x="1191491" y="1090550"/>
                </a:cubicBezTo>
                <a:cubicBezTo>
                  <a:pt x="0" y="961901"/>
                  <a:pt x="696685" y="539337"/>
                  <a:pt x="1393371" y="11677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13 CuadroTexto"/>
          <p:cNvSpPr txBox="1"/>
          <p:nvPr/>
        </p:nvSpPr>
        <p:spPr>
          <a:xfrm>
            <a:off x="4860032" y="1628800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MOTIVO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14 Forma libre"/>
          <p:cNvSpPr/>
          <p:nvPr/>
        </p:nvSpPr>
        <p:spPr>
          <a:xfrm>
            <a:off x="0" y="4221088"/>
            <a:ext cx="9423071" cy="1219199"/>
          </a:xfrm>
          <a:custGeom>
            <a:avLst/>
            <a:gdLst>
              <a:gd name="connsiteX0" fmla="*/ 1310244 w 10032671"/>
              <a:gd name="connsiteY0" fmla="*/ 116774 h 1219199"/>
              <a:gd name="connsiteX1" fmla="*/ 8827325 w 10032671"/>
              <a:gd name="connsiteY1" fmla="*/ 128649 h 1219199"/>
              <a:gd name="connsiteX2" fmla="*/ 8542317 w 10032671"/>
              <a:gd name="connsiteY2" fmla="*/ 888670 h 1219199"/>
              <a:gd name="connsiteX3" fmla="*/ 1191491 w 10032671"/>
              <a:gd name="connsiteY3" fmla="*/ 1090550 h 1219199"/>
              <a:gd name="connsiteX4" fmla="*/ 1393371 w 10032671"/>
              <a:gd name="connsiteY4" fmla="*/ 116774 h 12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2671" h="1219199">
                <a:moveTo>
                  <a:pt x="1310244" y="116774"/>
                </a:moveTo>
                <a:cubicBezTo>
                  <a:pt x="4466112" y="58387"/>
                  <a:pt x="7621980" y="0"/>
                  <a:pt x="8827325" y="128649"/>
                </a:cubicBezTo>
                <a:cubicBezTo>
                  <a:pt x="10032671" y="257298"/>
                  <a:pt x="9814956" y="728353"/>
                  <a:pt x="8542317" y="888670"/>
                </a:cubicBezTo>
                <a:cubicBezTo>
                  <a:pt x="7269678" y="1048987"/>
                  <a:pt x="2382982" y="1219199"/>
                  <a:pt x="1191491" y="1090550"/>
                </a:cubicBezTo>
                <a:cubicBezTo>
                  <a:pt x="0" y="961901"/>
                  <a:pt x="696685" y="539337"/>
                  <a:pt x="1393371" y="11677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635896" y="1988840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ADECUACIÓN AL PUESTO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7" name="16 Forma libre"/>
          <p:cNvSpPr/>
          <p:nvPr/>
        </p:nvSpPr>
        <p:spPr>
          <a:xfrm>
            <a:off x="-279071" y="5301208"/>
            <a:ext cx="9423071" cy="648072"/>
          </a:xfrm>
          <a:custGeom>
            <a:avLst/>
            <a:gdLst>
              <a:gd name="connsiteX0" fmla="*/ 1310244 w 10032671"/>
              <a:gd name="connsiteY0" fmla="*/ 116774 h 1219199"/>
              <a:gd name="connsiteX1" fmla="*/ 8827325 w 10032671"/>
              <a:gd name="connsiteY1" fmla="*/ 128649 h 1219199"/>
              <a:gd name="connsiteX2" fmla="*/ 8542317 w 10032671"/>
              <a:gd name="connsiteY2" fmla="*/ 888670 h 1219199"/>
              <a:gd name="connsiteX3" fmla="*/ 1191491 w 10032671"/>
              <a:gd name="connsiteY3" fmla="*/ 1090550 h 1219199"/>
              <a:gd name="connsiteX4" fmla="*/ 1393371 w 10032671"/>
              <a:gd name="connsiteY4" fmla="*/ 116774 h 121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2671" h="1219199">
                <a:moveTo>
                  <a:pt x="1310244" y="116774"/>
                </a:moveTo>
                <a:cubicBezTo>
                  <a:pt x="4466112" y="58387"/>
                  <a:pt x="7621980" y="0"/>
                  <a:pt x="8827325" y="128649"/>
                </a:cubicBezTo>
                <a:cubicBezTo>
                  <a:pt x="10032671" y="257298"/>
                  <a:pt x="9814956" y="728353"/>
                  <a:pt x="8542317" y="888670"/>
                </a:cubicBezTo>
                <a:cubicBezTo>
                  <a:pt x="7269678" y="1048987"/>
                  <a:pt x="2382982" y="1219199"/>
                  <a:pt x="1191491" y="1090550"/>
                </a:cubicBezTo>
                <a:cubicBezTo>
                  <a:pt x="0" y="961901"/>
                  <a:pt x="696685" y="539337"/>
                  <a:pt x="1393371" y="116774"/>
                </a:cubicBezTo>
              </a:path>
            </a:pathLst>
          </a:cu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CuadroTexto"/>
          <p:cNvSpPr txBox="1"/>
          <p:nvPr/>
        </p:nvSpPr>
        <p:spPr>
          <a:xfrm>
            <a:off x="4572000" y="242088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OBJETIVOS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3" grpId="0" animBg="1"/>
      <p:bldP spid="13" grpId="1" animBg="1"/>
      <p:bldP spid="14" grpId="0"/>
      <p:bldP spid="14" grpId="1"/>
      <p:bldP spid="15" grpId="0" animBg="1"/>
      <p:bldP spid="15" grpId="1" animBg="1"/>
      <p:bldP spid="16" grpId="0"/>
      <p:bldP spid="16" grpId="1"/>
      <p:bldP spid="17" grpId="0" animBg="1"/>
      <p:bldP spid="17" grpId="1" animBg="1"/>
      <p:bldP spid="18" grpId="0"/>
      <p:bldP spid="18" grpId="1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1007</TotalTime>
  <Words>1342</Words>
  <Application>Microsoft Office PowerPoint</Application>
  <PresentationFormat>Presentación en pantalla (4:3)</PresentationFormat>
  <Paragraphs>213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INSERCIÓN LABORAL</vt:lpstr>
      <vt:lpstr>EL PROCESO DE SELECCIÓN</vt:lpstr>
      <vt:lpstr>UNA BÚSQUEDA DE EMPLEO EFICAZ</vt:lpstr>
      <vt:lpstr>UNA BÚSQUEDA DE EMPLEO EFICAZ</vt:lpstr>
      <vt:lpstr>UNA BÚSQUEDA DE EMPLEO EFICAZ Pasar a la acción</vt:lpstr>
      <vt:lpstr>INSTRUMENTOS DE PRESENTACIÓN</vt:lpstr>
      <vt:lpstr>TIPOS DE CARTAS DE PRESENTACIÓN</vt:lpstr>
      <vt:lpstr>CARTA DE PRESENTACIÓN</vt:lpstr>
      <vt:lpstr>MODELO DE CARTA DE RESPUESTA A UNA OFERTA DE EMPLEO </vt:lpstr>
      <vt:lpstr>MODELO DE CARTA DE AUTOCANDIDATURA</vt:lpstr>
      <vt:lpstr>EL CURRICULUM VITAE</vt:lpstr>
      <vt:lpstr>EL CURRICULUM VITAE</vt:lpstr>
      <vt:lpstr>Ejemplo de C.V. europass</vt:lpstr>
      <vt:lpstr> LA ENTREVISTA DE TRABAJO </vt:lpstr>
      <vt:lpstr> LA ENTREVISTA DE TRABAJO </vt:lpstr>
      <vt:lpstr>Pruebas de Selección</vt:lpstr>
      <vt:lpstr>Búsqueda de empleo en Internet  </vt:lpstr>
      <vt:lpstr>Búsqueda de empleo en Internet  </vt:lpstr>
      <vt:lpstr>Diapositiva 19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INSERCIÓN LABORAL</dc:title>
  <dc:creator>Nombre de usuario</dc:creator>
  <cp:lastModifiedBy>Profesor</cp:lastModifiedBy>
  <cp:revision>115</cp:revision>
  <dcterms:created xsi:type="dcterms:W3CDTF">2011-11-27T21:02:51Z</dcterms:created>
  <dcterms:modified xsi:type="dcterms:W3CDTF">2012-02-13T08:52:08Z</dcterms:modified>
</cp:coreProperties>
</file>