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271" r:id="rId5"/>
    <p:sldId id="272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92" r:id="rId16"/>
    <p:sldId id="268" r:id="rId17"/>
    <p:sldId id="293" r:id="rId18"/>
    <p:sldId id="282" r:id="rId19"/>
    <p:sldId id="283" r:id="rId20"/>
    <p:sldId id="281" r:id="rId21"/>
    <p:sldId id="284" r:id="rId22"/>
    <p:sldId id="285" r:id="rId23"/>
    <p:sldId id="288" r:id="rId24"/>
    <p:sldId id="287" r:id="rId25"/>
    <p:sldId id="286" r:id="rId26"/>
    <p:sldId id="289" r:id="rId27"/>
    <p:sldId id="291" r:id="rId28"/>
    <p:sldId id="290" r:id="rId29"/>
    <p:sldId id="294" r:id="rId30"/>
    <p:sldId id="299" r:id="rId31"/>
    <p:sldId id="295" r:id="rId32"/>
    <p:sldId id="303" r:id="rId33"/>
    <p:sldId id="296" r:id="rId34"/>
    <p:sldId id="301" r:id="rId35"/>
    <p:sldId id="298" r:id="rId36"/>
    <p:sldId id="302" r:id="rId37"/>
    <p:sldId id="300" r:id="rId38"/>
    <p:sldId id="29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0" autoAdjust="0"/>
    <p:restoredTop sz="94660"/>
  </p:normalViewPr>
  <p:slideViewPr>
    <p:cSldViewPr>
      <p:cViewPr varScale="1">
        <p:scale>
          <a:sx n="113" d="100"/>
          <a:sy n="113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4" Type="http://schemas.openxmlformats.org/officeDocument/2006/relationships/image" Target="../media/image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image" Target="../media/image6.gif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isplays.tpet.co.uk/ResourceImages/Previews/1148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40" y="188640"/>
            <a:ext cx="9721080" cy="630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2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7862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Seven ['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sev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(ə)n]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Eight [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eɪt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Nine [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naɪn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Ten [ten]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12</a:t>
            </a:r>
            <a:endParaRPr lang="ru-RU" sz="80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11</a:t>
            </a:r>
            <a:endParaRPr lang="ru-RU" sz="80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10</a:t>
            </a:r>
            <a:endParaRPr lang="ru-RU" sz="80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7862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Eleven [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ə'levən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12</a:t>
            </a:r>
            <a:endParaRPr lang="ru-RU" sz="80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10</a:t>
            </a:r>
            <a:endParaRPr lang="ru-RU" sz="80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11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8582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Twelve [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twelv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10</a:t>
            </a:r>
            <a:endParaRPr lang="ru-RU" sz="80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12</a:t>
            </a:r>
            <a:endParaRPr lang="ru-RU" sz="80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11</a:t>
            </a:r>
            <a:endParaRPr lang="ru-RU" sz="80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0608" y="1196752"/>
            <a:ext cx="4509118" cy="450912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partycraze.com.au/images/balloonszeroball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3240360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atin typeface="Georgia" pitchFamily="18" charset="0"/>
              </a:rPr>
              <a:t>Zero ['</a:t>
            </a:r>
            <a:r>
              <a:rPr lang="en-US" sz="4400" dirty="0" err="1" smtClean="0">
                <a:latin typeface="Georgia" pitchFamily="18" charset="0"/>
              </a:rPr>
              <a:t>zərəu</a:t>
            </a:r>
            <a:r>
              <a:rPr lang="en-US" sz="4400" dirty="0" smtClean="0">
                <a:latin typeface="Georgia" pitchFamily="18" charset="0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img1.liveinternet.ru/images/attach/b/4/103/486/103486887_533a6ae883e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556792"/>
            <a:ext cx="4176464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50.radikal.ru/i127/1207/8a/c3605df008c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1412776"/>
            <a:ext cx="4248472" cy="424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freepik.com/foto-gratuito/adesivi-vettoriale-digitale_15-1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596" y="0"/>
            <a:ext cx="93735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018.radikal.ru/i517/1201/43/1782376a318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700808"/>
            <a:ext cx="3600400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gentilbraga.files.wordpress.com/2013/07/5_balonzinh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1628800"/>
            <a:ext cx="4104456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700808"/>
            <a:ext cx="4032448" cy="4032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-396552" y="1484784"/>
            <a:ext cx="4248472" cy="424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122012.imgbb.ru/user/61/618187/1/f7ceecf7487cced223cb7c2d4b7ba01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556792"/>
            <a:ext cx="4104456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27.media.tumblr.com/tumblr_kzty6imE751qaju23o1_r1_5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700808"/>
            <a:ext cx="3960440" cy="3960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5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2348880"/>
            <a:ext cx="2088232" cy="2088233"/>
          </a:xfrm>
          <a:prstGeom prst="rect">
            <a:avLst/>
          </a:prstGeom>
          <a:noFill/>
        </p:spPr>
      </p:pic>
      <p:pic>
        <p:nvPicPr>
          <p:cNvPr id="18" name="Picture 6" descr="http://partycraze.com.au/images/balloonszeroball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276872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8" name="Picture 2" descr="http://s018.radikal.ru/i517/1201/43/1782376a318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2135469" cy="2135469"/>
          </a:xfrm>
          <a:prstGeom prst="rect">
            <a:avLst/>
          </a:prstGeom>
          <a:noFill/>
        </p:spPr>
      </p:pic>
      <p:pic>
        <p:nvPicPr>
          <p:cNvPr id="15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2420888"/>
            <a:ext cx="2088232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768" y="521580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0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364502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2200" y="0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48264" y="1700808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92280" y="35010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1772816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70080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3573016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5215806"/>
            <a:ext cx="1728192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[ten]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11760" y="0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601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5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2060848"/>
            <a:ext cx="2736303" cy="2736304"/>
          </a:xfrm>
          <a:prstGeom prst="rect">
            <a:avLst/>
          </a:prstGeom>
          <a:noFill/>
        </p:spPr>
      </p:pic>
      <p:pic>
        <p:nvPicPr>
          <p:cNvPr id="19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273630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1.liveinternet.ru/images/attach/b/4/103/486/103486887_533a6ae883e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20688"/>
            <a:ext cx="3456384" cy="3456384"/>
          </a:xfrm>
          <a:prstGeom prst="rect">
            <a:avLst/>
          </a:prstGeom>
          <a:noFill/>
        </p:spPr>
      </p:pic>
      <p:pic>
        <p:nvPicPr>
          <p:cNvPr id="11" name="Picture 4" descr="http://s50.radikal.ru/i127/1207/8a/c3605df008c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688"/>
            <a:ext cx="3384376" cy="3384376"/>
          </a:xfrm>
          <a:prstGeom prst="rect">
            <a:avLst/>
          </a:prstGeom>
          <a:noFill/>
        </p:spPr>
      </p:pic>
      <p:sp>
        <p:nvSpPr>
          <p:cNvPr id="19" name="Плюс 18"/>
          <p:cNvSpPr/>
          <p:nvPr/>
        </p:nvSpPr>
        <p:spPr>
          <a:xfrm>
            <a:off x="2987824" y="1484784"/>
            <a:ext cx="1224136" cy="1296144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 19"/>
          <p:cNvSpPr/>
          <p:nvPr/>
        </p:nvSpPr>
        <p:spPr>
          <a:xfrm>
            <a:off x="7092280" y="1628800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4149080"/>
            <a:ext cx="305983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915816" y="5287814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572000" y="4149080"/>
            <a:ext cx="2195736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Six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sɪks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660232" y="5143798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Georgia" pitchFamily="18" charset="0"/>
              </a:rPr>
              <a:t>Zero </a:t>
            </a:r>
            <a:r>
              <a:rPr lang="en-US" dirty="0" smtClean="0">
                <a:latin typeface="Georgia" pitchFamily="18" charset="0"/>
              </a:rPr>
              <a:t>['</a:t>
            </a:r>
            <a:r>
              <a:rPr lang="en-US" dirty="0" err="1" smtClean="0">
                <a:latin typeface="Georgia" pitchFamily="18" charset="0"/>
              </a:rPr>
              <a:t>zərəu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люс 3"/>
          <p:cNvSpPr/>
          <p:nvPr/>
        </p:nvSpPr>
        <p:spPr>
          <a:xfrm>
            <a:off x="2987824" y="1484784"/>
            <a:ext cx="1224136" cy="1296144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7092280" y="1628800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1268760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16016" y="1340768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2736304" cy="2736304"/>
          </a:xfrm>
          <a:prstGeom prst="rect">
            <a:avLst/>
          </a:prstGeom>
          <a:noFill/>
        </p:spPr>
      </p:pic>
      <p:pic>
        <p:nvPicPr>
          <p:cNvPr id="10" name="Picture 4" descr="http://27.media.tumblr.com/tumblr_kzty6imE751qaju23o1_r1_5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61048"/>
            <a:ext cx="2736304" cy="2736304"/>
          </a:xfrm>
          <a:prstGeom prst="rect">
            <a:avLst/>
          </a:prstGeom>
          <a:noFill/>
        </p:spPr>
      </p:pic>
      <p:pic>
        <p:nvPicPr>
          <p:cNvPr id="11" name="Picture 4" descr="http://s50.radikal.ru/i127/1207/8a/c3605df008c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861049"/>
            <a:ext cx="2736304" cy="2736304"/>
          </a:xfrm>
          <a:prstGeom prst="rect">
            <a:avLst/>
          </a:prstGeom>
          <a:noFill/>
        </p:spPr>
      </p:pic>
      <p:pic>
        <p:nvPicPr>
          <p:cNvPr id="12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16216" y="3717032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018.radikal.ru/i517/1201/43/1782376a318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20688"/>
            <a:ext cx="3528392" cy="3528392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836712"/>
            <a:ext cx="3312368" cy="3312368"/>
          </a:xfrm>
          <a:prstGeom prst="rect">
            <a:avLst/>
          </a:prstGeom>
          <a:noFill/>
        </p:spPr>
      </p:pic>
      <p:sp>
        <p:nvSpPr>
          <p:cNvPr id="5" name="Плюс 4"/>
          <p:cNvSpPr/>
          <p:nvPr/>
        </p:nvSpPr>
        <p:spPr>
          <a:xfrm>
            <a:off x="2987824" y="1484784"/>
            <a:ext cx="1224136" cy="1296144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7092280" y="1628800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55976" y="5143798"/>
            <a:ext cx="2267744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Eleven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ə'levən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143798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39752" y="4005064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72200" y="4077072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люс 3"/>
          <p:cNvSpPr/>
          <p:nvPr/>
        </p:nvSpPr>
        <p:spPr>
          <a:xfrm>
            <a:off x="2987824" y="1484784"/>
            <a:ext cx="1224136" cy="1296144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7092280" y="1628800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196752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8024" y="1340768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Picture 2" descr="http://gentilbraga.files.wordpress.com/2013/07/5_balonzinh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3645024"/>
            <a:ext cx="2808312" cy="2808312"/>
          </a:xfrm>
          <a:prstGeom prst="rect">
            <a:avLst/>
          </a:prstGeom>
          <a:noFill/>
        </p:spPr>
      </p:pic>
      <p:pic>
        <p:nvPicPr>
          <p:cNvPr id="10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789040"/>
            <a:ext cx="2736303" cy="2736304"/>
          </a:xfrm>
          <a:prstGeom prst="rect">
            <a:avLst/>
          </a:prstGeom>
          <a:noFill/>
        </p:spPr>
      </p:pic>
      <p:pic>
        <p:nvPicPr>
          <p:cNvPr id="11" name="Picture 2" descr="http://s018.radikal.ru/i517/1201/43/1782376a318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717032"/>
            <a:ext cx="2808312" cy="2808312"/>
          </a:xfrm>
          <a:prstGeom prst="rect">
            <a:avLst/>
          </a:prstGeom>
          <a:noFill/>
        </p:spPr>
      </p:pic>
      <p:pic>
        <p:nvPicPr>
          <p:cNvPr id="12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717032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22012.imgbb.ru/user/61/618187/1/f7ceecf7487cced223cb7c2d4b7ba01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3645024" cy="3645024"/>
          </a:xfrm>
          <a:prstGeom prst="rect">
            <a:avLst/>
          </a:prstGeom>
          <a:noFill/>
        </p:spPr>
      </p:pic>
      <p:sp>
        <p:nvSpPr>
          <p:cNvPr id="6" name="Равно 5"/>
          <p:cNvSpPr/>
          <p:nvPr/>
        </p:nvSpPr>
        <p:spPr>
          <a:xfrm>
            <a:off x="7092280" y="1628800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2987824" y="1556792"/>
            <a:ext cx="1224136" cy="1152128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gentilbraga.files.wordpress.com/2013/07/5_balonzinho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6672"/>
            <a:ext cx="3528392" cy="352839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99992" y="5287814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1298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67744" y="4149080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983760" y="4365104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2987824" y="1556792"/>
            <a:ext cx="1224136" cy="1152128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7092280" y="1628800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340768"/>
            <a:ext cx="188255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Nine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naɪn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4048" y="1340768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faɪv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Picture 4" descr="http://s50.radikal.ru/i127/1207/8a/c3605df008c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429000"/>
            <a:ext cx="3140968" cy="3140968"/>
          </a:xfrm>
          <a:prstGeom prst="rect">
            <a:avLst/>
          </a:prstGeom>
          <a:noFill/>
        </p:spPr>
      </p:pic>
      <p:pic>
        <p:nvPicPr>
          <p:cNvPr id="9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573016"/>
            <a:ext cx="2880319" cy="2880320"/>
          </a:xfrm>
          <a:prstGeom prst="rect">
            <a:avLst/>
          </a:prstGeom>
          <a:noFill/>
        </p:spPr>
      </p:pic>
      <p:pic>
        <p:nvPicPr>
          <p:cNvPr id="10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429000"/>
            <a:ext cx="3096344" cy="3096344"/>
          </a:xfrm>
          <a:prstGeom prst="rect">
            <a:avLst/>
          </a:prstGeom>
          <a:noFill/>
        </p:spPr>
      </p:pic>
      <p:pic>
        <p:nvPicPr>
          <p:cNvPr id="11" name="Picture 2" descr="http://img1.liveinternet.ru/images/attach/b/4/103/486/103486887_533a6ae883e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35699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8.radikal.ru/i517/1201/43/1782376a318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528392" cy="3528392"/>
          </a:xfrm>
          <a:prstGeom prst="rect">
            <a:avLst/>
          </a:prstGeom>
          <a:noFill/>
        </p:spPr>
      </p:pic>
      <p:sp>
        <p:nvSpPr>
          <p:cNvPr id="4" name="Минус 3"/>
          <p:cNvSpPr/>
          <p:nvPr/>
        </p:nvSpPr>
        <p:spPr>
          <a:xfrm>
            <a:off x="2987824" y="1556792"/>
            <a:ext cx="1224136" cy="1152128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7092280" y="1628800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48680"/>
            <a:ext cx="3384375" cy="338437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0" y="5129808"/>
            <a:ext cx="18002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Two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287814"/>
            <a:ext cx="1872208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Three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[θ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732240" y="4293096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11760" y="4365104"/>
            <a:ext cx="172819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Four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fɔ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:]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2987824" y="1556792"/>
            <a:ext cx="1224136" cy="1152128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7092280" y="1628800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124744"/>
            <a:ext cx="216024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twelv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11960" y="1196752"/>
            <a:ext cx="2771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Picture 2" descr="http://gentilbraga.files.wordpress.com/2013/07/5_balonzinh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3717032"/>
            <a:ext cx="2808312" cy="2808312"/>
          </a:xfrm>
          <a:prstGeom prst="rect">
            <a:avLst/>
          </a:prstGeom>
          <a:noFill/>
        </p:spPr>
      </p:pic>
      <p:pic>
        <p:nvPicPr>
          <p:cNvPr id="10" name="Picture 4" descr="http://27.media.tumblr.com/tumblr_kzty6imE751qaju23o1_r1_5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717032"/>
            <a:ext cx="2880320" cy="2880320"/>
          </a:xfrm>
          <a:prstGeom prst="rect">
            <a:avLst/>
          </a:prstGeom>
          <a:noFill/>
        </p:spPr>
      </p:pic>
      <p:pic>
        <p:nvPicPr>
          <p:cNvPr id="11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-324544" y="3645024"/>
            <a:ext cx="2880320" cy="2880320"/>
          </a:xfrm>
          <a:prstGeom prst="rect">
            <a:avLst/>
          </a:prstGeom>
          <a:noFill/>
        </p:spPr>
      </p:pic>
      <p:pic>
        <p:nvPicPr>
          <p:cNvPr id="12" name="Picture 2" descr="http://img1.liveinternet.ru/images/attach/b/4/103/486/103486887_533a6ae883e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645024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люс 3"/>
          <p:cNvSpPr/>
          <p:nvPr/>
        </p:nvSpPr>
        <p:spPr>
          <a:xfrm>
            <a:off x="2339752" y="1484784"/>
            <a:ext cx="1224136" cy="1296144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7559824" y="1484784"/>
            <a:ext cx="1584176" cy="1152128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340768"/>
            <a:ext cx="2627784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Seven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['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(ə)n]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2088232" cy="16421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One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[</a:t>
            </a:r>
            <a:r>
              <a:rPr lang="en-US" dirty="0" err="1" smtClean="0">
                <a:latin typeface="Georgia" pitchFamily="18" charset="0"/>
              </a:rPr>
              <a:t>wʌn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5220072" y="1484784"/>
            <a:ext cx="1224136" cy="1152128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40152" y="1196752"/>
            <a:ext cx="201622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Eight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eɪt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Picture 6" descr="http://partycraze.com.au/images/balloonszeroball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3024336" cy="3024336"/>
          </a:xfrm>
          <a:prstGeom prst="rect">
            <a:avLst/>
          </a:prstGeom>
          <a:noFill/>
        </p:spPr>
      </p:pic>
      <p:pic>
        <p:nvPicPr>
          <p:cNvPr id="11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73016"/>
            <a:ext cx="2880319" cy="2880320"/>
          </a:xfrm>
          <a:prstGeom prst="rect">
            <a:avLst/>
          </a:prstGeom>
          <a:noFill/>
        </p:spPr>
      </p:pic>
      <p:pic>
        <p:nvPicPr>
          <p:cNvPr id="12" name="Picture 2" descr="http://122012.imgbb.ru/user/61/618187/1/f7ceecf7487cced223cb7c2d4b7ba01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429000"/>
            <a:ext cx="3096344" cy="3096344"/>
          </a:xfrm>
          <a:prstGeom prst="rect">
            <a:avLst/>
          </a:prstGeom>
          <a:noFill/>
        </p:spPr>
      </p:pic>
      <p:pic>
        <p:nvPicPr>
          <p:cNvPr id="13" name="Picture 4" descr="http://27.media.tumblr.com/tumblr_kzty6imE751qaju23o1_r1_5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7301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.myjane.ru/weblogs/upload/3408/97225793048291d29264b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54801" cy="4248472"/>
          </a:xfrm>
          <a:prstGeom prst="rect">
            <a:avLst/>
          </a:prstGeom>
          <a:noFill/>
        </p:spPr>
      </p:pic>
      <p:pic>
        <p:nvPicPr>
          <p:cNvPr id="1032" name="Picture 8" descr="http://ic.pics.livejournal.com/italian_olive/25392719/99120/99120_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2843808" cy="284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018.radikal.ru/i517/1201/43/1782376a318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2135469" cy="2135469"/>
          </a:xfrm>
          <a:prstGeom prst="rect">
            <a:avLst/>
          </a:prstGeom>
          <a:noFill/>
        </p:spPr>
      </p:pic>
      <p:pic>
        <p:nvPicPr>
          <p:cNvPr id="10" name="Picture 2" descr="http://img1.liveinternet.ru/images/attach/b/4/103/486/103486887_533a6ae883e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2088232" cy="2088232"/>
          </a:xfrm>
          <a:prstGeom prst="rect">
            <a:avLst/>
          </a:prstGeom>
          <a:noFill/>
        </p:spPr>
      </p:pic>
      <p:pic>
        <p:nvPicPr>
          <p:cNvPr id="11" name="Picture 4" descr="http://s50.radikal.ru/i127/1207/8a/c3605df008c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2135469" cy="2135469"/>
          </a:xfrm>
          <a:prstGeom prst="rect">
            <a:avLst/>
          </a:prstGeom>
          <a:noFill/>
        </p:spPr>
      </p:pic>
      <p:pic>
        <p:nvPicPr>
          <p:cNvPr id="12" name="Picture 2" descr="http://gentilbraga.files.wordpress.com/2013/07/5_balonzinho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5768" y="4365104"/>
            <a:ext cx="2088232" cy="2088232"/>
          </a:xfrm>
          <a:prstGeom prst="rect">
            <a:avLst/>
          </a:prstGeom>
          <a:noFill/>
        </p:spPr>
      </p:pic>
      <p:pic>
        <p:nvPicPr>
          <p:cNvPr id="13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365104"/>
            <a:ext cx="2119872" cy="2119872"/>
          </a:xfrm>
          <a:prstGeom prst="rect">
            <a:avLst/>
          </a:prstGeom>
          <a:noFill/>
        </p:spPr>
      </p:pic>
      <p:pic>
        <p:nvPicPr>
          <p:cNvPr id="14" name="Picture 4" descr="http://27.media.tumblr.com/tumblr_kzty6imE751qaju23o1_r1_5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365104"/>
            <a:ext cx="2139479" cy="2139479"/>
          </a:xfrm>
          <a:prstGeom prst="rect">
            <a:avLst/>
          </a:prstGeom>
          <a:noFill/>
        </p:spPr>
      </p:pic>
      <p:pic>
        <p:nvPicPr>
          <p:cNvPr id="15" name="Picture 2" descr="http://122012.imgbb.ru/user/61/618187/1/f7ceecf7487cced223cb7c2d4b7ba01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4221088"/>
            <a:ext cx="2119872" cy="2119872"/>
          </a:xfrm>
          <a:prstGeom prst="rect">
            <a:avLst/>
          </a:prstGeom>
          <a:noFill/>
        </p:spPr>
      </p:pic>
      <p:pic>
        <p:nvPicPr>
          <p:cNvPr id="16" name="Picture 2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95536" y="4221088"/>
            <a:ext cx="2088232" cy="2088232"/>
          </a:xfrm>
          <a:prstGeom prst="rect">
            <a:avLst/>
          </a:prstGeom>
          <a:noFill/>
        </p:spPr>
      </p:pic>
      <p:pic>
        <p:nvPicPr>
          <p:cNvPr id="17" name="Picture 6" descr="http://partycraze.com.au/images/balloonszeroballo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5768" y="908720"/>
            <a:ext cx="2088232" cy="2088232"/>
          </a:xfrm>
          <a:prstGeom prst="rect">
            <a:avLst/>
          </a:prstGeom>
          <a:noFill/>
        </p:spPr>
      </p:pic>
      <p:pic>
        <p:nvPicPr>
          <p:cNvPr id="18" name="Picture 2" descr="http://www.plasteng.com.br/upload/imagem_ecommerce_produto_generico/2040/9481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052736"/>
            <a:ext cx="2088232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Georgia" pitchFamily="18" charset="0"/>
              </a:rPr>
              <a:t>One [</a:t>
            </a:r>
            <a:r>
              <a:rPr lang="en-US" sz="6000" dirty="0" err="1" smtClean="0">
                <a:latin typeface="Georgia" pitchFamily="18" charset="0"/>
              </a:rPr>
              <a:t>wʌn</a:t>
            </a:r>
            <a:r>
              <a:rPr lang="en-US" sz="6000" dirty="0" smtClean="0">
                <a:latin typeface="Georgia" pitchFamily="18" charset="0"/>
              </a:rPr>
              <a:t>]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Two [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tu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:]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Three </a:t>
            </a:r>
            <a:r>
              <a:rPr lang="el-GR" sz="6000" dirty="0" smtClean="0">
                <a:solidFill>
                  <a:schemeClr val="tx1"/>
                </a:solidFill>
                <a:latin typeface="Georgia" pitchFamily="18" charset="0"/>
              </a:rPr>
              <a:t>[θ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ri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:]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Four [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fɔ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:]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Five [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faɪv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248472" cy="16421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Six [</a:t>
            </a:r>
            <a:r>
              <a:rPr lang="en-US" sz="6000" dirty="0" err="1" smtClean="0">
                <a:solidFill>
                  <a:schemeClr val="tx1"/>
                </a:solidFill>
                <a:latin typeface="Georgia" pitchFamily="18" charset="0"/>
              </a:rPr>
              <a:t>sɪks</a:t>
            </a: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sz="6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4" y="404664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1</a:t>
            </a:r>
            <a:endParaRPr lang="ru-RU" sz="9600" dirty="0"/>
          </a:p>
        </p:txBody>
      </p:sp>
      <p:sp>
        <p:nvSpPr>
          <p:cNvPr id="13" name="Овал 12"/>
          <p:cNvSpPr/>
          <p:nvPr/>
        </p:nvSpPr>
        <p:spPr>
          <a:xfrm>
            <a:off x="2555776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7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4788024" y="2708920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6948264" y="263691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6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395536" y="4797152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5</a:t>
            </a:r>
            <a:endParaRPr lang="ru-RU" sz="9600" dirty="0"/>
          </a:p>
        </p:txBody>
      </p:sp>
      <p:sp>
        <p:nvSpPr>
          <p:cNvPr id="17" name="Овал 16"/>
          <p:cNvSpPr/>
          <p:nvPr/>
        </p:nvSpPr>
        <p:spPr>
          <a:xfrm>
            <a:off x="2555776" y="4869160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3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4788024" y="4941168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8</a:t>
            </a:r>
            <a:endParaRPr lang="ru-RU" sz="9600" dirty="0"/>
          </a:p>
        </p:txBody>
      </p:sp>
      <p:sp>
        <p:nvSpPr>
          <p:cNvPr id="19" name="Овал 18"/>
          <p:cNvSpPr/>
          <p:nvPr/>
        </p:nvSpPr>
        <p:spPr>
          <a:xfrm>
            <a:off x="6876256" y="4941168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0</a:t>
            </a:r>
            <a:endParaRPr lang="ru-RU" sz="9600" dirty="0"/>
          </a:p>
        </p:txBody>
      </p:sp>
      <p:sp>
        <p:nvSpPr>
          <p:cNvPr id="20" name="Овал 19"/>
          <p:cNvSpPr/>
          <p:nvPr/>
        </p:nvSpPr>
        <p:spPr>
          <a:xfrm>
            <a:off x="4860032" y="332656"/>
            <a:ext cx="1800200" cy="16561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369</Words>
  <Application>Microsoft Office PowerPoint</Application>
  <PresentationFormat>Экран (4:3)</PresentationFormat>
  <Paragraphs>326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Zero ['zərəu]</vt:lpstr>
      <vt:lpstr>One [wʌn]</vt:lpstr>
      <vt:lpstr>Two [tu:]</vt:lpstr>
      <vt:lpstr>Three [θri:]</vt:lpstr>
      <vt:lpstr>Four [fɔ:]</vt:lpstr>
      <vt:lpstr>Five [faɪv]</vt:lpstr>
      <vt:lpstr>Six [sɪks]</vt:lpstr>
      <vt:lpstr>Seven ['sev(ə)n]</vt:lpstr>
      <vt:lpstr>Eight [eɪt]</vt:lpstr>
      <vt:lpstr>Nine [naɪn]</vt:lpstr>
      <vt:lpstr>Ten [ten]</vt:lpstr>
      <vt:lpstr>Eleven [ə'levən]</vt:lpstr>
      <vt:lpstr>Twelve [twelv]</vt:lpstr>
      <vt:lpstr>One [wʌn]</vt:lpstr>
      <vt:lpstr>One [wʌn]</vt:lpstr>
      <vt:lpstr>One [wʌn]</vt:lpstr>
      <vt:lpstr>One [wʌn]</vt:lpstr>
      <vt:lpstr>One [wʌn]</vt:lpstr>
      <vt:lpstr>One [wʌn]</vt:lpstr>
      <vt:lpstr>One [wʌn]</vt:lpstr>
      <vt:lpstr>One [wʌn]</vt:lpstr>
      <vt:lpstr>One [wʌn]</vt:lpstr>
      <vt:lpstr>One [wʌn]</vt:lpstr>
      <vt:lpstr>One [wʌn]</vt:lpstr>
      <vt:lpstr>One [wʌn]</vt:lpstr>
      <vt:lpstr>One [wʌn]</vt:lpstr>
      <vt:lpstr>Презентация PowerPoint</vt:lpstr>
      <vt:lpstr>One [wʌn]</vt:lpstr>
      <vt:lpstr>Презентация PowerPoint</vt:lpstr>
      <vt:lpstr>Презентация PowerPoint</vt:lpstr>
      <vt:lpstr>Презентация PowerPoint</vt:lpstr>
      <vt:lpstr>Презентация PowerPoint</vt:lpstr>
      <vt:lpstr>One [wʌn]</vt:lpstr>
      <vt:lpstr>Презентация PowerPoint</vt:lpstr>
      <vt:lpstr>One [wʌn]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Сусина Юлия Борисовна</cp:lastModifiedBy>
  <cp:revision>22</cp:revision>
  <dcterms:modified xsi:type="dcterms:W3CDTF">2018-02-08T09:14:12Z</dcterms:modified>
</cp:coreProperties>
</file>