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7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5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2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apingu.com/wp-content/uploads/2014/07/Vegg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6117"/>
            <a:ext cx="11715750" cy="68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852" y="337930"/>
            <a:ext cx="9144000" cy="2823724"/>
          </a:xfrm>
        </p:spPr>
        <p:txBody>
          <a:bodyPr>
            <a:noAutofit/>
          </a:bodyPr>
          <a:lstStyle/>
          <a:p>
            <a:r>
              <a:rPr lang="en-US" sz="19900" dirty="0" smtClean="0">
                <a:latin typeface="Footlight MT Light" panose="0204060206030A020304" pitchFamily="18" charset="0"/>
              </a:rPr>
              <a:t>FOOD</a:t>
            </a:r>
            <a:r>
              <a:rPr lang="ru-RU" sz="19900" dirty="0" smtClean="0">
                <a:latin typeface="Footlight MT Light" panose="0204060206030A020304" pitchFamily="18" charset="0"/>
              </a:rPr>
              <a:t/>
            </a:r>
            <a:br>
              <a:rPr lang="ru-RU" sz="19900" dirty="0" smtClean="0">
                <a:latin typeface="Footlight MT Light" panose="0204060206030A020304" pitchFamily="18" charset="0"/>
              </a:rPr>
            </a:br>
            <a:r>
              <a:rPr lang="en-US" sz="4400" dirty="0" smtClean="0">
                <a:latin typeface="Footlight MT Light" panose="0204060206030A020304" pitchFamily="18" charset="0"/>
              </a:rPr>
              <a:t>Part</a:t>
            </a:r>
            <a:r>
              <a:rPr lang="ru-RU" sz="4400" dirty="0" smtClean="0">
                <a:latin typeface="Footlight MT Light" panose="0204060206030A020304" pitchFamily="18" charset="0"/>
              </a:rPr>
              <a:t> 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9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Water 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Tea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Burgers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Jelly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[</a:t>
            </a:r>
            <a:r>
              <a:rPr lang="en-US" sz="7200" dirty="0" err="1">
                <a:latin typeface="Footlight MT Light" panose="0204060206030A020304" pitchFamily="18" charset="0"/>
              </a:rPr>
              <a:t>tʃiːz</a:t>
            </a:r>
            <a:r>
              <a:rPr lang="en-US" sz="7200" dirty="0">
                <a:latin typeface="Footlight MT Light" panose="0204060206030A020304" pitchFamily="18" charset="0"/>
              </a:rPr>
              <a:t>]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Butter 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[</a:t>
            </a:r>
            <a:r>
              <a:rPr lang="en-US" sz="7200" dirty="0" err="1">
                <a:latin typeface="Footlight MT Light" panose="0204060206030A020304" pitchFamily="18" charset="0"/>
              </a:rPr>
              <a:t>tʃɪps</a:t>
            </a:r>
            <a:r>
              <a:rPr lang="en-US" sz="7200" dirty="0">
                <a:latin typeface="Footlight MT Light" panose="0204060206030A020304" pitchFamily="18" charset="0"/>
              </a:rPr>
              <a:t>] 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4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Porridge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ccanabroad.com/wp-content/uploads/2014/01/LATA-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[ˈ</a:t>
            </a:r>
            <a:r>
              <a:rPr lang="ru-RU" sz="7200" dirty="0" err="1"/>
              <a:t>sænwɪdʒ</a:t>
            </a:r>
            <a:r>
              <a:rPr lang="ru-RU" sz="7200" dirty="0"/>
              <a:t>]</a:t>
            </a:r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[ˌ</a:t>
            </a:r>
            <a:r>
              <a:rPr lang="ru-RU" sz="7200" dirty="0" err="1"/>
              <a:t>aɪsˈkriːm</a:t>
            </a:r>
            <a:r>
              <a:rPr lang="ru-RU" sz="7200" dirty="0" smtClean="0"/>
              <a:t>]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Chocolate 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1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Vegetables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[</a:t>
            </a:r>
            <a:r>
              <a:rPr lang="ru-RU" sz="7200" dirty="0"/>
              <a:t>ˈ</a:t>
            </a:r>
            <a:r>
              <a:rPr lang="ru-RU" sz="7200" dirty="0" err="1"/>
              <a:t>tʃɪkɪn</a:t>
            </a:r>
            <a:r>
              <a:rPr lang="ru-RU" sz="7200" dirty="0"/>
              <a:t>] </a:t>
            </a:r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Lemonade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[</a:t>
            </a:r>
            <a:r>
              <a:rPr lang="ru-RU" sz="7200" dirty="0" err="1"/>
              <a:t>ɛɡ</a:t>
            </a:r>
            <a:r>
              <a:rPr lang="ru-RU" sz="7200" dirty="0"/>
              <a:t>] </a:t>
            </a:r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all-answers.ru/images/eda/cliv_mas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9" y="3867581"/>
            <a:ext cx="1851453" cy="114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vatit.com/upload/newxvatit/limon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56">
            <a:off x="9690757" y="5072137"/>
            <a:ext cx="1846125" cy="16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Pizza</a:t>
            </a:r>
            <a:endParaRPr lang="ru-RU" sz="7200" dirty="0"/>
          </a:p>
        </p:txBody>
      </p:sp>
      <p:pic>
        <p:nvPicPr>
          <p:cNvPr id="4" name="Рисунок 3" descr="http://ukranews.com/uploads/news/2013/10/29/12/ba457be7d38d5d9a94290d46ef337a1e40c36e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1973025"/>
            <a:ext cx="2442517" cy="19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hut.com/clip-arts/379/rotten-egg-clip-art-379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8" y="2850086"/>
            <a:ext cx="176657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27v8envyltg3v.cloudfront.net/tackk/8616354/1435733111907/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2">
            <a:off x="9771015" y="2267374"/>
            <a:ext cx="1886105" cy="149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53.fastpic.ru/big/2013/0406/82/bb1448cfe9aff25433c2221c5fc622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15" y="5232624"/>
            <a:ext cx="2076299" cy="14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gostorage.com/blog/wp-content/uploads/2012/10/iStock_000018827630X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6" y="3545763"/>
            <a:ext cx="1106435" cy="15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yijutuan.com/data/5611c7535c85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" y="4002381"/>
            <a:ext cx="1766146" cy="11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haberturkuaz.com/wp-content/uploads/2014/06/bitter-%C3%A7ikolata-480x3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0" y="5121079"/>
            <a:ext cx="1957104" cy="15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dn.scratch.mit.edu/static/site/users/avatars/763/2344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7" y="3919483"/>
            <a:ext cx="1697990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athyskinner.com/wp-content/uploads/2015/09/Water-Splash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2858172"/>
            <a:ext cx="1864280" cy="15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3-tub-ru.yandex.net/i?id=5c6cd79186a590ec64cb8414839eb66f&amp;n=33&amp;h=190&amp;w=35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4377914"/>
            <a:ext cx="158623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1-tub-ru.yandex.net/i?id=6c9018075381eb599974974cea783148&amp;n=33&amp;h=190&amp;w=19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75" y="5493277"/>
            <a:ext cx="1370965" cy="13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2-tub-ru.yandex.net/i?id=91acc589f124885cb83f3e4b14c0bcd7&amp;n=33&amp;h=190&amp;w=25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2" y="5139318"/>
            <a:ext cx="1969028" cy="15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prodap.ru/netcat_files/3393/kashi_v1_0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17" y="2386284"/>
            <a:ext cx="144018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artsfon.com/pic/201409/2560x1600/artsfon.com-15895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81" y="2137898"/>
            <a:ext cx="1827797" cy="110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19"/>
          <p:cNvSpPr/>
          <p:nvPr/>
        </p:nvSpPr>
        <p:spPr>
          <a:xfrm>
            <a:off x="8998000" y="3700275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245979" y="2678178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82964" y="2212716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08891" y="2212716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260947" y="4360258"/>
            <a:ext cx="582020" cy="438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324870" y="604746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656994" y="6266668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899570" y="6161856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945728" y="6266668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290</Words>
  <Application>Microsoft Office PowerPoint</Application>
  <PresentationFormat>Широкоэкранный</PresentationFormat>
  <Paragraphs>273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Footlight MT Light</vt:lpstr>
      <vt:lpstr>Тема Office</vt:lpstr>
      <vt:lpstr>FOOD Part 1</vt:lpstr>
      <vt:lpstr>[ˈsænwɪdʒ]</vt:lpstr>
      <vt:lpstr>[ˌaɪsˈkriːm]</vt:lpstr>
      <vt:lpstr>Chocolate </vt:lpstr>
      <vt:lpstr>Vegetables</vt:lpstr>
      <vt:lpstr>[ˈtʃɪkɪn] </vt:lpstr>
      <vt:lpstr>Lemonade</vt:lpstr>
      <vt:lpstr>[ɛɡ] </vt:lpstr>
      <vt:lpstr>Pizza</vt:lpstr>
      <vt:lpstr>Water </vt:lpstr>
      <vt:lpstr>Tea</vt:lpstr>
      <vt:lpstr>Burgers</vt:lpstr>
      <vt:lpstr>Jelly</vt:lpstr>
      <vt:lpstr>[tʃiːz]</vt:lpstr>
      <vt:lpstr>Butter </vt:lpstr>
      <vt:lpstr>[tʃɪps] </vt:lpstr>
      <vt:lpstr>Porridge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БудулеваМВ</dc:creator>
  <cp:lastModifiedBy>БудулеваМВ</cp:lastModifiedBy>
  <cp:revision>5</cp:revision>
  <dcterms:created xsi:type="dcterms:W3CDTF">2015-11-25T14:57:30Z</dcterms:created>
  <dcterms:modified xsi:type="dcterms:W3CDTF">2015-11-25T15:57:30Z</dcterms:modified>
</cp:coreProperties>
</file>