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83" r:id="rId15"/>
    <p:sldId id="296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7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9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2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75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BFE25-A70A-47C4-B7F6-269CEA77641F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20E0-EF8D-469D-AC64-33520B89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1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2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hapingu.com/wp-content/uploads/2014/07/Vegg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6117"/>
            <a:ext cx="11715750" cy="68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852" y="337930"/>
            <a:ext cx="9144000" cy="2679590"/>
          </a:xfrm>
        </p:spPr>
        <p:txBody>
          <a:bodyPr>
            <a:noAutofit/>
          </a:bodyPr>
          <a:lstStyle/>
          <a:p>
            <a:r>
              <a:rPr lang="en-US" sz="19900" dirty="0" smtClean="0">
                <a:latin typeface="Footlight MT Light" panose="0204060206030A020304" pitchFamily="18" charset="0"/>
              </a:rPr>
              <a:t>FOOD</a:t>
            </a:r>
            <a:r>
              <a:rPr lang="ru-RU" sz="19900" dirty="0" smtClean="0">
                <a:latin typeface="Footlight MT Light" panose="0204060206030A020304" pitchFamily="18" charset="0"/>
              </a:rPr>
              <a:t/>
            </a:r>
            <a:br>
              <a:rPr lang="ru-RU" sz="19900" dirty="0" smtClean="0">
                <a:latin typeface="Footlight MT Light" panose="0204060206030A020304" pitchFamily="18" charset="0"/>
              </a:rPr>
            </a:br>
            <a:r>
              <a:rPr lang="en-US" sz="3200" dirty="0" smtClean="0">
                <a:latin typeface="Footlight MT Light" panose="0204060206030A020304" pitchFamily="18" charset="0"/>
              </a:rPr>
              <a:t>Part 2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3429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Popcorn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Milk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1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Sausages 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2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Cake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Carrots 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2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Orange juice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2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ccanabroad.com/wp-content/uploads/2014/01/LATA-Thank-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Pasta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1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Sugar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Bread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Biscuits 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Potatoes 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3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Meat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8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Coke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8" y="2820187"/>
            <a:ext cx="1318373" cy="17854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7" y="1219694"/>
            <a:ext cx="2138191" cy="17171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97" y="3271229"/>
            <a:ext cx="1741999" cy="1800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9" y="3246979"/>
            <a:ext cx="1773974" cy="17739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20" y="5338004"/>
            <a:ext cx="1403053" cy="14132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22" y="1328711"/>
            <a:ext cx="1587439" cy="194118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01" y="5084951"/>
            <a:ext cx="1761266" cy="176126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21" y="5406068"/>
            <a:ext cx="2632208" cy="14810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79" y="1633082"/>
            <a:ext cx="2196240" cy="20190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11" y="3652104"/>
            <a:ext cx="2307284" cy="168334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70" y="5406068"/>
            <a:ext cx="2001423" cy="125088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5470166"/>
            <a:ext cx="2161291" cy="13878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9609"/>
            <a:ext cx="1748833" cy="137661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" y="1513778"/>
            <a:ext cx="1743621" cy="2065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Footlight MT Light" panose="0204060206030A020304" pitchFamily="18" charset="0"/>
              </a:rPr>
              <a:t>Rice</a:t>
            </a:r>
            <a:endParaRPr lang="ru-RU" sz="7200" dirty="0"/>
          </a:p>
        </p:txBody>
      </p:sp>
      <p:sp>
        <p:nvSpPr>
          <p:cNvPr id="21" name="Овал 20"/>
          <p:cNvSpPr/>
          <p:nvPr/>
        </p:nvSpPr>
        <p:spPr>
          <a:xfrm>
            <a:off x="7815622" y="2587913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989270" y="3329170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529318" y="2644554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24870" y="1713812"/>
            <a:ext cx="582020" cy="4384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56710" y="3821332"/>
            <a:ext cx="582020" cy="43841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857641" y="4360637"/>
            <a:ext cx="582020" cy="43841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3401703" y="4605609"/>
            <a:ext cx="582020" cy="4384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984446" y="6068310"/>
            <a:ext cx="582020" cy="4384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8556052" y="6279249"/>
            <a:ext cx="582020" cy="438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084897" y="6161855"/>
            <a:ext cx="582020" cy="43841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851411" y="5652322"/>
            <a:ext cx="582020" cy="43841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64671" y="6204110"/>
            <a:ext cx="582020" cy="438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305800" y="4797197"/>
            <a:ext cx="582020" cy="438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11327455" y="2447991"/>
            <a:ext cx="582020" cy="4384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212</Words>
  <Application>Microsoft Office PowerPoint</Application>
  <PresentationFormat>Широкоэкранный</PresentationFormat>
  <Paragraphs>211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Footlight MT Light</vt:lpstr>
      <vt:lpstr>Тема Office</vt:lpstr>
      <vt:lpstr>FOOD Part 2</vt:lpstr>
      <vt:lpstr>Pasta</vt:lpstr>
      <vt:lpstr>Sugar</vt:lpstr>
      <vt:lpstr>Bread</vt:lpstr>
      <vt:lpstr>Biscuits </vt:lpstr>
      <vt:lpstr>Potatoes </vt:lpstr>
      <vt:lpstr>Meat</vt:lpstr>
      <vt:lpstr>Coke</vt:lpstr>
      <vt:lpstr>Rice</vt:lpstr>
      <vt:lpstr>Popcorn</vt:lpstr>
      <vt:lpstr>Milk</vt:lpstr>
      <vt:lpstr>Sausages </vt:lpstr>
      <vt:lpstr>Cake</vt:lpstr>
      <vt:lpstr>Carrots </vt:lpstr>
      <vt:lpstr>Orange juice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creator>БудулеваМВ</dc:creator>
  <cp:lastModifiedBy>БудулеваМВ</cp:lastModifiedBy>
  <cp:revision>9</cp:revision>
  <dcterms:created xsi:type="dcterms:W3CDTF">2015-11-25T14:57:30Z</dcterms:created>
  <dcterms:modified xsi:type="dcterms:W3CDTF">2015-11-25T15:57:06Z</dcterms:modified>
</cp:coreProperties>
</file>