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71" r:id="rId3"/>
    <p:sldId id="257" r:id="rId4"/>
    <p:sldId id="275" r:id="rId5"/>
    <p:sldId id="276" r:id="rId6"/>
    <p:sldId id="277" r:id="rId7"/>
    <p:sldId id="278" r:id="rId8"/>
    <p:sldId id="265" r:id="rId9"/>
    <p:sldId id="272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34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8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14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73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31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04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93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327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616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74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607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old family </a:t>
            </a:r>
            <a:r>
              <a:rPr lang="en-US" dirty="0" smtClean="0"/>
              <a:t>recipes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931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816746"/>
            <a:ext cx="10364451" cy="941033"/>
          </a:xfrm>
        </p:spPr>
        <p:txBody>
          <a:bodyPr>
            <a:normAutofit/>
          </a:bodyPr>
          <a:lstStyle/>
          <a:p>
            <a:r>
              <a:rPr lang="en-US" dirty="0"/>
              <a:t>How </a:t>
            </a:r>
            <a:r>
              <a:rPr lang="en-US" dirty="0" smtClean="0"/>
              <a:t>much </a:t>
            </a:r>
            <a:r>
              <a:rPr lang="en-US" dirty="0"/>
              <a:t>does Bread Pudding</a:t>
            </a:r>
            <a:r>
              <a:rPr lang="en-US" dirty="0" smtClean="0"/>
              <a:t> </a:t>
            </a:r>
            <a:r>
              <a:rPr lang="en-US" dirty="0"/>
              <a:t>cost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913150" y="1830307"/>
            <a:ext cx="5432893" cy="679994"/>
          </a:xfrm>
        </p:spPr>
        <p:txBody>
          <a:bodyPr/>
          <a:lstStyle/>
          <a:p>
            <a:r>
              <a:rPr lang="en-US" dirty="0"/>
              <a:t>INGREDIENTS for Bread Pudding: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913150" y="2510301"/>
            <a:ext cx="6188362" cy="3819477"/>
          </a:xfrm>
        </p:spPr>
        <p:txBody>
          <a:bodyPr>
            <a:noAutofit/>
          </a:bodyPr>
          <a:lstStyle/>
          <a:p>
            <a:pPr fontAlgn="base"/>
            <a:r>
              <a:rPr lang="en-US" sz="2800" dirty="0"/>
              <a:t>A loaf of bread – 1, 20</a:t>
            </a:r>
          </a:p>
          <a:p>
            <a:pPr fontAlgn="base"/>
            <a:r>
              <a:rPr lang="en-US" sz="2800" dirty="0"/>
              <a:t>A carton of milk -1, 10</a:t>
            </a:r>
          </a:p>
          <a:p>
            <a:pPr fontAlgn="base"/>
            <a:r>
              <a:rPr lang="en-US" sz="2800" dirty="0"/>
              <a:t>2 Eggs – 0, 99</a:t>
            </a:r>
          </a:p>
          <a:p>
            <a:pPr fontAlgn="base"/>
            <a:r>
              <a:rPr lang="en-US" sz="2800" dirty="0"/>
              <a:t>2 cups of sugar – 0, 30</a:t>
            </a:r>
          </a:p>
          <a:p>
            <a:pPr fontAlgn="base"/>
            <a:r>
              <a:rPr lang="en-US" sz="2800" dirty="0"/>
              <a:t>2 spoons of vanilla – 0, 54</a:t>
            </a:r>
          </a:p>
          <a:p>
            <a:pPr fontAlgn="base"/>
            <a:r>
              <a:rPr lang="en-US" sz="2800" dirty="0" smtClean="0"/>
              <a:t>A </a:t>
            </a:r>
            <a:r>
              <a:rPr lang="en-US" sz="2800" dirty="0"/>
              <a:t>cup raisins – 1, 94</a:t>
            </a:r>
          </a:p>
          <a:p>
            <a:pPr fontAlgn="base"/>
            <a:r>
              <a:rPr lang="en-US" sz="2800" dirty="0"/>
              <a:t>3 spoons of butter – 0, 87</a:t>
            </a:r>
          </a:p>
        </p:txBody>
      </p:sp>
      <p:sp>
        <p:nvSpPr>
          <p:cNvPr id="10" name="Объект 5"/>
          <p:cNvSpPr>
            <a:spLocks noGrp="1"/>
          </p:cNvSpPr>
          <p:nvPr>
            <p:ph sz="half" idx="2"/>
          </p:nvPr>
        </p:nvSpPr>
        <p:spPr>
          <a:xfrm>
            <a:off x="5404756" y="2582829"/>
            <a:ext cx="5719027" cy="3819477"/>
          </a:xfrm>
        </p:spPr>
        <p:txBody>
          <a:bodyPr>
            <a:noAutofit/>
          </a:bodyPr>
          <a:lstStyle/>
          <a:p>
            <a:r>
              <a:rPr lang="ru-RU" sz="2800" dirty="0" smtClean="0"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cs typeface="Times New Roman" panose="02020603050405020304" pitchFamily="18" charset="0"/>
              </a:rPr>
              <a:t>one </a:t>
            </a:r>
            <a:r>
              <a:rPr lang="en-US" sz="2800" dirty="0">
                <a:cs typeface="Times New Roman" panose="02020603050405020304" pitchFamily="18" charset="0"/>
              </a:rPr>
              <a:t>pounds twenty </a:t>
            </a:r>
            <a:r>
              <a:rPr lang="en-US" sz="2800" dirty="0" smtClean="0">
                <a:cs typeface="Times New Roman" panose="02020603050405020304" pitchFamily="18" charset="0"/>
              </a:rPr>
              <a:t>pence</a:t>
            </a:r>
            <a:r>
              <a:rPr lang="ru-RU" sz="2800" dirty="0" smtClean="0">
                <a:cs typeface="Times New Roman" panose="02020603050405020304" pitchFamily="18" charset="0"/>
              </a:rPr>
              <a:t>)</a:t>
            </a:r>
            <a:r>
              <a:rPr lang="en-US" sz="2800" dirty="0" smtClean="0">
                <a:cs typeface="Times New Roman" panose="02020603050405020304" pitchFamily="18" charset="0"/>
              </a:rPr>
              <a:t>.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ru-RU" sz="2800" dirty="0">
                <a:cs typeface="Times New Roman" panose="02020603050405020304" pitchFamily="18" charset="0"/>
              </a:rPr>
              <a:t>(</a:t>
            </a:r>
            <a:r>
              <a:rPr lang="en-US" sz="2800" dirty="0">
                <a:cs typeface="Times New Roman" panose="02020603050405020304" pitchFamily="18" charset="0"/>
              </a:rPr>
              <a:t>one pounds </a:t>
            </a:r>
            <a:r>
              <a:rPr lang="en-US" sz="2800" dirty="0" smtClean="0">
                <a:cs typeface="Times New Roman" panose="02020603050405020304" pitchFamily="18" charset="0"/>
              </a:rPr>
              <a:t>ten </a:t>
            </a:r>
            <a:r>
              <a:rPr lang="en-US" sz="2800" dirty="0">
                <a:cs typeface="Times New Roman" panose="02020603050405020304" pitchFamily="18" charset="0"/>
              </a:rPr>
              <a:t>pence</a:t>
            </a:r>
            <a:r>
              <a:rPr lang="ru-RU" sz="2800" dirty="0">
                <a:cs typeface="Times New Roman" panose="02020603050405020304" pitchFamily="18" charset="0"/>
              </a:rPr>
              <a:t>)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cs typeface="Times New Roman" panose="02020603050405020304" pitchFamily="18" charset="0"/>
              </a:rPr>
              <a:t>ninety nine pence</a:t>
            </a:r>
            <a:r>
              <a:rPr lang="ru-RU" sz="2800" dirty="0">
                <a:cs typeface="Times New Roman" panose="02020603050405020304" pitchFamily="18" charset="0"/>
              </a:rPr>
              <a:t>)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cs typeface="Times New Roman" panose="02020603050405020304" pitchFamily="18" charset="0"/>
              </a:rPr>
              <a:t>thirty pence</a:t>
            </a:r>
            <a:r>
              <a:rPr lang="ru-RU" sz="2800" dirty="0">
                <a:cs typeface="Times New Roman" panose="02020603050405020304" pitchFamily="18" charset="0"/>
              </a:rPr>
              <a:t>)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cs typeface="Times New Roman" panose="02020603050405020304" pitchFamily="18" charset="0"/>
              </a:rPr>
              <a:t>fifty four </a:t>
            </a:r>
            <a:r>
              <a:rPr lang="en-US" sz="2800" dirty="0">
                <a:cs typeface="Times New Roman" panose="02020603050405020304" pitchFamily="18" charset="0"/>
              </a:rPr>
              <a:t>pence</a:t>
            </a:r>
            <a:r>
              <a:rPr lang="ru-RU" sz="2800" dirty="0">
                <a:cs typeface="Times New Roman" panose="02020603050405020304" pitchFamily="18" charset="0"/>
              </a:rPr>
              <a:t>)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cs typeface="Times New Roman" panose="02020603050405020304" pitchFamily="18" charset="0"/>
              </a:rPr>
              <a:t>(</a:t>
            </a:r>
            <a:r>
              <a:rPr lang="en-US" sz="2800" dirty="0">
                <a:cs typeface="Times New Roman" panose="02020603050405020304" pitchFamily="18" charset="0"/>
              </a:rPr>
              <a:t>one pounds </a:t>
            </a:r>
            <a:r>
              <a:rPr lang="en-US" sz="2800" dirty="0" smtClean="0">
                <a:cs typeface="Times New Roman" panose="02020603050405020304" pitchFamily="18" charset="0"/>
              </a:rPr>
              <a:t>ninety four </a:t>
            </a:r>
            <a:r>
              <a:rPr lang="en-US" sz="2800" dirty="0">
                <a:cs typeface="Times New Roman" panose="02020603050405020304" pitchFamily="18" charset="0"/>
              </a:rPr>
              <a:t>pence</a:t>
            </a:r>
            <a:r>
              <a:rPr lang="ru-RU" sz="2800" dirty="0">
                <a:cs typeface="Times New Roman" panose="02020603050405020304" pitchFamily="18" charset="0"/>
              </a:rPr>
              <a:t>)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cs typeface="Times New Roman" panose="02020603050405020304" pitchFamily="18" charset="0"/>
              </a:rPr>
              <a:t>eighty seven </a:t>
            </a:r>
            <a:r>
              <a:rPr lang="en-US" sz="2800" dirty="0">
                <a:cs typeface="Times New Roman" panose="02020603050405020304" pitchFamily="18" charset="0"/>
              </a:rPr>
              <a:t>pence</a:t>
            </a:r>
            <a:r>
              <a:rPr lang="ru-RU" sz="2800" dirty="0">
                <a:cs typeface="Times New Roman" panose="02020603050405020304" pitchFamily="18" charset="0"/>
              </a:rPr>
              <a:t>)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7-конечная звезда 2"/>
          <p:cNvSpPr/>
          <p:nvPr/>
        </p:nvSpPr>
        <p:spPr>
          <a:xfrm>
            <a:off x="9315697" y="621557"/>
            <a:ext cx="2723658" cy="3611691"/>
          </a:xfrm>
          <a:custGeom>
            <a:avLst/>
            <a:gdLst>
              <a:gd name="connsiteX0" fmla="*/ -5 w 1733550"/>
              <a:gd name="connsiteY0" fmla="*/ 1090355 h 1695450"/>
              <a:gd name="connsiteX1" fmla="*/ 266946 w 1733550"/>
              <a:gd name="connsiteY1" fmla="*/ 754551 h 1695450"/>
              <a:gd name="connsiteX2" fmla="*/ 171675 w 1733550"/>
              <a:gd name="connsiteY2" fmla="*/ 335806 h 1695450"/>
              <a:gd name="connsiteX3" fmla="*/ 599829 w 1733550"/>
              <a:gd name="connsiteY3" fmla="*/ 335807 h 1695450"/>
              <a:gd name="connsiteX4" fmla="*/ 866775 w 1733550"/>
              <a:gd name="connsiteY4" fmla="*/ 0 h 1695450"/>
              <a:gd name="connsiteX5" fmla="*/ 1133721 w 1733550"/>
              <a:gd name="connsiteY5" fmla="*/ 335807 h 1695450"/>
              <a:gd name="connsiteX6" fmla="*/ 1561875 w 1733550"/>
              <a:gd name="connsiteY6" fmla="*/ 335806 h 1695450"/>
              <a:gd name="connsiteX7" fmla="*/ 1466604 w 1733550"/>
              <a:gd name="connsiteY7" fmla="*/ 754551 h 1695450"/>
              <a:gd name="connsiteX8" fmla="*/ 1733555 w 1733550"/>
              <a:gd name="connsiteY8" fmla="*/ 1090355 h 1695450"/>
              <a:gd name="connsiteX9" fmla="*/ 1347798 w 1733550"/>
              <a:gd name="connsiteY9" fmla="*/ 1276714 h 1695450"/>
              <a:gd name="connsiteX10" fmla="*/ 1252524 w 1733550"/>
              <a:gd name="connsiteY10" fmla="*/ 1695459 h 1695450"/>
              <a:gd name="connsiteX11" fmla="*/ 866775 w 1733550"/>
              <a:gd name="connsiteY11" fmla="*/ 1509098 h 1695450"/>
              <a:gd name="connsiteX12" fmla="*/ 481026 w 1733550"/>
              <a:gd name="connsiteY12" fmla="*/ 1695459 h 1695450"/>
              <a:gd name="connsiteX13" fmla="*/ 385752 w 1733550"/>
              <a:gd name="connsiteY13" fmla="*/ 1276714 h 1695450"/>
              <a:gd name="connsiteX14" fmla="*/ -5 w 1733550"/>
              <a:gd name="connsiteY14" fmla="*/ 1090355 h 1695450"/>
              <a:gd name="connsiteX0" fmla="*/ 94999 w 1828559"/>
              <a:gd name="connsiteY0" fmla="*/ 1090355 h 1695459"/>
              <a:gd name="connsiteX1" fmla="*/ 0 w 1828559"/>
              <a:gd name="connsiteY1" fmla="*/ 602151 h 1695459"/>
              <a:gd name="connsiteX2" fmla="*/ 266679 w 1828559"/>
              <a:gd name="connsiteY2" fmla="*/ 335806 h 1695459"/>
              <a:gd name="connsiteX3" fmla="*/ 694833 w 1828559"/>
              <a:gd name="connsiteY3" fmla="*/ 335807 h 1695459"/>
              <a:gd name="connsiteX4" fmla="*/ 961779 w 1828559"/>
              <a:gd name="connsiteY4" fmla="*/ 0 h 1695459"/>
              <a:gd name="connsiteX5" fmla="*/ 1228725 w 1828559"/>
              <a:gd name="connsiteY5" fmla="*/ 335807 h 1695459"/>
              <a:gd name="connsiteX6" fmla="*/ 1656879 w 1828559"/>
              <a:gd name="connsiteY6" fmla="*/ 335806 h 1695459"/>
              <a:gd name="connsiteX7" fmla="*/ 1561608 w 1828559"/>
              <a:gd name="connsiteY7" fmla="*/ 754551 h 1695459"/>
              <a:gd name="connsiteX8" fmla="*/ 1828559 w 1828559"/>
              <a:gd name="connsiteY8" fmla="*/ 1090355 h 1695459"/>
              <a:gd name="connsiteX9" fmla="*/ 1442802 w 1828559"/>
              <a:gd name="connsiteY9" fmla="*/ 1276714 h 1695459"/>
              <a:gd name="connsiteX10" fmla="*/ 1347528 w 1828559"/>
              <a:gd name="connsiteY10" fmla="*/ 1695459 h 1695459"/>
              <a:gd name="connsiteX11" fmla="*/ 961779 w 1828559"/>
              <a:gd name="connsiteY11" fmla="*/ 1509098 h 1695459"/>
              <a:gd name="connsiteX12" fmla="*/ 576030 w 1828559"/>
              <a:gd name="connsiteY12" fmla="*/ 1695459 h 1695459"/>
              <a:gd name="connsiteX13" fmla="*/ 480756 w 1828559"/>
              <a:gd name="connsiteY13" fmla="*/ 1276714 h 1695459"/>
              <a:gd name="connsiteX14" fmla="*/ 94999 w 1828559"/>
              <a:gd name="connsiteY14" fmla="*/ 1090355 h 1695459"/>
              <a:gd name="connsiteX0" fmla="*/ 94999 w 1828559"/>
              <a:gd name="connsiteY0" fmla="*/ 1840398 h 2445502"/>
              <a:gd name="connsiteX1" fmla="*/ 0 w 1828559"/>
              <a:gd name="connsiteY1" fmla="*/ 1352194 h 2445502"/>
              <a:gd name="connsiteX2" fmla="*/ 266679 w 1828559"/>
              <a:gd name="connsiteY2" fmla="*/ 1085849 h 2445502"/>
              <a:gd name="connsiteX3" fmla="*/ 294783 w 1828559"/>
              <a:gd name="connsiteY3" fmla="*/ 0 h 2445502"/>
              <a:gd name="connsiteX4" fmla="*/ 961779 w 1828559"/>
              <a:gd name="connsiteY4" fmla="*/ 750043 h 2445502"/>
              <a:gd name="connsiteX5" fmla="*/ 1228725 w 1828559"/>
              <a:gd name="connsiteY5" fmla="*/ 1085850 h 2445502"/>
              <a:gd name="connsiteX6" fmla="*/ 1656879 w 1828559"/>
              <a:gd name="connsiteY6" fmla="*/ 1085849 h 2445502"/>
              <a:gd name="connsiteX7" fmla="*/ 1561608 w 1828559"/>
              <a:gd name="connsiteY7" fmla="*/ 1504594 h 2445502"/>
              <a:gd name="connsiteX8" fmla="*/ 1828559 w 1828559"/>
              <a:gd name="connsiteY8" fmla="*/ 1840398 h 2445502"/>
              <a:gd name="connsiteX9" fmla="*/ 1442802 w 1828559"/>
              <a:gd name="connsiteY9" fmla="*/ 2026757 h 2445502"/>
              <a:gd name="connsiteX10" fmla="*/ 1347528 w 1828559"/>
              <a:gd name="connsiteY10" fmla="*/ 2445502 h 2445502"/>
              <a:gd name="connsiteX11" fmla="*/ 961779 w 1828559"/>
              <a:gd name="connsiteY11" fmla="*/ 2259141 h 2445502"/>
              <a:gd name="connsiteX12" fmla="*/ 576030 w 1828559"/>
              <a:gd name="connsiteY12" fmla="*/ 2445502 h 2445502"/>
              <a:gd name="connsiteX13" fmla="*/ 480756 w 1828559"/>
              <a:gd name="connsiteY13" fmla="*/ 2026757 h 2445502"/>
              <a:gd name="connsiteX14" fmla="*/ 94999 w 1828559"/>
              <a:gd name="connsiteY14" fmla="*/ 1840398 h 2445502"/>
              <a:gd name="connsiteX0" fmla="*/ 94999 w 1828559"/>
              <a:gd name="connsiteY0" fmla="*/ 2011848 h 2616952"/>
              <a:gd name="connsiteX1" fmla="*/ 0 w 1828559"/>
              <a:gd name="connsiteY1" fmla="*/ 1523644 h 2616952"/>
              <a:gd name="connsiteX2" fmla="*/ 266679 w 1828559"/>
              <a:gd name="connsiteY2" fmla="*/ 1257299 h 2616952"/>
              <a:gd name="connsiteX3" fmla="*/ 294783 w 1828559"/>
              <a:gd name="connsiteY3" fmla="*/ 171450 h 2616952"/>
              <a:gd name="connsiteX4" fmla="*/ 961779 w 1828559"/>
              <a:gd name="connsiteY4" fmla="*/ 921493 h 2616952"/>
              <a:gd name="connsiteX5" fmla="*/ 1495425 w 1828559"/>
              <a:gd name="connsiteY5" fmla="*/ 0 h 2616952"/>
              <a:gd name="connsiteX6" fmla="*/ 1656879 w 1828559"/>
              <a:gd name="connsiteY6" fmla="*/ 1257299 h 2616952"/>
              <a:gd name="connsiteX7" fmla="*/ 1561608 w 1828559"/>
              <a:gd name="connsiteY7" fmla="*/ 1676044 h 2616952"/>
              <a:gd name="connsiteX8" fmla="*/ 1828559 w 1828559"/>
              <a:gd name="connsiteY8" fmla="*/ 2011848 h 2616952"/>
              <a:gd name="connsiteX9" fmla="*/ 1442802 w 1828559"/>
              <a:gd name="connsiteY9" fmla="*/ 2198207 h 2616952"/>
              <a:gd name="connsiteX10" fmla="*/ 1347528 w 1828559"/>
              <a:gd name="connsiteY10" fmla="*/ 2616952 h 2616952"/>
              <a:gd name="connsiteX11" fmla="*/ 961779 w 1828559"/>
              <a:gd name="connsiteY11" fmla="*/ 2430591 h 2616952"/>
              <a:gd name="connsiteX12" fmla="*/ 576030 w 1828559"/>
              <a:gd name="connsiteY12" fmla="*/ 2616952 h 2616952"/>
              <a:gd name="connsiteX13" fmla="*/ 480756 w 1828559"/>
              <a:gd name="connsiteY13" fmla="*/ 2198207 h 2616952"/>
              <a:gd name="connsiteX14" fmla="*/ 94999 w 1828559"/>
              <a:gd name="connsiteY14" fmla="*/ 2011848 h 2616952"/>
              <a:gd name="connsiteX0" fmla="*/ 94999 w 2209308"/>
              <a:gd name="connsiteY0" fmla="*/ 2011848 h 2616952"/>
              <a:gd name="connsiteX1" fmla="*/ 0 w 2209308"/>
              <a:gd name="connsiteY1" fmla="*/ 1523644 h 2616952"/>
              <a:gd name="connsiteX2" fmla="*/ 266679 w 2209308"/>
              <a:gd name="connsiteY2" fmla="*/ 1257299 h 2616952"/>
              <a:gd name="connsiteX3" fmla="*/ 294783 w 2209308"/>
              <a:gd name="connsiteY3" fmla="*/ 171450 h 2616952"/>
              <a:gd name="connsiteX4" fmla="*/ 961779 w 2209308"/>
              <a:gd name="connsiteY4" fmla="*/ 921493 h 2616952"/>
              <a:gd name="connsiteX5" fmla="*/ 1495425 w 2209308"/>
              <a:gd name="connsiteY5" fmla="*/ 0 h 2616952"/>
              <a:gd name="connsiteX6" fmla="*/ 1656879 w 2209308"/>
              <a:gd name="connsiteY6" fmla="*/ 1257299 h 2616952"/>
              <a:gd name="connsiteX7" fmla="*/ 2209308 w 2209308"/>
              <a:gd name="connsiteY7" fmla="*/ 1542694 h 2616952"/>
              <a:gd name="connsiteX8" fmla="*/ 1828559 w 2209308"/>
              <a:gd name="connsiteY8" fmla="*/ 2011848 h 2616952"/>
              <a:gd name="connsiteX9" fmla="*/ 1442802 w 2209308"/>
              <a:gd name="connsiteY9" fmla="*/ 2198207 h 2616952"/>
              <a:gd name="connsiteX10" fmla="*/ 1347528 w 2209308"/>
              <a:gd name="connsiteY10" fmla="*/ 2616952 h 2616952"/>
              <a:gd name="connsiteX11" fmla="*/ 961779 w 2209308"/>
              <a:gd name="connsiteY11" fmla="*/ 2430591 h 2616952"/>
              <a:gd name="connsiteX12" fmla="*/ 576030 w 2209308"/>
              <a:gd name="connsiteY12" fmla="*/ 2616952 h 2616952"/>
              <a:gd name="connsiteX13" fmla="*/ 480756 w 2209308"/>
              <a:gd name="connsiteY13" fmla="*/ 2198207 h 2616952"/>
              <a:gd name="connsiteX14" fmla="*/ 94999 w 2209308"/>
              <a:gd name="connsiteY14" fmla="*/ 2011848 h 2616952"/>
              <a:gd name="connsiteX0" fmla="*/ 609349 w 2723658"/>
              <a:gd name="connsiteY0" fmla="*/ 2011848 h 2616952"/>
              <a:gd name="connsiteX1" fmla="*/ 0 w 2723658"/>
              <a:gd name="connsiteY1" fmla="*/ 1523644 h 2616952"/>
              <a:gd name="connsiteX2" fmla="*/ 781029 w 2723658"/>
              <a:gd name="connsiteY2" fmla="*/ 1257299 h 2616952"/>
              <a:gd name="connsiteX3" fmla="*/ 809133 w 2723658"/>
              <a:gd name="connsiteY3" fmla="*/ 171450 h 2616952"/>
              <a:gd name="connsiteX4" fmla="*/ 1476129 w 2723658"/>
              <a:gd name="connsiteY4" fmla="*/ 921493 h 2616952"/>
              <a:gd name="connsiteX5" fmla="*/ 2009775 w 2723658"/>
              <a:gd name="connsiteY5" fmla="*/ 0 h 2616952"/>
              <a:gd name="connsiteX6" fmla="*/ 2171229 w 2723658"/>
              <a:gd name="connsiteY6" fmla="*/ 1257299 h 2616952"/>
              <a:gd name="connsiteX7" fmla="*/ 2723658 w 2723658"/>
              <a:gd name="connsiteY7" fmla="*/ 1542694 h 2616952"/>
              <a:gd name="connsiteX8" fmla="*/ 2342909 w 2723658"/>
              <a:gd name="connsiteY8" fmla="*/ 2011848 h 2616952"/>
              <a:gd name="connsiteX9" fmla="*/ 1957152 w 2723658"/>
              <a:gd name="connsiteY9" fmla="*/ 2198207 h 2616952"/>
              <a:gd name="connsiteX10" fmla="*/ 1861878 w 2723658"/>
              <a:gd name="connsiteY10" fmla="*/ 2616952 h 2616952"/>
              <a:gd name="connsiteX11" fmla="*/ 1476129 w 2723658"/>
              <a:gd name="connsiteY11" fmla="*/ 2430591 h 2616952"/>
              <a:gd name="connsiteX12" fmla="*/ 1090380 w 2723658"/>
              <a:gd name="connsiteY12" fmla="*/ 2616952 h 2616952"/>
              <a:gd name="connsiteX13" fmla="*/ 995106 w 2723658"/>
              <a:gd name="connsiteY13" fmla="*/ 2198207 h 2616952"/>
              <a:gd name="connsiteX14" fmla="*/ 609349 w 2723658"/>
              <a:gd name="connsiteY14" fmla="*/ 2011848 h 2616952"/>
              <a:gd name="connsiteX0" fmla="*/ 609349 w 2723658"/>
              <a:gd name="connsiteY0" fmla="*/ 2011848 h 2731607"/>
              <a:gd name="connsiteX1" fmla="*/ 0 w 2723658"/>
              <a:gd name="connsiteY1" fmla="*/ 1523644 h 2731607"/>
              <a:gd name="connsiteX2" fmla="*/ 781029 w 2723658"/>
              <a:gd name="connsiteY2" fmla="*/ 1257299 h 2731607"/>
              <a:gd name="connsiteX3" fmla="*/ 809133 w 2723658"/>
              <a:gd name="connsiteY3" fmla="*/ 171450 h 2731607"/>
              <a:gd name="connsiteX4" fmla="*/ 1476129 w 2723658"/>
              <a:gd name="connsiteY4" fmla="*/ 921493 h 2731607"/>
              <a:gd name="connsiteX5" fmla="*/ 2009775 w 2723658"/>
              <a:gd name="connsiteY5" fmla="*/ 0 h 2731607"/>
              <a:gd name="connsiteX6" fmla="*/ 2171229 w 2723658"/>
              <a:gd name="connsiteY6" fmla="*/ 1257299 h 2731607"/>
              <a:gd name="connsiteX7" fmla="*/ 2723658 w 2723658"/>
              <a:gd name="connsiteY7" fmla="*/ 1542694 h 2731607"/>
              <a:gd name="connsiteX8" fmla="*/ 2342909 w 2723658"/>
              <a:gd name="connsiteY8" fmla="*/ 2011848 h 2731607"/>
              <a:gd name="connsiteX9" fmla="*/ 1957152 w 2723658"/>
              <a:gd name="connsiteY9" fmla="*/ 2198207 h 2731607"/>
              <a:gd name="connsiteX10" fmla="*/ 1861878 w 2723658"/>
              <a:gd name="connsiteY10" fmla="*/ 2616952 h 2731607"/>
              <a:gd name="connsiteX11" fmla="*/ 1476129 w 2723658"/>
              <a:gd name="connsiteY11" fmla="*/ 2430591 h 2731607"/>
              <a:gd name="connsiteX12" fmla="*/ 1090380 w 2723658"/>
              <a:gd name="connsiteY12" fmla="*/ 2616952 h 2731607"/>
              <a:gd name="connsiteX13" fmla="*/ 556956 w 2723658"/>
              <a:gd name="connsiteY13" fmla="*/ 2731607 h 2731607"/>
              <a:gd name="connsiteX14" fmla="*/ 609349 w 2723658"/>
              <a:gd name="connsiteY14" fmla="*/ 2011848 h 2731607"/>
              <a:gd name="connsiteX0" fmla="*/ 609349 w 2723658"/>
              <a:gd name="connsiteY0" fmla="*/ 2011848 h 4316541"/>
              <a:gd name="connsiteX1" fmla="*/ 0 w 2723658"/>
              <a:gd name="connsiteY1" fmla="*/ 1523644 h 4316541"/>
              <a:gd name="connsiteX2" fmla="*/ 781029 w 2723658"/>
              <a:gd name="connsiteY2" fmla="*/ 1257299 h 4316541"/>
              <a:gd name="connsiteX3" fmla="*/ 809133 w 2723658"/>
              <a:gd name="connsiteY3" fmla="*/ 171450 h 4316541"/>
              <a:gd name="connsiteX4" fmla="*/ 1476129 w 2723658"/>
              <a:gd name="connsiteY4" fmla="*/ 921493 h 4316541"/>
              <a:gd name="connsiteX5" fmla="*/ 2009775 w 2723658"/>
              <a:gd name="connsiteY5" fmla="*/ 0 h 4316541"/>
              <a:gd name="connsiteX6" fmla="*/ 2171229 w 2723658"/>
              <a:gd name="connsiteY6" fmla="*/ 1257299 h 4316541"/>
              <a:gd name="connsiteX7" fmla="*/ 2723658 w 2723658"/>
              <a:gd name="connsiteY7" fmla="*/ 1542694 h 4316541"/>
              <a:gd name="connsiteX8" fmla="*/ 2342909 w 2723658"/>
              <a:gd name="connsiteY8" fmla="*/ 2011848 h 4316541"/>
              <a:gd name="connsiteX9" fmla="*/ 1957152 w 2723658"/>
              <a:gd name="connsiteY9" fmla="*/ 2198207 h 4316541"/>
              <a:gd name="connsiteX10" fmla="*/ 1861878 w 2723658"/>
              <a:gd name="connsiteY10" fmla="*/ 2616952 h 4316541"/>
              <a:gd name="connsiteX11" fmla="*/ 1266579 w 2723658"/>
              <a:gd name="connsiteY11" fmla="*/ 4316541 h 4316541"/>
              <a:gd name="connsiteX12" fmla="*/ 1090380 w 2723658"/>
              <a:gd name="connsiteY12" fmla="*/ 2616952 h 4316541"/>
              <a:gd name="connsiteX13" fmla="*/ 556956 w 2723658"/>
              <a:gd name="connsiteY13" fmla="*/ 2731607 h 4316541"/>
              <a:gd name="connsiteX14" fmla="*/ 609349 w 2723658"/>
              <a:gd name="connsiteY14" fmla="*/ 2011848 h 4316541"/>
              <a:gd name="connsiteX0" fmla="*/ 609349 w 2723658"/>
              <a:gd name="connsiteY0" fmla="*/ 2011848 h 4316541"/>
              <a:gd name="connsiteX1" fmla="*/ 0 w 2723658"/>
              <a:gd name="connsiteY1" fmla="*/ 1523644 h 4316541"/>
              <a:gd name="connsiteX2" fmla="*/ 781029 w 2723658"/>
              <a:gd name="connsiteY2" fmla="*/ 1257299 h 4316541"/>
              <a:gd name="connsiteX3" fmla="*/ 809133 w 2723658"/>
              <a:gd name="connsiteY3" fmla="*/ 171450 h 4316541"/>
              <a:gd name="connsiteX4" fmla="*/ 1476129 w 2723658"/>
              <a:gd name="connsiteY4" fmla="*/ 921493 h 4316541"/>
              <a:gd name="connsiteX5" fmla="*/ 2009775 w 2723658"/>
              <a:gd name="connsiteY5" fmla="*/ 0 h 4316541"/>
              <a:gd name="connsiteX6" fmla="*/ 2171229 w 2723658"/>
              <a:gd name="connsiteY6" fmla="*/ 1257299 h 4316541"/>
              <a:gd name="connsiteX7" fmla="*/ 2723658 w 2723658"/>
              <a:gd name="connsiteY7" fmla="*/ 1542694 h 4316541"/>
              <a:gd name="connsiteX8" fmla="*/ 2342909 w 2723658"/>
              <a:gd name="connsiteY8" fmla="*/ 2011848 h 4316541"/>
              <a:gd name="connsiteX9" fmla="*/ 2662002 w 2723658"/>
              <a:gd name="connsiteY9" fmla="*/ 2884007 h 4316541"/>
              <a:gd name="connsiteX10" fmla="*/ 1861878 w 2723658"/>
              <a:gd name="connsiteY10" fmla="*/ 2616952 h 4316541"/>
              <a:gd name="connsiteX11" fmla="*/ 1266579 w 2723658"/>
              <a:gd name="connsiteY11" fmla="*/ 4316541 h 4316541"/>
              <a:gd name="connsiteX12" fmla="*/ 1090380 w 2723658"/>
              <a:gd name="connsiteY12" fmla="*/ 2616952 h 4316541"/>
              <a:gd name="connsiteX13" fmla="*/ 556956 w 2723658"/>
              <a:gd name="connsiteY13" fmla="*/ 2731607 h 4316541"/>
              <a:gd name="connsiteX14" fmla="*/ 609349 w 2723658"/>
              <a:gd name="connsiteY14" fmla="*/ 2011848 h 4316541"/>
              <a:gd name="connsiteX0" fmla="*/ 609349 w 2723658"/>
              <a:gd name="connsiteY0" fmla="*/ 2011848 h 3421191"/>
              <a:gd name="connsiteX1" fmla="*/ 0 w 2723658"/>
              <a:gd name="connsiteY1" fmla="*/ 1523644 h 3421191"/>
              <a:gd name="connsiteX2" fmla="*/ 781029 w 2723658"/>
              <a:gd name="connsiteY2" fmla="*/ 1257299 h 3421191"/>
              <a:gd name="connsiteX3" fmla="*/ 809133 w 2723658"/>
              <a:gd name="connsiteY3" fmla="*/ 171450 h 3421191"/>
              <a:gd name="connsiteX4" fmla="*/ 1476129 w 2723658"/>
              <a:gd name="connsiteY4" fmla="*/ 921493 h 3421191"/>
              <a:gd name="connsiteX5" fmla="*/ 2009775 w 2723658"/>
              <a:gd name="connsiteY5" fmla="*/ 0 h 3421191"/>
              <a:gd name="connsiteX6" fmla="*/ 2171229 w 2723658"/>
              <a:gd name="connsiteY6" fmla="*/ 1257299 h 3421191"/>
              <a:gd name="connsiteX7" fmla="*/ 2723658 w 2723658"/>
              <a:gd name="connsiteY7" fmla="*/ 1542694 h 3421191"/>
              <a:gd name="connsiteX8" fmla="*/ 2342909 w 2723658"/>
              <a:gd name="connsiteY8" fmla="*/ 2011848 h 3421191"/>
              <a:gd name="connsiteX9" fmla="*/ 2662002 w 2723658"/>
              <a:gd name="connsiteY9" fmla="*/ 2884007 h 3421191"/>
              <a:gd name="connsiteX10" fmla="*/ 1861878 w 2723658"/>
              <a:gd name="connsiteY10" fmla="*/ 2616952 h 3421191"/>
              <a:gd name="connsiteX11" fmla="*/ 1304679 w 2723658"/>
              <a:gd name="connsiteY11" fmla="*/ 3421191 h 3421191"/>
              <a:gd name="connsiteX12" fmla="*/ 1090380 w 2723658"/>
              <a:gd name="connsiteY12" fmla="*/ 2616952 h 3421191"/>
              <a:gd name="connsiteX13" fmla="*/ 556956 w 2723658"/>
              <a:gd name="connsiteY13" fmla="*/ 2731607 h 3421191"/>
              <a:gd name="connsiteX14" fmla="*/ 609349 w 2723658"/>
              <a:gd name="connsiteY14" fmla="*/ 2011848 h 3421191"/>
              <a:gd name="connsiteX0" fmla="*/ 609349 w 2723658"/>
              <a:gd name="connsiteY0" fmla="*/ 2011848 h 3783141"/>
              <a:gd name="connsiteX1" fmla="*/ 0 w 2723658"/>
              <a:gd name="connsiteY1" fmla="*/ 1523644 h 3783141"/>
              <a:gd name="connsiteX2" fmla="*/ 781029 w 2723658"/>
              <a:gd name="connsiteY2" fmla="*/ 1257299 h 3783141"/>
              <a:gd name="connsiteX3" fmla="*/ 809133 w 2723658"/>
              <a:gd name="connsiteY3" fmla="*/ 171450 h 3783141"/>
              <a:gd name="connsiteX4" fmla="*/ 1476129 w 2723658"/>
              <a:gd name="connsiteY4" fmla="*/ 921493 h 3783141"/>
              <a:gd name="connsiteX5" fmla="*/ 2009775 w 2723658"/>
              <a:gd name="connsiteY5" fmla="*/ 0 h 3783141"/>
              <a:gd name="connsiteX6" fmla="*/ 2171229 w 2723658"/>
              <a:gd name="connsiteY6" fmla="*/ 1257299 h 3783141"/>
              <a:gd name="connsiteX7" fmla="*/ 2723658 w 2723658"/>
              <a:gd name="connsiteY7" fmla="*/ 1542694 h 3783141"/>
              <a:gd name="connsiteX8" fmla="*/ 2342909 w 2723658"/>
              <a:gd name="connsiteY8" fmla="*/ 2011848 h 3783141"/>
              <a:gd name="connsiteX9" fmla="*/ 2662002 w 2723658"/>
              <a:gd name="connsiteY9" fmla="*/ 2884007 h 3783141"/>
              <a:gd name="connsiteX10" fmla="*/ 1861878 w 2723658"/>
              <a:gd name="connsiteY10" fmla="*/ 2616952 h 3783141"/>
              <a:gd name="connsiteX11" fmla="*/ 1209429 w 2723658"/>
              <a:gd name="connsiteY11" fmla="*/ 3783141 h 3783141"/>
              <a:gd name="connsiteX12" fmla="*/ 1090380 w 2723658"/>
              <a:gd name="connsiteY12" fmla="*/ 2616952 h 3783141"/>
              <a:gd name="connsiteX13" fmla="*/ 556956 w 2723658"/>
              <a:gd name="connsiteY13" fmla="*/ 2731607 h 3783141"/>
              <a:gd name="connsiteX14" fmla="*/ 609349 w 2723658"/>
              <a:gd name="connsiteY14" fmla="*/ 2011848 h 3783141"/>
              <a:gd name="connsiteX0" fmla="*/ 609349 w 2723658"/>
              <a:gd name="connsiteY0" fmla="*/ 1840398 h 3611691"/>
              <a:gd name="connsiteX1" fmla="*/ 0 w 2723658"/>
              <a:gd name="connsiteY1" fmla="*/ 1352194 h 3611691"/>
              <a:gd name="connsiteX2" fmla="*/ 781029 w 2723658"/>
              <a:gd name="connsiteY2" fmla="*/ 1085849 h 3611691"/>
              <a:gd name="connsiteX3" fmla="*/ 809133 w 2723658"/>
              <a:gd name="connsiteY3" fmla="*/ 0 h 3611691"/>
              <a:gd name="connsiteX4" fmla="*/ 1476129 w 2723658"/>
              <a:gd name="connsiteY4" fmla="*/ 750043 h 3611691"/>
              <a:gd name="connsiteX5" fmla="*/ 2009775 w 2723658"/>
              <a:gd name="connsiteY5" fmla="*/ 590550 h 3611691"/>
              <a:gd name="connsiteX6" fmla="*/ 2171229 w 2723658"/>
              <a:gd name="connsiteY6" fmla="*/ 1085849 h 3611691"/>
              <a:gd name="connsiteX7" fmla="*/ 2723658 w 2723658"/>
              <a:gd name="connsiteY7" fmla="*/ 1371244 h 3611691"/>
              <a:gd name="connsiteX8" fmla="*/ 2342909 w 2723658"/>
              <a:gd name="connsiteY8" fmla="*/ 1840398 h 3611691"/>
              <a:gd name="connsiteX9" fmla="*/ 2662002 w 2723658"/>
              <a:gd name="connsiteY9" fmla="*/ 2712557 h 3611691"/>
              <a:gd name="connsiteX10" fmla="*/ 1861878 w 2723658"/>
              <a:gd name="connsiteY10" fmla="*/ 2445502 h 3611691"/>
              <a:gd name="connsiteX11" fmla="*/ 1209429 w 2723658"/>
              <a:gd name="connsiteY11" fmla="*/ 3611691 h 3611691"/>
              <a:gd name="connsiteX12" fmla="*/ 1090380 w 2723658"/>
              <a:gd name="connsiteY12" fmla="*/ 2445502 h 3611691"/>
              <a:gd name="connsiteX13" fmla="*/ 556956 w 2723658"/>
              <a:gd name="connsiteY13" fmla="*/ 2560157 h 3611691"/>
              <a:gd name="connsiteX14" fmla="*/ 609349 w 2723658"/>
              <a:gd name="connsiteY14" fmla="*/ 1840398 h 3611691"/>
              <a:gd name="connsiteX0" fmla="*/ 609349 w 2723658"/>
              <a:gd name="connsiteY0" fmla="*/ 1840398 h 3611691"/>
              <a:gd name="connsiteX1" fmla="*/ 0 w 2723658"/>
              <a:gd name="connsiteY1" fmla="*/ 1352194 h 3611691"/>
              <a:gd name="connsiteX2" fmla="*/ 781029 w 2723658"/>
              <a:gd name="connsiteY2" fmla="*/ 1085849 h 3611691"/>
              <a:gd name="connsiteX3" fmla="*/ 809133 w 2723658"/>
              <a:gd name="connsiteY3" fmla="*/ 0 h 3611691"/>
              <a:gd name="connsiteX4" fmla="*/ 1476129 w 2723658"/>
              <a:gd name="connsiteY4" fmla="*/ 750043 h 3611691"/>
              <a:gd name="connsiteX5" fmla="*/ 2143125 w 2723658"/>
              <a:gd name="connsiteY5" fmla="*/ 209550 h 3611691"/>
              <a:gd name="connsiteX6" fmla="*/ 2171229 w 2723658"/>
              <a:gd name="connsiteY6" fmla="*/ 1085849 h 3611691"/>
              <a:gd name="connsiteX7" fmla="*/ 2723658 w 2723658"/>
              <a:gd name="connsiteY7" fmla="*/ 1371244 h 3611691"/>
              <a:gd name="connsiteX8" fmla="*/ 2342909 w 2723658"/>
              <a:gd name="connsiteY8" fmla="*/ 1840398 h 3611691"/>
              <a:gd name="connsiteX9" fmla="*/ 2662002 w 2723658"/>
              <a:gd name="connsiteY9" fmla="*/ 2712557 h 3611691"/>
              <a:gd name="connsiteX10" fmla="*/ 1861878 w 2723658"/>
              <a:gd name="connsiteY10" fmla="*/ 2445502 h 3611691"/>
              <a:gd name="connsiteX11" fmla="*/ 1209429 w 2723658"/>
              <a:gd name="connsiteY11" fmla="*/ 3611691 h 3611691"/>
              <a:gd name="connsiteX12" fmla="*/ 1090380 w 2723658"/>
              <a:gd name="connsiteY12" fmla="*/ 2445502 h 3611691"/>
              <a:gd name="connsiteX13" fmla="*/ 556956 w 2723658"/>
              <a:gd name="connsiteY13" fmla="*/ 2560157 h 3611691"/>
              <a:gd name="connsiteX14" fmla="*/ 609349 w 2723658"/>
              <a:gd name="connsiteY14" fmla="*/ 1840398 h 361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23658" h="3611691">
                <a:moveTo>
                  <a:pt x="609349" y="1840398"/>
                </a:moveTo>
                <a:lnTo>
                  <a:pt x="0" y="1352194"/>
                </a:lnTo>
                <a:lnTo>
                  <a:pt x="781029" y="1085849"/>
                </a:lnTo>
                <a:lnTo>
                  <a:pt x="809133" y="0"/>
                </a:lnTo>
                <a:lnTo>
                  <a:pt x="1476129" y="750043"/>
                </a:lnTo>
                <a:lnTo>
                  <a:pt x="2143125" y="209550"/>
                </a:lnTo>
                <a:lnTo>
                  <a:pt x="2171229" y="1085849"/>
                </a:lnTo>
                <a:lnTo>
                  <a:pt x="2723658" y="1371244"/>
                </a:lnTo>
                <a:lnTo>
                  <a:pt x="2342909" y="1840398"/>
                </a:lnTo>
                <a:lnTo>
                  <a:pt x="2662002" y="2712557"/>
                </a:lnTo>
                <a:lnTo>
                  <a:pt x="1861878" y="2445502"/>
                </a:lnTo>
                <a:lnTo>
                  <a:pt x="1209429" y="3611691"/>
                </a:lnTo>
                <a:lnTo>
                  <a:pt x="1090380" y="2445502"/>
                </a:lnTo>
                <a:lnTo>
                  <a:pt x="556956" y="2560157"/>
                </a:lnTo>
                <a:lnTo>
                  <a:pt x="609349" y="184039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10,51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7268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www.taste.com.au/images/recipes/sfi/2005/09/1208_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0983"/>
            <a:ext cx="12192000" cy="8121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61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816746"/>
            <a:ext cx="10364451" cy="941033"/>
          </a:xfrm>
        </p:spPr>
        <p:txBody>
          <a:bodyPr/>
          <a:lstStyle/>
          <a:p>
            <a:r>
              <a:rPr lang="en-US" dirty="0"/>
              <a:t>Bread Pudding </a:t>
            </a:r>
            <a:r>
              <a:rPr lang="en-US" dirty="0" smtClean="0"/>
              <a:t>Recipe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913150" y="1830307"/>
            <a:ext cx="5432893" cy="679994"/>
          </a:xfrm>
        </p:spPr>
        <p:txBody>
          <a:bodyPr/>
          <a:lstStyle/>
          <a:p>
            <a:r>
              <a:rPr lang="en-US" dirty="0"/>
              <a:t>INGREDIENTS for Bread Pudding: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913150" y="2510301"/>
            <a:ext cx="6188362" cy="3819477"/>
          </a:xfrm>
        </p:spPr>
        <p:txBody>
          <a:bodyPr>
            <a:noAutofit/>
          </a:bodyPr>
          <a:lstStyle/>
          <a:p>
            <a:pPr fontAlgn="base"/>
            <a:r>
              <a:rPr lang="en-US" sz="2800" dirty="0" smtClean="0"/>
              <a:t>A loaf of bread</a:t>
            </a:r>
            <a:endParaRPr lang="en-US" sz="2800" dirty="0"/>
          </a:p>
          <a:p>
            <a:pPr fontAlgn="base"/>
            <a:r>
              <a:rPr lang="en-US" sz="2800" dirty="0" smtClean="0"/>
              <a:t>A carton of milk</a:t>
            </a:r>
            <a:endParaRPr lang="en-US" sz="2800" dirty="0"/>
          </a:p>
          <a:p>
            <a:pPr fontAlgn="base"/>
            <a:r>
              <a:rPr lang="en-US" sz="2800" dirty="0" smtClean="0"/>
              <a:t>2 Eggs</a:t>
            </a:r>
            <a:endParaRPr lang="en-US" sz="2800" dirty="0"/>
          </a:p>
          <a:p>
            <a:pPr fontAlgn="base"/>
            <a:r>
              <a:rPr lang="en-US" sz="2800" dirty="0"/>
              <a:t>2 cups </a:t>
            </a:r>
            <a:r>
              <a:rPr lang="en-US" sz="2800" dirty="0" smtClean="0"/>
              <a:t>of sugar</a:t>
            </a:r>
            <a:endParaRPr lang="en-US" sz="2800" dirty="0"/>
          </a:p>
          <a:p>
            <a:pPr fontAlgn="base"/>
            <a:r>
              <a:rPr lang="en-US" sz="2800" dirty="0" smtClean="0"/>
              <a:t>2 spoons of vanilla</a:t>
            </a:r>
            <a:endParaRPr lang="en-US" sz="2800" dirty="0"/>
          </a:p>
          <a:p>
            <a:pPr fontAlgn="base"/>
            <a:r>
              <a:rPr lang="en-US" sz="2800" dirty="0" smtClean="0"/>
              <a:t>A </a:t>
            </a:r>
            <a:r>
              <a:rPr lang="en-US" sz="2800" dirty="0"/>
              <a:t>cup raisins [</a:t>
            </a:r>
            <a:r>
              <a:rPr lang="en-US" sz="2800" dirty="0" err="1"/>
              <a:t>reɪzn</a:t>
            </a:r>
            <a:r>
              <a:rPr lang="en-US" sz="2800" dirty="0"/>
              <a:t>] </a:t>
            </a:r>
            <a:r>
              <a:rPr lang="en-US" sz="2800" dirty="0" smtClean="0"/>
              <a:t>(</a:t>
            </a:r>
            <a:r>
              <a:rPr lang="ru-RU" sz="2800" dirty="0" smtClean="0"/>
              <a:t>изюм</a:t>
            </a:r>
            <a:r>
              <a:rPr lang="en-US" sz="2800" dirty="0" smtClean="0"/>
              <a:t>) </a:t>
            </a:r>
          </a:p>
          <a:p>
            <a:pPr fontAlgn="base"/>
            <a:r>
              <a:rPr lang="en-US" sz="2800" dirty="0" smtClean="0"/>
              <a:t>3 spoons of butter</a:t>
            </a:r>
            <a:endParaRPr lang="en-US" sz="2800" dirty="0"/>
          </a:p>
        </p:txBody>
      </p:sp>
      <p:pic>
        <p:nvPicPr>
          <p:cNvPr id="1026" name="Picture 2" descr="http://www.taste.com.au/images/recipes/sfi/2005/09/1208_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386" y="1757779"/>
            <a:ext cx="6270950" cy="4177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67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othersblog.gr/media/k2/items/cache/2e1d74d0cbba93a3a693b1a99b37ff1d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617"/>
            <a:ext cx="12192000" cy="7315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80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816746"/>
            <a:ext cx="10364451" cy="941033"/>
          </a:xfrm>
        </p:spPr>
        <p:txBody>
          <a:bodyPr/>
          <a:lstStyle/>
          <a:p>
            <a:r>
              <a:rPr lang="en-US" dirty="0"/>
              <a:t>jam tart Recipe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913150" y="1830307"/>
            <a:ext cx="5432893" cy="679994"/>
          </a:xfrm>
        </p:spPr>
        <p:txBody>
          <a:bodyPr/>
          <a:lstStyle/>
          <a:p>
            <a:r>
              <a:rPr lang="en-US" dirty="0"/>
              <a:t>INGREDIENTS for jam tart :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913150" y="2510301"/>
            <a:ext cx="6188362" cy="3819477"/>
          </a:xfrm>
        </p:spPr>
        <p:txBody>
          <a:bodyPr>
            <a:noAutofit/>
          </a:bodyPr>
          <a:lstStyle/>
          <a:p>
            <a:r>
              <a:rPr lang="en-US" sz="2800" dirty="0"/>
              <a:t>A packet</a:t>
            </a:r>
            <a:r>
              <a:rPr lang="ru-RU" sz="2800" dirty="0"/>
              <a:t> </a:t>
            </a:r>
            <a:r>
              <a:rPr lang="en-US" sz="2800" dirty="0"/>
              <a:t>of flour</a:t>
            </a:r>
          </a:p>
          <a:p>
            <a:r>
              <a:rPr lang="en-US" sz="2800" dirty="0" smtClean="0"/>
              <a:t>A </a:t>
            </a:r>
            <a:r>
              <a:rPr lang="en-US" sz="2800" dirty="0"/>
              <a:t>spoon of salt</a:t>
            </a:r>
          </a:p>
          <a:p>
            <a:r>
              <a:rPr lang="en-US" sz="2800" dirty="0"/>
              <a:t>3 spoons of sugar</a:t>
            </a:r>
          </a:p>
          <a:p>
            <a:r>
              <a:rPr lang="en-US" sz="2800" dirty="0"/>
              <a:t>A piece of butter</a:t>
            </a:r>
          </a:p>
          <a:p>
            <a:r>
              <a:rPr lang="en-US" sz="2800" dirty="0"/>
              <a:t>A bottle of water</a:t>
            </a:r>
          </a:p>
          <a:p>
            <a:r>
              <a:rPr lang="en-US" sz="2800" dirty="0"/>
              <a:t>24 spoons of jam</a:t>
            </a:r>
            <a:endParaRPr lang="ru-RU" sz="2800" dirty="0"/>
          </a:p>
        </p:txBody>
      </p:sp>
      <p:pic>
        <p:nvPicPr>
          <p:cNvPr id="7" name="Picture 2" descr="http://www.mothersblog.gr/media/k2/items/cache/2e1d74d0cbba93a3a693b1a99b37ff1d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2095" y="1757779"/>
            <a:ext cx="7383265" cy="4429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65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d3cizcpymoenau.cloudfront.net/images/legacy/25650/CVR_SFS_LemonPi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947" y="0"/>
            <a:ext cx="6882064" cy="6882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5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816746"/>
            <a:ext cx="10364451" cy="941033"/>
          </a:xfrm>
        </p:spPr>
        <p:txBody>
          <a:bodyPr/>
          <a:lstStyle/>
          <a:p>
            <a:r>
              <a:rPr lang="en-US" dirty="0"/>
              <a:t>lemon meringue Recipe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913150" y="1830307"/>
            <a:ext cx="5432893" cy="679994"/>
          </a:xfrm>
        </p:spPr>
        <p:txBody>
          <a:bodyPr/>
          <a:lstStyle/>
          <a:p>
            <a:r>
              <a:rPr lang="en-US" dirty="0"/>
              <a:t>INGREDIENTS for lemon meringue: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913150" y="2510301"/>
            <a:ext cx="6188362" cy="3819477"/>
          </a:xfrm>
        </p:spPr>
        <p:txBody>
          <a:bodyPr>
            <a:noAutofit/>
          </a:bodyPr>
          <a:lstStyle/>
          <a:p>
            <a:r>
              <a:rPr lang="en-US" sz="2800" dirty="0"/>
              <a:t>a cup of sugar</a:t>
            </a:r>
          </a:p>
          <a:p>
            <a:r>
              <a:rPr lang="en-US" sz="2800" dirty="0"/>
              <a:t>2 spoons of flour</a:t>
            </a:r>
          </a:p>
          <a:p>
            <a:r>
              <a:rPr lang="en-US" sz="2800" dirty="0"/>
              <a:t>a spoon of salt </a:t>
            </a:r>
          </a:p>
          <a:p>
            <a:r>
              <a:rPr lang="en-US" sz="2800" dirty="0"/>
              <a:t>a </a:t>
            </a:r>
            <a:r>
              <a:rPr lang="en-US" sz="2800" dirty="0" smtClean="0"/>
              <a:t>cup </a:t>
            </a:r>
            <a:r>
              <a:rPr lang="en-US" sz="2800" dirty="0"/>
              <a:t>of water </a:t>
            </a:r>
          </a:p>
          <a:p>
            <a:r>
              <a:rPr lang="en-US" sz="2800" dirty="0"/>
              <a:t>2 lemons</a:t>
            </a:r>
          </a:p>
          <a:p>
            <a:r>
              <a:rPr lang="en-US" sz="2800" dirty="0"/>
              <a:t>2 spoons of butter </a:t>
            </a:r>
          </a:p>
          <a:p>
            <a:r>
              <a:rPr lang="en-US" sz="2800" dirty="0"/>
              <a:t>4 </a:t>
            </a:r>
            <a:r>
              <a:rPr lang="en-US" sz="2800" dirty="0" smtClean="0"/>
              <a:t>eggs</a:t>
            </a:r>
            <a:endParaRPr lang="en-US" sz="2800" dirty="0"/>
          </a:p>
        </p:txBody>
      </p:sp>
      <p:pic>
        <p:nvPicPr>
          <p:cNvPr id="8" name="Picture 2" descr="https://d3cizcpymoenau.cloudfront.net/images/legacy/25650/CVR_SFS_LemonPi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752" y="1816528"/>
            <a:ext cx="5041472" cy="5041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67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816746"/>
            <a:ext cx="10364451" cy="941033"/>
          </a:xfrm>
        </p:spPr>
        <p:txBody>
          <a:bodyPr>
            <a:normAutofit/>
          </a:bodyPr>
          <a:lstStyle/>
          <a:p>
            <a:r>
              <a:rPr lang="en-US" dirty="0"/>
              <a:t>How </a:t>
            </a:r>
            <a:r>
              <a:rPr lang="en-US" dirty="0" smtClean="0"/>
              <a:t>much </a:t>
            </a:r>
            <a:r>
              <a:rPr lang="en-US" dirty="0"/>
              <a:t>does Bread Pudding</a:t>
            </a:r>
            <a:r>
              <a:rPr lang="en-US" dirty="0" smtClean="0"/>
              <a:t> </a:t>
            </a:r>
            <a:r>
              <a:rPr lang="en-US" dirty="0"/>
              <a:t>cost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913150" y="1830307"/>
            <a:ext cx="5432893" cy="679994"/>
          </a:xfrm>
        </p:spPr>
        <p:txBody>
          <a:bodyPr/>
          <a:lstStyle/>
          <a:p>
            <a:r>
              <a:rPr lang="en-US" dirty="0"/>
              <a:t>INGREDIENTS for Bread Pudding: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913150" y="2510301"/>
            <a:ext cx="6188362" cy="3819477"/>
          </a:xfrm>
        </p:spPr>
        <p:txBody>
          <a:bodyPr>
            <a:noAutofit/>
          </a:bodyPr>
          <a:lstStyle/>
          <a:p>
            <a:pPr fontAlgn="base"/>
            <a:r>
              <a:rPr lang="en-US" sz="2800" dirty="0"/>
              <a:t>A loaf of bread – 1, 20</a:t>
            </a:r>
          </a:p>
          <a:p>
            <a:pPr fontAlgn="base"/>
            <a:r>
              <a:rPr lang="en-US" sz="2800" dirty="0"/>
              <a:t>A carton of milk -1, 10</a:t>
            </a:r>
          </a:p>
          <a:p>
            <a:pPr fontAlgn="base"/>
            <a:r>
              <a:rPr lang="en-US" sz="2800" dirty="0"/>
              <a:t>2 Eggs – 0, 99</a:t>
            </a:r>
          </a:p>
          <a:p>
            <a:pPr fontAlgn="base"/>
            <a:r>
              <a:rPr lang="en-US" sz="2800" dirty="0"/>
              <a:t>2 cups of sugar – 0, 30</a:t>
            </a:r>
          </a:p>
          <a:p>
            <a:pPr fontAlgn="base"/>
            <a:r>
              <a:rPr lang="en-US" sz="2800" dirty="0"/>
              <a:t>2 spoons of vanilla – 0, 54</a:t>
            </a:r>
          </a:p>
          <a:p>
            <a:pPr fontAlgn="base"/>
            <a:r>
              <a:rPr lang="en-US" sz="2800" dirty="0" smtClean="0"/>
              <a:t>A </a:t>
            </a:r>
            <a:r>
              <a:rPr lang="en-US" sz="2800" dirty="0"/>
              <a:t>cup raisins – 1, 94</a:t>
            </a:r>
          </a:p>
          <a:p>
            <a:pPr fontAlgn="base"/>
            <a:r>
              <a:rPr lang="en-US" sz="2800" dirty="0"/>
              <a:t>3 spoons of butter – 0, 87</a:t>
            </a:r>
          </a:p>
        </p:txBody>
      </p:sp>
      <p:pic>
        <p:nvPicPr>
          <p:cNvPr id="7" name="Picture 2" descr="http://previews.123rf.com/images/artisticco/artisticco1503/artisticco150300039/37634965-A-vector-illustration-of-young-woman-riding-a-bike-shopping-at--Stock-Pho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138" y="3307194"/>
            <a:ext cx="5100239" cy="3397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Овальная выноска 7"/>
          <p:cNvSpPr/>
          <p:nvPr/>
        </p:nvSpPr>
        <p:spPr>
          <a:xfrm>
            <a:off x="5518084" y="1612608"/>
            <a:ext cx="2621872" cy="1296140"/>
          </a:xfrm>
          <a:prstGeom prst="wedgeEllipseCallout">
            <a:avLst>
              <a:gd name="adj1" fmla="val 29604"/>
              <a:gd name="adj2" fmla="val 796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Times New Roman" panose="02020603050405020304" pitchFamily="18" charset="0"/>
              </a:rPr>
              <a:t>Can </a:t>
            </a:r>
            <a:r>
              <a:rPr lang="en-US" dirty="0" smtClean="0">
                <a:cs typeface="Times New Roman" panose="02020603050405020304" pitchFamily="18" charset="0"/>
              </a:rPr>
              <a:t>I have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u="sng" dirty="0" smtClean="0"/>
              <a:t>a </a:t>
            </a:r>
            <a:r>
              <a:rPr lang="en-US" b="1" u="sng" dirty="0"/>
              <a:t>loaf </a:t>
            </a:r>
            <a:r>
              <a:rPr lang="en-US" b="1" u="sng" dirty="0" smtClean="0"/>
              <a:t>of  </a:t>
            </a:r>
            <a:r>
              <a:rPr lang="en-US" b="1" u="sng" dirty="0"/>
              <a:t>bread 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>
                <a:cs typeface="Times New Roman" panose="02020603050405020304" pitchFamily="18" charset="0"/>
              </a:rPr>
              <a:t>please?   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9" name="Овальная выноска 8"/>
          <p:cNvSpPr/>
          <p:nvPr/>
        </p:nvSpPr>
        <p:spPr>
          <a:xfrm>
            <a:off x="8905368" y="1612608"/>
            <a:ext cx="3028757" cy="1328064"/>
          </a:xfrm>
          <a:prstGeom prst="wedgeEllipseCallout">
            <a:avLst>
              <a:gd name="adj1" fmla="val -19956"/>
              <a:gd name="adj2" fmla="val 769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cs typeface="Times New Roman" panose="02020603050405020304" pitchFamily="18" charset="0"/>
              </a:rPr>
              <a:t>Here you are. That’s </a:t>
            </a:r>
            <a:r>
              <a:rPr lang="en-US" b="1" u="sng" dirty="0">
                <a:solidFill>
                  <a:schemeClr val="bg1"/>
                </a:solidFill>
                <a:cs typeface="Times New Roman" panose="02020603050405020304" pitchFamily="18" charset="0"/>
              </a:rPr>
              <a:t>one pounds </a:t>
            </a:r>
            <a:r>
              <a:rPr lang="en-US" b="1" u="sng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twenty pence.</a:t>
            </a:r>
            <a:endParaRPr lang="en-US" b="1" u="sng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8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816746"/>
            <a:ext cx="10364451" cy="941033"/>
          </a:xfrm>
        </p:spPr>
        <p:txBody>
          <a:bodyPr>
            <a:normAutofit/>
          </a:bodyPr>
          <a:lstStyle/>
          <a:p>
            <a:r>
              <a:rPr lang="en-US" dirty="0"/>
              <a:t>How </a:t>
            </a:r>
            <a:r>
              <a:rPr lang="en-US" dirty="0" smtClean="0"/>
              <a:t>much </a:t>
            </a:r>
            <a:r>
              <a:rPr lang="en-US" dirty="0"/>
              <a:t>does Bread Pudding</a:t>
            </a:r>
            <a:r>
              <a:rPr lang="en-US" dirty="0" smtClean="0"/>
              <a:t> </a:t>
            </a:r>
            <a:r>
              <a:rPr lang="en-US" dirty="0"/>
              <a:t>cost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913150" y="1830307"/>
            <a:ext cx="5432893" cy="679994"/>
          </a:xfrm>
        </p:spPr>
        <p:txBody>
          <a:bodyPr/>
          <a:lstStyle/>
          <a:p>
            <a:r>
              <a:rPr lang="en-US" dirty="0"/>
              <a:t>INGREDIENTS for Bread Pudding: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913150" y="2510301"/>
            <a:ext cx="6188362" cy="3819477"/>
          </a:xfrm>
        </p:spPr>
        <p:txBody>
          <a:bodyPr>
            <a:noAutofit/>
          </a:bodyPr>
          <a:lstStyle/>
          <a:p>
            <a:pPr fontAlgn="base"/>
            <a:r>
              <a:rPr lang="en-US" sz="2800" dirty="0"/>
              <a:t>A loaf of bread – 1, 20</a:t>
            </a:r>
          </a:p>
          <a:p>
            <a:pPr fontAlgn="base"/>
            <a:r>
              <a:rPr lang="en-US" sz="2800" dirty="0"/>
              <a:t>A carton of milk -1, 10</a:t>
            </a:r>
          </a:p>
          <a:p>
            <a:pPr fontAlgn="base"/>
            <a:r>
              <a:rPr lang="en-US" sz="2800" dirty="0"/>
              <a:t>2 Eggs – 0, 99</a:t>
            </a:r>
          </a:p>
          <a:p>
            <a:pPr fontAlgn="base"/>
            <a:r>
              <a:rPr lang="en-US" sz="2800" dirty="0"/>
              <a:t>2 cups of sugar – 0, 30</a:t>
            </a:r>
          </a:p>
          <a:p>
            <a:pPr fontAlgn="base"/>
            <a:r>
              <a:rPr lang="en-US" sz="2800" dirty="0"/>
              <a:t>2 spoons of vanilla – 0, 54</a:t>
            </a:r>
          </a:p>
          <a:p>
            <a:pPr fontAlgn="base"/>
            <a:r>
              <a:rPr lang="en-US" sz="2800" dirty="0" smtClean="0"/>
              <a:t>A </a:t>
            </a:r>
            <a:r>
              <a:rPr lang="en-US" sz="2800" dirty="0"/>
              <a:t>cup raisins – 1, 94</a:t>
            </a:r>
          </a:p>
          <a:p>
            <a:pPr fontAlgn="base"/>
            <a:r>
              <a:rPr lang="en-US" sz="2800" dirty="0"/>
              <a:t>3 spoons of butter – 0, 87</a:t>
            </a:r>
          </a:p>
        </p:txBody>
      </p:sp>
      <p:sp>
        <p:nvSpPr>
          <p:cNvPr id="10" name="Объект 5"/>
          <p:cNvSpPr>
            <a:spLocks noGrp="1"/>
          </p:cNvSpPr>
          <p:nvPr>
            <p:ph sz="half" idx="2"/>
          </p:nvPr>
        </p:nvSpPr>
        <p:spPr>
          <a:xfrm>
            <a:off x="5404756" y="2582829"/>
            <a:ext cx="5719027" cy="3819477"/>
          </a:xfrm>
        </p:spPr>
        <p:txBody>
          <a:bodyPr>
            <a:noAutofit/>
          </a:bodyPr>
          <a:lstStyle/>
          <a:p>
            <a:r>
              <a:rPr lang="ru-RU" sz="2800" dirty="0" smtClean="0"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cs typeface="Times New Roman" panose="02020603050405020304" pitchFamily="18" charset="0"/>
              </a:rPr>
              <a:t>one </a:t>
            </a:r>
            <a:r>
              <a:rPr lang="en-US" sz="2800" dirty="0">
                <a:cs typeface="Times New Roman" panose="02020603050405020304" pitchFamily="18" charset="0"/>
              </a:rPr>
              <a:t>pounds twenty </a:t>
            </a:r>
            <a:r>
              <a:rPr lang="en-US" sz="2800" dirty="0" smtClean="0">
                <a:cs typeface="Times New Roman" panose="02020603050405020304" pitchFamily="18" charset="0"/>
              </a:rPr>
              <a:t>pence</a:t>
            </a:r>
            <a:r>
              <a:rPr lang="ru-RU" sz="2800" dirty="0" smtClean="0">
                <a:cs typeface="Times New Roman" panose="02020603050405020304" pitchFamily="18" charset="0"/>
              </a:rPr>
              <a:t>)</a:t>
            </a:r>
            <a:r>
              <a:rPr lang="en-US" sz="2800" dirty="0" smtClean="0">
                <a:cs typeface="Times New Roman" panose="02020603050405020304" pitchFamily="18" charset="0"/>
              </a:rPr>
              <a:t>.</a:t>
            </a:r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71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431</TotalTime>
  <Words>374</Words>
  <Application>Microsoft Office PowerPoint</Application>
  <PresentationFormat>Широкоэкранный</PresentationFormat>
  <Paragraphs>65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old family recipes</vt:lpstr>
      <vt:lpstr>Презентация PowerPoint</vt:lpstr>
      <vt:lpstr>Bread Pudding Recipe</vt:lpstr>
      <vt:lpstr>Презентация PowerPoint</vt:lpstr>
      <vt:lpstr>jam tart Recipe</vt:lpstr>
      <vt:lpstr>Презентация PowerPoint</vt:lpstr>
      <vt:lpstr>lemon meringue Recipe</vt:lpstr>
      <vt:lpstr>How much does Bread Pudding cost?</vt:lpstr>
      <vt:lpstr>How much does Bread Pudding cost?</vt:lpstr>
      <vt:lpstr>How much does Bread Pudding cost?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 family recipes</dc:title>
  <dc:creator>БудулеваМВ</dc:creator>
  <cp:lastModifiedBy>БудулеваМВ</cp:lastModifiedBy>
  <cp:revision>24</cp:revision>
  <dcterms:created xsi:type="dcterms:W3CDTF">2016-12-02T06:54:11Z</dcterms:created>
  <dcterms:modified xsi:type="dcterms:W3CDTF">2017-02-07T15:02:13Z</dcterms:modified>
</cp:coreProperties>
</file>