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7" r:id="rId3"/>
    <p:sldId id="284" r:id="rId4"/>
    <p:sldId id="286" r:id="rId5"/>
    <p:sldId id="267" r:id="rId6"/>
    <p:sldId id="285" r:id="rId7"/>
    <p:sldId id="288" r:id="rId8"/>
    <p:sldId id="290" r:id="rId9"/>
    <p:sldId id="263" r:id="rId10"/>
    <p:sldId id="289" r:id="rId11"/>
    <p:sldId id="287" r:id="rId12"/>
    <p:sldId id="277" r:id="rId13"/>
    <p:sldId id="278" r:id="rId14"/>
    <p:sldId id="282" r:id="rId15"/>
    <p:sldId id="262" r:id="rId16"/>
    <p:sldId id="276" r:id="rId17"/>
    <p:sldId id="283" r:id="rId18"/>
    <p:sldId id="281" r:id="rId19"/>
    <p:sldId id="280" r:id="rId20"/>
    <p:sldId id="279" r:id="rId21"/>
    <p:sldId id="261" r:id="rId22"/>
    <p:sldId id="266" r:id="rId23"/>
    <p:sldId id="292" r:id="rId24"/>
    <p:sldId id="291" r:id="rId25"/>
    <p:sldId id="294" r:id="rId26"/>
    <p:sldId id="296" r:id="rId27"/>
    <p:sldId id="293" r:id="rId28"/>
    <p:sldId id="295" r:id="rId29"/>
    <p:sldId id="298" r:id="rId30"/>
    <p:sldId id="300" r:id="rId31"/>
    <p:sldId id="301" r:id="rId32"/>
    <p:sldId id="305" r:id="rId33"/>
    <p:sldId id="303" r:id="rId34"/>
    <p:sldId id="310" r:id="rId35"/>
    <p:sldId id="308" r:id="rId36"/>
    <p:sldId id="311" r:id="rId37"/>
    <p:sldId id="304" r:id="rId38"/>
    <p:sldId id="309" r:id="rId39"/>
    <p:sldId id="307" r:id="rId40"/>
    <p:sldId id="306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02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5" autoAdjust="0"/>
    <p:restoredTop sz="94660"/>
  </p:normalViewPr>
  <p:slideViewPr>
    <p:cSldViewPr>
      <p:cViewPr varScale="1">
        <p:scale>
          <a:sx n="110" d="100"/>
          <a:sy n="110" d="100"/>
        </p:scale>
        <p:origin x="16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B5A-47EB-434C-AEC2-EB8A32E35AB4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961-0663-4FD8-ABAF-7D9E48519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B5A-47EB-434C-AEC2-EB8A32E35AB4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961-0663-4FD8-ABAF-7D9E48519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B5A-47EB-434C-AEC2-EB8A32E35AB4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961-0663-4FD8-ABAF-7D9E48519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B5A-47EB-434C-AEC2-EB8A32E35AB4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961-0663-4FD8-ABAF-7D9E48519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B5A-47EB-434C-AEC2-EB8A32E35AB4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961-0663-4FD8-ABAF-7D9E48519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B5A-47EB-434C-AEC2-EB8A32E35AB4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961-0663-4FD8-ABAF-7D9E48519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B5A-47EB-434C-AEC2-EB8A32E35AB4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961-0663-4FD8-ABAF-7D9E48519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B5A-47EB-434C-AEC2-EB8A32E35AB4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961-0663-4FD8-ABAF-7D9E48519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B5A-47EB-434C-AEC2-EB8A32E35AB4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961-0663-4FD8-ABAF-7D9E48519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B5A-47EB-434C-AEC2-EB8A32E35AB4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961-0663-4FD8-ABAF-7D9E48519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B5A-47EB-434C-AEC2-EB8A32E35AB4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2961-0663-4FD8-ABAF-7D9E48519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FAB5A-47EB-434C-AEC2-EB8A32E35AB4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2961-0663-4FD8-ABAF-7D9E48519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10" Type="http://schemas.openxmlformats.org/officeDocument/2006/relationships/image" Target="../media/image33.gif"/><Relationship Id="rId4" Type="http://schemas.openxmlformats.org/officeDocument/2006/relationships/image" Target="../media/image27.gif"/><Relationship Id="rId9" Type="http://schemas.openxmlformats.org/officeDocument/2006/relationships/image" Target="../media/image3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10" Type="http://schemas.openxmlformats.org/officeDocument/2006/relationships/image" Target="../media/image33.gif"/><Relationship Id="rId4" Type="http://schemas.openxmlformats.org/officeDocument/2006/relationships/image" Target="../media/image27.gif"/><Relationship Id="rId9" Type="http://schemas.openxmlformats.org/officeDocument/2006/relationships/image" Target="../media/image3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908720"/>
            <a:ext cx="2915816" cy="648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28800"/>
            <a:ext cx="2915816" cy="648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348880"/>
            <a:ext cx="2915816" cy="6480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2915816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3068960"/>
            <a:ext cx="2915816" cy="648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3789040"/>
            <a:ext cx="2915816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509120"/>
            <a:ext cx="2915816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229200"/>
            <a:ext cx="2915816" cy="6480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5949280"/>
            <a:ext cx="2915816" cy="908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Georgia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843808" y="2130425"/>
            <a:ext cx="63001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arrington" pitchFamily="82" charset="0"/>
                <a:ea typeface="+mj-ea"/>
                <a:cs typeface="+mj-cs"/>
              </a:rPr>
              <a:t>Wild animals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2915816" y="4149080"/>
            <a:ext cx="6228184" cy="11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dirty="0" smtClean="0">
                <a:latin typeface="Georgia" pitchFamily="18" charset="0"/>
                <a:sym typeface="Wingdings 2"/>
              </a:rPr>
              <a:t>   </a:t>
            </a:r>
            <a:r>
              <a:rPr lang="en-US" sz="4000" dirty="0">
                <a:latin typeface="Harrington" pitchFamily="82" charset="0"/>
                <a:sym typeface="Wingdings 2"/>
              </a:rPr>
              <a:t>t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arrington" pitchFamily="82" charset="0"/>
              </a:rPr>
              <a:t>est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  </a:t>
            </a:r>
            <a:r>
              <a:rPr lang="en-US" sz="4000" dirty="0" smtClean="0">
                <a:latin typeface="Georgia" pitchFamily="18" charset="0"/>
                <a:sym typeface="Wingdings 2"/>
              </a:rPr>
              <a:t></a:t>
            </a:r>
            <a:endParaRPr kumimoji="0" lang="ru-RU" sz="4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5181600" y="650523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i="1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Бурлаковой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67744" y="260648"/>
            <a:ext cx="6588224" cy="11521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Georgia" pitchFamily="18" charset="0"/>
              </a:rPr>
              <a:t>Hippopotamus</a:t>
            </a:r>
            <a:endParaRPr lang="en-US" sz="6600" dirty="0">
              <a:latin typeface="Georgia" pitchFamily="18" charset="0"/>
            </a:endParaRPr>
          </a:p>
        </p:txBody>
      </p:sp>
      <p:pic>
        <p:nvPicPr>
          <p:cNvPr id="4104" name="Picture 8" descr="http://www.portpool.ru/content/madagascar/madagascar_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36812"/>
            <a:ext cx="6828250" cy="5121188"/>
          </a:xfrm>
          <a:prstGeom prst="rect">
            <a:avLst/>
          </a:prstGeom>
          <a:noFill/>
        </p:spPr>
      </p:pic>
      <p:pic>
        <p:nvPicPr>
          <p:cNvPr id="4098" name="Picture 2" descr="http://www.img3.imgbb.ru/2/5/c/25c660358f13a0d14a9cb2ce586cc1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055" y="4437112"/>
            <a:ext cx="3067946" cy="2420888"/>
          </a:xfrm>
          <a:prstGeom prst="rect">
            <a:avLst/>
          </a:prstGeom>
          <a:noFill/>
        </p:spPr>
      </p:pic>
      <p:pic>
        <p:nvPicPr>
          <p:cNvPr id="4108" name="Picture 12" descr="http://dreamworlds.ru/uploads/posts/2010-06/1276020428_0a1066afaf0d19f93fc2011b729da5d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2865"/>
            <a:ext cx="3131418" cy="2505135"/>
          </a:xfrm>
          <a:prstGeom prst="rect">
            <a:avLst/>
          </a:prstGeom>
          <a:noFill/>
        </p:spPr>
      </p:pic>
      <p:pic>
        <p:nvPicPr>
          <p:cNvPr id="4110" name="Picture 14" descr="http://www.tbaybucs.com/language/gl/acp/easy-ostrich-drawing-53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13384"/>
            <a:ext cx="2555776" cy="2555776"/>
          </a:xfrm>
          <a:prstGeom prst="rect">
            <a:avLst/>
          </a:prstGeom>
          <a:noFill/>
        </p:spPr>
      </p:pic>
      <p:pic>
        <p:nvPicPr>
          <p:cNvPr id="4102" name="Picture 6" descr="http://icons2.iconarchive.com/icons/majdi-khawaja/madagascar/128/Marty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7737" y="1484784"/>
            <a:ext cx="2376263" cy="2376264"/>
          </a:xfrm>
          <a:prstGeom prst="rect">
            <a:avLst/>
          </a:prstGeom>
          <a:noFill/>
        </p:spPr>
      </p:pic>
      <p:pic>
        <p:nvPicPr>
          <p:cNvPr id="4106" name="Picture 10" descr="http://egotvonline.com/wp-content/uploads/2011/09/200px-Abu.png?41ed4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1916832"/>
            <a:ext cx="1678381" cy="2232248"/>
          </a:xfrm>
          <a:prstGeom prst="rect">
            <a:avLst/>
          </a:prstGeom>
          <a:noFill/>
        </p:spPr>
      </p:pic>
      <p:pic>
        <p:nvPicPr>
          <p:cNvPr id="4100" name="Picture 4" descr="http://www.mobanwang.com/icon/UploadFiles_8971/201009/2010091422200577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6672"/>
            <a:ext cx="1800200" cy="1800200"/>
          </a:xfrm>
          <a:prstGeom prst="rect">
            <a:avLst/>
          </a:prstGeom>
          <a:noFill/>
        </p:spPr>
      </p:pic>
      <p:pic>
        <p:nvPicPr>
          <p:cNvPr id="4112" name="Picture 16" descr="http://www.portpool.ru/content/madagascar/madagascar_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4000500"/>
            <a:ext cx="3810000" cy="2857500"/>
          </a:xfrm>
          <a:prstGeom prst="rect">
            <a:avLst/>
          </a:prstGeom>
          <a:noFill/>
        </p:spPr>
      </p:pic>
      <p:pic>
        <p:nvPicPr>
          <p:cNvPr id="4114" name="Picture 18" descr="http://img-fotki.yandex.ru/get/3700/inmira.57/0_3c7df_ed00f4ad_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6096" y="2420888"/>
            <a:ext cx="1503563" cy="1988840"/>
          </a:xfrm>
          <a:prstGeom prst="rect">
            <a:avLst/>
          </a:prstGeom>
          <a:noFill/>
        </p:spPr>
      </p:pic>
      <p:cxnSp>
        <p:nvCxnSpPr>
          <p:cNvPr id="59" name="Прямая со стрелкой 58"/>
          <p:cNvCxnSpPr/>
          <p:nvPr/>
        </p:nvCxnSpPr>
        <p:spPr>
          <a:xfrm>
            <a:off x="10260632" y="49411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5" idx="2"/>
          </p:cNvCxnSpPr>
          <p:nvPr/>
        </p:nvCxnSpPr>
        <p:spPr>
          <a:xfrm flipH="1">
            <a:off x="3995936" y="1412776"/>
            <a:ext cx="1565920" cy="2880320"/>
          </a:xfrm>
          <a:prstGeom prst="straightConnector1">
            <a:avLst/>
          </a:prstGeom>
          <a:ln w="25400">
            <a:solidFill>
              <a:srgbClr val="00206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267744" y="260648"/>
            <a:ext cx="6588224" cy="11521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Georgia" pitchFamily="18" charset="0"/>
              </a:rPr>
              <a:t>Cheetah</a:t>
            </a:r>
            <a:endParaRPr lang="en-US" sz="6600" dirty="0">
              <a:latin typeface="Georgia" pitchFamily="18" charset="0"/>
            </a:endParaRPr>
          </a:p>
        </p:txBody>
      </p:sp>
      <p:pic>
        <p:nvPicPr>
          <p:cNvPr id="4104" name="Picture 8" descr="http://www.portpool.ru/content/madagascar/madagascar_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36812"/>
            <a:ext cx="6828250" cy="5121188"/>
          </a:xfrm>
          <a:prstGeom prst="rect">
            <a:avLst/>
          </a:prstGeom>
          <a:noFill/>
        </p:spPr>
      </p:pic>
      <p:pic>
        <p:nvPicPr>
          <p:cNvPr id="4098" name="Picture 2" descr="http://www.img3.imgbb.ru/2/5/c/25c660358f13a0d14a9cb2ce586cc1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055" y="4437112"/>
            <a:ext cx="3067946" cy="2420888"/>
          </a:xfrm>
          <a:prstGeom prst="rect">
            <a:avLst/>
          </a:prstGeom>
          <a:noFill/>
        </p:spPr>
      </p:pic>
      <p:pic>
        <p:nvPicPr>
          <p:cNvPr id="4108" name="Picture 12" descr="http://dreamworlds.ru/uploads/posts/2010-06/1276020428_0a1066afaf0d19f93fc2011b729da5d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2865"/>
            <a:ext cx="3131418" cy="2505135"/>
          </a:xfrm>
          <a:prstGeom prst="rect">
            <a:avLst/>
          </a:prstGeom>
          <a:noFill/>
        </p:spPr>
      </p:pic>
      <p:pic>
        <p:nvPicPr>
          <p:cNvPr id="4110" name="Picture 14" descr="http://www.tbaybucs.com/language/gl/acp/easy-ostrich-drawing-53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13384"/>
            <a:ext cx="2555776" cy="2555776"/>
          </a:xfrm>
          <a:prstGeom prst="rect">
            <a:avLst/>
          </a:prstGeom>
          <a:noFill/>
        </p:spPr>
      </p:pic>
      <p:pic>
        <p:nvPicPr>
          <p:cNvPr id="4102" name="Picture 6" descr="http://icons2.iconarchive.com/icons/majdi-khawaja/madagascar/128/Marty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7737" y="1484784"/>
            <a:ext cx="2376263" cy="2376264"/>
          </a:xfrm>
          <a:prstGeom prst="rect">
            <a:avLst/>
          </a:prstGeom>
          <a:noFill/>
        </p:spPr>
      </p:pic>
      <p:pic>
        <p:nvPicPr>
          <p:cNvPr id="4106" name="Picture 10" descr="http://egotvonline.com/wp-content/uploads/2011/09/200px-Abu.png?41ed4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1916832"/>
            <a:ext cx="1678381" cy="2232248"/>
          </a:xfrm>
          <a:prstGeom prst="rect">
            <a:avLst/>
          </a:prstGeom>
          <a:noFill/>
        </p:spPr>
      </p:pic>
      <p:pic>
        <p:nvPicPr>
          <p:cNvPr id="4100" name="Picture 4" descr="http://www.mobanwang.com/icon/UploadFiles_8971/201009/2010091422200577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6672"/>
            <a:ext cx="1800200" cy="1800200"/>
          </a:xfrm>
          <a:prstGeom prst="rect">
            <a:avLst/>
          </a:prstGeom>
          <a:noFill/>
        </p:spPr>
      </p:pic>
      <p:pic>
        <p:nvPicPr>
          <p:cNvPr id="4112" name="Picture 16" descr="http://www.portpool.ru/content/madagascar/madagascar_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4000500"/>
            <a:ext cx="3810000" cy="2857500"/>
          </a:xfrm>
          <a:prstGeom prst="rect">
            <a:avLst/>
          </a:prstGeom>
          <a:noFill/>
        </p:spPr>
      </p:pic>
      <p:pic>
        <p:nvPicPr>
          <p:cNvPr id="4114" name="Picture 18" descr="http://img-fotki.yandex.ru/get/3700/inmira.57/0_3c7df_ed00f4ad_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6096" y="2420888"/>
            <a:ext cx="1503563" cy="1988840"/>
          </a:xfrm>
          <a:prstGeom prst="rect">
            <a:avLst/>
          </a:prstGeom>
          <a:noFill/>
        </p:spPr>
      </p:pic>
      <p:cxnSp>
        <p:nvCxnSpPr>
          <p:cNvPr id="59" name="Прямая со стрелкой 58"/>
          <p:cNvCxnSpPr/>
          <p:nvPr/>
        </p:nvCxnSpPr>
        <p:spPr>
          <a:xfrm>
            <a:off x="10260632" y="49411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6" idx="2"/>
          </p:cNvCxnSpPr>
          <p:nvPr/>
        </p:nvCxnSpPr>
        <p:spPr>
          <a:xfrm flipH="1">
            <a:off x="1907704" y="1412776"/>
            <a:ext cx="3654152" cy="3456384"/>
          </a:xfrm>
          <a:prstGeom prst="straightConnector1">
            <a:avLst/>
          </a:prstGeom>
          <a:ln w="25400">
            <a:solidFill>
              <a:srgbClr val="00B0F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28184" y="764704"/>
            <a:ext cx="2915816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eorgia" pitchFamily="18" charset="0"/>
              </a:rPr>
              <a:t>L</a:t>
            </a:r>
            <a:r>
              <a:rPr lang="en-US" sz="4000" dirty="0" smtClean="0">
                <a:latin typeface="Georgia" pitchFamily="18" charset="0"/>
              </a:rPr>
              <a:t>ion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84784"/>
            <a:ext cx="2915816" cy="9361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Zebra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204864"/>
            <a:ext cx="2915816" cy="9361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Giraffe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0648"/>
            <a:ext cx="2915816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Elephant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2996952"/>
            <a:ext cx="2915816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Monkey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3645024"/>
            <a:ext cx="2915816" cy="9361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Cheetah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437112"/>
            <a:ext cx="2915816" cy="792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Ostrich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5085184"/>
            <a:ext cx="2915816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Georgia" pitchFamily="18" charset="0"/>
              </a:rPr>
              <a:t>Hippopotamus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5805264"/>
            <a:ext cx="2915816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Tiger</a:t>
            </a:r>
            <a:endParaRPr lang="en-US" sz="4000" dirty="0">
              <a:latin typeface="Georgia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10260632" y="49411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2" name="Picture 2" descr="http://megaobzor.com/load/hardmind/scrnshts/MOArtMadagaskar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0768"/>
            <a:ext cx="3565748" cy="3565748"/>
          </a:xfrm>
          <a:prstGeom prst="rect">
            <a:avLst/>
          </a:prstGeom>
          <a:noFill/>
        </p:spPr>
      </p:pic>
      <p:pic>
        <p:nvPicPr>
          <p:cNvPr id="35844" name="Picture 4" descr="http://icons.iconarchive.com/icons/majdi-khawaja/madagascar-3/256/Marty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628800"/>
            <a:ext cx="3528392" cy="3528392"/>
          </a:xfrm>
          <a:prstGeom prst="rect">
            <a:avLst/>
          </a:prstGeom>
          <a:noFill/>
        </p:spPr>
      </p:pic>
      <p:sp>
        <p:nvSpPr>
          <p:cNvPr id="14" name="TextBox 1"/>
          <p:cNvSpPr txBox="1"/>
          <p:nvPr/>
        </p:nvSpPr>
        <p:spPr>
          <a:xfrm>
            <a:off x="5181600" y="650523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i="1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Бурлаковой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portpool.ru/content/madagascar/madagascar_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4818" name="Picture 2" descr="http://file.mobilmusic.ru/d1/1a/ae/6620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764704"/>
            <a:ext cx="4320480" cy="57606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28184" y="764704"/>
            <a:ext cx="2915816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eorgia" pitchFamily="18" charset="0"/>
              </a:rPr>
              <a:t>L</a:t>
            </a:r>
            <a:r>
              <a:rPr lang="en-US" sz="4000" dirty="0" smtClean="0">
                <a:latin typeface="Georgia" pitchFamily="18" charset="0"/>
              </a:rPr>
              <a:t>ion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84784"/>
            <a:ext cx="2915816" cy="9361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Zebra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204864"/>
            <a:ext cx="2915816" cy="9361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Giraffe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0648"/>
            <a:ext cx="2915816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Elephant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2996952"/>
            <a:ext cx="2915816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Monkey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3645024"/>
            <a:ext cx="2915816" cy="9361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Cheetah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437112"/>
            <a:ext cx="2915816" cy="792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Ostrich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5085184"/>
            <a:ext cx="2915816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Georgia" pitchFamily="18" charset="0"/>
              </a:rPr>
              <a:t>Hippopotamus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5805264"/>
            <a:ext cx="2915816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Tiger</a:t>
            </a:r>
            <a:endParaRPr lang="en-US" sz="4000" dirty="0">
              <a:latin typeface="Georgia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10260632" y="49411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28184" y="764704"/>
            <a:ext cx="2915816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eorgia" pitchFamily="18" charset="0"/>
              </a:rPr>
              <a:t>L</a:t>
            </a:r>
            <a:r>
              <a:rPr lang="en-US" sz="4000" dirty="0" smtClean="0">
                <a:latin typeface="Georgia" pitchFamily="18" charset="0"/>
              </a:rPr>
              <a:t>ion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84784"/>
            <a:ext cx="2915816" cy="9361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Zebra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204864"/>
            <a:ext cx="2915816" cy="9361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Giraffe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0648"/>
            <a:ext cx="2915816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Elephant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2996952"/>
            <a:ext cx="2915816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Monkey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3645024"/>
            <a:ext cx="2915816" cy="9361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Cheetah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437112"/>
            <a:ext cx="2915816" cy="792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Ostrich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5805264"/>
            <a:ext cx="2915816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Tiger</a:t>
            </a:r>
            <a:endParaRPr lang="en-US" sz="4000" dirty="0">
              <a:latin typeface="Georgia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10260632" y="49411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6" descr="http://www.portpool.ru/content/madagascar/madagascar_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360706" cy="4770529"/>
          </a:xfrm>
          <a:prstGeom prst="rect">
            <a:avLst/>
          </a:prstGeom>
          <a:noFill/>
        </p:spPr>
      </p:pic>
      <p:pic>
        <p:nvPicPr>
          <p:cNvPr id="30722" name="Picture 2" descr="http://www.vikno.com.ua/altfm/images/photos/5be15f0950aca9cf1a5a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6672"/>
            <a:ext cx="5043597" cy="597666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228184" y="5085184"/>
            <a:ext cx="2915816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Georgia" pitchFamily="18" charset="0"/>
              </a:rPr>
              <a:t>Hippopotamus</a:t>
            </a:r>
            <a:endParaRPr lang="en-US" sz="3200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otalgifs.com/dumbo/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9554" y="1196752"/>
            <a:ext cx="3321370" cy="41044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28184" y="764704"/>
            <a:ext cx="2915816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eorgia" pitchFamily="18" charset="0"/>
              </a:rPr>
              <a:t>L</a:t>
            </a:r>
            <a:r>
              <a:rPr lang="en-US" sz="4000" dirty="0" smtClean="0">
                <a:latin typeface="Georgia" pitchFamily="18" charset="0"/>
              </a:rPr>
              <a:t>ion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84784"/>
            <a:ext cx="2915816" cy="9361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Zebra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204864"/>
            <a:ext cx="2915816" cy="9361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Giraffe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0648"/>
            <a:ext cx="2915816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Elephant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2996952"/>
            <a:ext cx="2915816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Monkey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3645024"/>
            <a:ext cx="2915816" cy="9361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Cheetah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437112"/>
            <a:ext cx="2915816" cy="792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Ostrich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5085184"/>
            <a:ext cx="2915816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Georgia" pitchFamily="18" charset="0"/>
              </a:rPr>
              <a:t>Hippopotamus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5805264"/>
            <a:ext cx="2915816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Tiger</a:t>
            </a:r>
            <a:endParaRPr lang="en-US" sz="4000" dirty="0">
              <a:latin typeface="Georgia" pitchFamily="18" charset="0"/>
            </a:endParaRPr>
          </a:p>
        </p:txBody>
      </p:sp>
      <p:pic>
        <p:nvPicPr>
          <p:cNvPr id="4098" name="Picture 2" descr="http://www.img3.imgbb.ru/2/5/c/25c660358f13a0d14a9cb2ce586cc1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88840"/>
            <a:ext cx="3558922" cy="2808312"/>
          </a:xfrm>
          <a:prstGeom prst="rect">
            <a:avLst/>
          </a:prstGeom>
          <a:noFill/>
        </p:spPr>
      </p:pic>
      <p:cxnSp>
        <p:nvCxnSpPr>
          <p:cNvPr id="59" name="Прямая со стрелкой 58"/>
          <p:cNvCxnSpPr/>
          <p:nvPr/>
        </p:nvCxnSpPr>
        <p:spPr>
          <a:xfrm>
            <a:off x="10260632" y="49411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/>
          <p:cNvSpPr txBox="1"/>
          <p:nvPr/>
        </p:nvSpPr>
        <p:spPr>
          <a:xfrm>
            <a:off x="5181600" y="650523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i="1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Бурлаковой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4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4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www.mobanwang.com/icon/UploadFiles_8971/201009/201009142220057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72816"/>
            <a:ext cx="3312368" cy="3312368"/>
          </a:xfrm>
          <a:prstGeom prst="rect">
            <a:avLst/>
          </a:prstGeom>
          <a:noFill/>
        </p:spPr>
      </p:pic>
      <p:pic>
        <p:nvPicPr>
          <p:cNvPr id="36872" name="Picture 8" descr="http://www.3roos.com/files/ups/2010/253438/512791580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908721"/>
            <a:ext cx="3264362" cy="48965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28184" y="764704"/>
            <a:ext cx="2915816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eorgia" pitchFamily="18" charset="0"/>
              </a:rPr>
              <a:t>L</a:t>
            </a:r>
            <a:r>
              <a:rPr lang="en-US" sz="4000" dirty="0" smtClean="0">
                <a:latin typeface="Georgia" pitchFamily="18" charset="0"/>
              </a:rPr>
              <a:t>ion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84784"/>
            <a:ext cx="2915816" cy="9361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Zebra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204864"/>
            <a:ext cx="2915816" cy="9361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Giraffe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0648"/>
            <a:ext cx="2915816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Elephant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2996952"/>
            <a:ext cx="2915816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Monkey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3645024"/>
            <a:ext cx="2915816" cy="9361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Cheetah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437112"/>
            <a:ext cx="2915816" cy="792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Ostrich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5085184"/>
            <a:ext cx="2915816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Georgia" pitchFamily="18" charset="0"/>
              </a:rPr>
              <a:t>Hippopotamus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5805264"/>
            <a:ext cx="2915816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Tiger</a:t>
            </a:r>
            <a:endParaRPr lang="en-US" sz="4000" dirty="0">
              <a:latin typeface="Georgia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10260632" y="49411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8" name="Picture 4" descr="http://pulse.mts.ru/img/mms.mts.ru/datas1/000/005/340/5340392_thum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52936" y="3819524"/>
            <a:ext cx="4286250" cy="30384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1.42535 -0.01064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28184" y="764704"/>
            <a:ext cx="2915816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eorgia" pitchFamily="18" charset="0"/>
              </a:rPr>
              <a:t>L</a:t>
            </a:r>
            <a:r>
              <a:rPr lang="en-US" sz="4000" dirty="0" smtClean="0">
                <a:latin typeface="Georgia" pitchFamily="18" charset="0"/>
              </a:rPr>
              <a:t>ion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84784"/>
            <a:ext cx="2915816" cy="9361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Zebra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204864"/>
            <a:ext cx="2915816" cy="9361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Giraffe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0648"/>
            <a:ext cx="2915816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Elephant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2996952"/>
            <a:ext cx="2915816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Monkey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3645024"/>
            <a:ext cx="2915816" cy="9361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Cheetah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437112"/>
            <a:ext cx="2915816" cy="792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Ostrich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5085184"/>
            <a:ext cx="2915816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Georgia" pitchFamily="18" charset="0"/>
              </a:rPr>
              <a:t>Hippopotamus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5805264"/>
            <a:ext cx="2915816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Tiger</a:t>
            </a:r>
            <a:endParaRPr lang="en-US" sz="4000" dirty="0">
              <a:latin typeface="Georgia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10260632" y="49411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8" descr="http://img-fotki.yandex.ru/get/3700/inmira.57/0_3c7df_ed00f4ad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84784"/>
            <a:ext cx="3048531" cy="4032448"/>
          </a:xfrm>
          <a:prstGeom prst="rect">
            <a:avLst/>
          </a:prstGeom>
          <a:noFill/>
        </p:spPr>
      </p:pic>
      <p:pic>
        <p:nvPicPr>
          <p:cNvPr id="29700" name="Picture 4" descr="http://ns.sitecity.ru/fimages/k/katerina10/storage/album_1405214849_34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268760"/>
            <a:ext cx="3483690" cy="48072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http://www.tbaybucs.com/language/gl/acp/easy-ostrich-drawing-5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4176464" cy="41764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28184" y="764704"/>
            <a:ext cx="2915816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eorgia" pitchFamily="18" charset="0"/>
              </a:rPr>
              <a:t>L</a:t>
            </a:r>
            <a:r>
              <a:rPr lang="en-US" sz="4000" dirty="0" smtClean="0">
                <a:latin typeface="Georgia" pitchFamily="18" charset="0"/>
              </a:rPr>
              <a:t>ion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84784"/>
            <a:ext cx="2915816" cy="9361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Zebra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204864"/>
            <a:ext cx="2915816" cy="9361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Giraffe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0648"/>
            <a:ext cx="2915816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Elephant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2996952"/>
            <a:ext cx="2915816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Monkey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3645024"/>
            <a:ext cx="2915816" cy="9361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Cheetah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437112"/>
            <a:ext cx="2915816" cy="792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Ostrich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5085184"/>
            <a:ext cx="2915816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Georgia" pitchFamily="18" charset="0"/>
              </a:rPr>
              <a:t>Hippopotamus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5805264"/>
            <a:ext cx="2915816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Tiger</a:t>
            </a:r>
            <a:endParaRPr lang="en-US" sz="4000" dirty="0">
              <a:latin typeface="Georgia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10260632" y="49411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http://image.hotdog.hu/user/nzita/anim5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929661"/>
            <a:ext cx="3384376" cy="5928340"/>
          </a:xfrm>
          <a:prstGeom prst="rect">
            <a:avLst/>
          </a:prstGeom>
          <a:noFill/>
        </p:spPr>
      </p:pic>
      <p:sp>
        <p:nvSpPr>
          <p:cNvPr id="14" name="TextBox 1"/>
          <p:cNvSpPr txBox="1"/>
          <p:nvPr/>
        </p:nvSpPr>
        <p:spPr>
          <a:xfrm>
            <a:off x="5181600" y="650523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i="1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Бурлаковой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5805264"/>
            <a:ext cx="2915816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Tiger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764704"/>
            <a:ext cx="2915816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eorgia" pitchFamily="18" charset="0"/>
              </a:rPr>
              <a:t>L</a:t>
            </a:r>
            <a:r>
              <a:rPr lang="en-US" sz="4000" dirty="0" smtClean="0">
                <a:latin typeface="Georgia" pitchFamily="18" charset="0"/>
              </a:rPr>
              <a:t>ion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84784"/>
            <a:ext cx="2915816" cy="9361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Zebra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204864"/>
            <a:ext cx="2915816" cy="9361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Giraffe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0648"/>
            <a:ext cx="2915816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Elephant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2996952"/>
            <a:ext cx="2915816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Monkey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3645024"/>
            <a:ext cx="2915816" cy="9361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Cheetah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437112"/>
            <a:ext cx="2915816" cy="792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Ostrich</a:t>
            </a:r>
            <a:endParaRPr lang="en-US" sz="4000" dirty="0">
              <a:latin typeface="Georgia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10260632" y="49411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 descr="http://dreamworlds.ru/uploads/posts/2010-06/1276020428_0a1066afaf0d19f93fc2011b729da5d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77072"/>
            <a:ext cx="3476159" cy="2780928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228184" y="5085184"/>
            <a:ext cx="2915816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Georgia" pitchFamily="18" charset="0"/>
              </a:rPr>
              <a:t>Hippopotamus</a:t>
            </a:r>
            <a:endParaRPr lang="en-US" sz="3200" dirty="0">
              <a:latin typeface="Georgia" pitchFamily="18" charset="0"/>
            </a:endParaRPr>
          </a:p>
        </p:txBody>
      </p:sp>
      <p:pic>
        <p:nvPicPr>
          <p:cNvPr id="32770" name="Picture 2" descr="http://satmundi.net/satmundi/Mail/run-ca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96752" y="5877272"/>
            <a:ext cx="2592288" cy="1349410"/>
          </a:xfrm>
          <a:prstGeom prst="rect">
            <a:avLst/>
          </a:prstGeom>
          <a:noFill/>
        </p:spPr>
      </p:pic>
      <p:pic>
        <p:nvPicPr>
          <p:cNvPr id="32772" name="Picture 4" descr="http://cdn5.fotosearch.com/bthumb/CSP/CSP457/k45789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908720"/>
            <a:ext cx="3172824" cy="41490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2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1.36233 -0.0143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portpool.ru/content/madagascar/madagascar_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36812"/>
            <a:ext cx="6828250" cy="51211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28184" y="908720"/>
            <a:ext cx="2915816" cy="648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eorgia" pitchFamily="18" charset="0"/>
              </a:rPr>
              <a:t>L</a:t>
            </a:r>
            <a:r>
              <a:rPr lang="en-US" sz="4000" dirty="0" smtClean="0">
                <a:latin typeface="Georgia" pitchFamily="18" charset="0"/>
              </a:rPr>
              <a:t>ion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1628800"/>
            <a:ext cx="2915816" cy="648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Zebra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348880"/>
            <a:ext cx="2915816" cy="6480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Giraffe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0"/>
            <a:ext cx="2915816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Elephant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3068960"/>
            <a:ext cx="2915816" cy="648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Monkey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3789040"/>
            <a:ext cx="2915816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Cheetah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28184" y="4509120"/>
            <a:ext cx="2915816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Ostrich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5229200"/>
            <a:ext cx="2915816" cy="6480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Georgia" pitchFamily="18" charset="0"/>
              </a:rPr>
              <a:t>Hippopotamus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28184" y="5949280"/>
            <a:ext cx="2915816" cy="908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Tiger</a:t>
            </a:r>
            <a:endParaRPr lang="en-US" sz="4000" dirty="0">
              <a:latin typeface="Georgia" pitchFamily="18" charset="0"/>
            </a:endParaRPr>
          </a:p>
        </p:txBody>
      </p:sp>
      <p:pic>
        <p:nvPicPr>
          <p:cNvPr id="4098" name="Picture 2" descr="http://www.img3.imgbb.ru/2/5/c/25c660358f13a0d14a9cb2ce586cc1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2337911" cy="1844824"/>
          </a:xfrm>
          <a:prstGeom prst="rect">
            <a:avLst/>
          </a:prstGeom>
          <a:noFill/>
        </p:spPr>
      </p:pic>
      <p:pic>
        <p:nvPicPr>
          <p:cNvPr id="4108" name="Picture 12" descr="http://dreamworlds.ru/uploads/posts/2010-06/1276020428_0a1066afaf0d19f93fc2011b729da5dd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2865"/>
            <a:ext cx="3131418" cy="2505135"/>
          </a:xfrm>
          <a:prstGeom prst="rect">
            <a:avLst/>
          </a:prstGeom>
          <a:noFill/>
        </p:spPr>
      </p:pic>
      <p:pic>
        <p:nvPicPr>
          <p:cNvPr id="4110" name="Picture 14" descr="http://www.tbaybucs.com/language/gl/acp/easy-ostrich-drawing-53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060848"/>
            <a:ext cx="2232248" cy="2232248"/>
          </a:xfrm>
          <a:prstGeom prst="rect">
            <a:avLst/>
          </a:prstGeom>
          <a:noFill/>
        </p:spPr>
      </p:pic>
      <p:pic>
        <p:nvPicPr>
          <p:cNvPr id="4106" name="Picture 10" descr="http://egotvonline.com/wp-content/uploads/2011/09/200px-Abu.png?41ed4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988840"/>
            <a:ext cx="1515957" cy="2016224"/>
          </a:xfrm>
          <a:prstGeom prst="rect">
            <a:avLst/>
          </a:prstGeom>
          <a:noFill/>
        </p:spPr>
      </p:pic>
      <p:pic>
        <p:nvPicPr>
          <p:cNvPr id="4100" name="Picture 4" descr="http://www.mobanwang.com/icon/UploadFiles_8971/201009/2010091422200577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60648"/>
            <a:ext cx="1800200" cy="1800200"/>
          </a:xfrm>
          <a:prstGeom prst="rect">
            <a:avLst/>
          </a:prstGeom>
          <a:noFill/>
        </p:spPr>
      </p:pic>
      <p:pic>
        <p:nvPicPr>
          <p:cNvPr id="4112" name="Picture 16" descr="http://www.portpool.ru/content/madagascar/madagascar_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4000500"/>
            <a:ext cx="3810000" cy="2857500"/>
          </a:xfrm>
          <a:prstGeom prst="rect">
            <a:avLst/>
          </a:prstGeom>
          <a:noFill/>
        </p:spPr>
      </p:pic>
      <p:pic>
        <p:nvPicPr>
          <p:cNvPr id="4114" name="Picture 18" descr="http://img-fotki.yandex.ru/get/3700/inmira.57/0_3c7df_ed00f4ad_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0"/>
            <a:ext cx="1503563" cy="1988840"/>
          </a:xfrm>
          <a:prstGeom prst="rect">
            <a:avLst/>
          </a:prstGeom>
          <a:noFill/>
        </p:spPr>
      </p:pic>
      <p:cxnSp>
        <p:nvCxnSpPr>
          <p:cNvPr id="35" name="Прямая со стрелкой 34"/>
          <p:cNvCxnSpPr>
            <a:endCxn id="15" idx="1"/>
          </p:cNvCxnSpPr>
          <p:nvPr/>
        </p:nvCxnSpPr>
        <p:spPr>
          <a:xfrm>
            <a:off x="5220072" y="332656"/>
            <a:ext cx="1008112" cy="85700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7" idx="1"/>
          </p:cNvCxnSpPr>
          <p:nvPr/>
        </p:nvCxnSpPr>
        <p:spPr>
          <a:xfrm flipV="1">
            <a:off x="2051720" y="1232756"/>
            <a:ext cx="4176464" cy="612068"/>
          </a:xfrm>
          <a:prstGeom prst="straightConnector1">
            <a:avLst/>
          </a:prstGeom>
          <a:ln w="19050">
            <a:solidFill>
              <a:srgbClr val="FFC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24" idx="1"/>
          </p:cNvCxnSpPr>
          <p:nvPr/>
        </p:nvCxnSpPr>
        <p:spPr>
          <a:xfrm>
            <a:off x="3347864" y="1844824"/>
            <a:ext cx="2880320" cy="4558816"/>
          </a:xfrm>
          <a:prstGeom prst="straightConnector1">
            <a:avLst/>
          </a:prstGeom>
          <a:ln w="19050">
            <a:solidFill>
              <a:srgbClr val="7030A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9" idx="1"/>
          </p:cNvCxnSpPr>
          <p:nvPr/>
        </p:nvCxnSpPr>
        <p:spPr>
          <a:xfrm flipV="1">
            <a:off x="827584" y="1952836"/>
            <a:ext cx="5400600" cy="1548172"/>
          </a:xfrm>
          <a:prstGeom prst="straightConnector1">
            <a:avLst/>
          </a:prstGeom>
          <a:ln w="19050">
            <a:solidFill>
              <a:srgbClr val="FFFF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11" idx="1"/>
          </p:cNvCxnSpPr>
          <p:nvPr/>
        </p:nvCxnSpPr>
        <p:spPr>
          <a:xfrm flipV="1">
            <a:off x="5364088" y="2672916"/>
            <a:ext cx="864096" cy="1980220"/>
          </a:xfrm>
          <a:prstGeom prst="straightConnector1">
            <a:avLst/>
          </a:prstGeom>
          <a:ln w="19050">
            <a:solidFill>
              <a:srgbClr val="92D05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20" idx="1"/>
          </p:cNvCxnSpPr>
          <p:nvPr/>
        </p:nvCxnSpPr>
        <p:spPr>
          <a:xfrm>
            <a:off x="4860032" y="3212976"/>
            <a:ext cx="1368152" cy="180020"/>
          </a:xfrm>
          <a:prstGeom prst="straightConnector1">
            <a:avLst/>
          </a:prstGeom>
          <a:ln w="19050">
            <a:solidFill>
              <a:srgbClr val="00B05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21" idx="1"/>
          </p:cNvCxnSpPr>
          <p:nvPr/>
        </p:nvCxnSpPr>
        <p:spPr>
          <a:xfrm flipV="1">
            <a:off x="2123728" y="4113076"/>
            <a:ext cx="4104456" cy="972108"/>
          </a:xfrm>
          <a:prstGeom prst="straightConnector1">
            <a:avLst/>
          </a:prstGeom>
          <a:ln w="19050">
            <a:solidFill>
              <a:srgbClr val="00B0F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22" idx="1"/>
          </p:cNvCxnSpPr>
          <p:nvPr/>
        </p:nvCxnSpPr>
        <p:spPr>
          <a:xfrm>
            <a:off x="2843808" y="3356992"/>
            <a:ext cx="3384376" cy="1476164"/>
          </a:xfrm>
          <a:prstGeom prst="straightConnector1">
            <a:avLst/>
          </a:prstGeom>
          <a:ln w="19050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23" idx="1"/>
          </p:cNvCxnSpPr>
          <p:nvPr/>
        </p:nvCxnSpPr>
        <p:spPr>
          <a:xfrm flipV="1">
            <a:off x="4283968" y="5553236"/>
            <a:ext cx="1944216" cy="1044116"/>
          </a:xfrm>
          <a:prstGeom prst="straightConnector1">
            <a:avLst/>
          </a:prstGeom>
          <a:ln w="19050">
            <a:solidFill>
              <a:srgbClr val="00206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10260632" y="49411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http://icons2.iconarchive.com/icons/majdi-khawaja/madagascar/128/Marty-ic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420888"/>
            <a:ext cx="2232247" cy="2232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28184" y="764704"/>
            <a:ext cx="2915816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eorgia" pitchFamily="18" charset="0"/>
              </a:rPr>
              <a:t>L</a:t>
            </a:r>
            <a:r>
              <a:rPr lang="en-US" sz="4000" dirty="0" smtClean="0">
                <a:latin typeface="Georgia" pitchFamily="18" charset="0"/>
              </a:rPr>
              <a:t>ion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84784"/>
            <a:ext cx="2915816" cy="9361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Zebra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204864"/>
            <a:ext cx="2915816" cy="9361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Giraffe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0648"/>
            <a:ext cx="2915816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Elephant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2996952"/>
            <a:ext cx="2915816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Monkey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3645024"/>
            <a:ext cx="2915816" cy="9361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Cheetah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437112"/>
            <a:ext cx="2915816" cy="792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Ostrich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5085184"/>
            <a:ext cx="2915816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Georgia" pitchFamily="18" charset="0"/>
              </a:rPr>
              <a:t>Hippopotamus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5805264"/>
            <a:ext cx="2915816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Tiger</a:t>
            </a:r>
            <a:endParaRPr lang="en-US" sz="4000" dirty="0">
              <a:latin typeface="Georgia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10260632" y="49411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 descr="http://egotvonline.com/wp-content/uploads/2011/09/200px-Abu.png?41ed4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3248479" cy="4320480"/>
          </a:xfrm>
          <a:prstGeom prst="rect">
            <a:avLst/>
          </a:prstGeom>
          <a:noFill/>
        </p:spPr>
      </p:pic>
      <p:pic>
        <p:nvPicPr>
          <p:cNvPr id="33794" name="Picture 2" descr="http://i225.photobucket.com/albums/dd208/WannaKnoMyDream/Cartoons/cartoon_3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628800"/>
            <a:ext cx="3245581" cy="35283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28184" y="908720"/>
            <a:ext cx="2915816" cy="648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eorgia" pitchFamily="18" charset="0"/>
              </a:rPr>
              <a:t>L</a:t>
            </a:r>
            <a:r>
              <a:rPr lang="en-US" sz="4000" dirty="0" smtClean="0">
                <a:latin typeface="Georgia" pitchFamily="18" charset="0"/>
              </a:rPr>
              <a:t>ion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1628800"/>
            <a:ext cx="2915816" cy="648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Zebra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348880"/>
            <a:ext cx="2915816" cy="6480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Giraffe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0"/>
            <a:ext cx="2915816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Elephant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3068960"/>
            <a:ext cx="2915816" cy="648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Monkey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3789040"/>
            <a:ext cx="2915816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Cheetah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28184" y="4509120"/>
            <a:ext cx="2915816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Ostrich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5229200"/>
            <a:ext cx="2915816" cy="6480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Georgia" pitchFamily="18" charset="0"/>
              </a:rPr>
              <a:t>Hippopotamus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28184" y="5949280"/>
            <a:ext cx="2915816" cy="908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Tiger</a:t>
            </a:r>
            <a:endParaRPr lang="en-US" sz="4000" dirty="0">
              <a:latin typeface="Georgia" pitchFamily="18" charset="0"/>
            </a:endParaRPr>
          </a:p>
        </p:txBody>
      </p:sp>
      <p:cxnSp>
        <p:nvCxnSpPr>
          <p:cNvPr id="35" name="Прямая со стрелкой 34"/>
          <p:cNvCxnSpPr>
            <a:stCxn id="30" idx="3"/>
            <a:endCxn id="15" idx="1"/>
          </p:cNvCxnSpPr>
          <p:nvPr/>
        </p:nvCxnSpPr>
        <p:spPr>
          <a:xfrm>
            <a:off x="2915816" y="418356"/>
            <a:ext cx="3312368" cy="0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32" idx="3"/>
            <a:endCxn id="7" idx="1"/>
          </p:cNvCxnSpPr>
          <p:nvPr/>
        </p:nvCxnSpPr>
        <p:spPr>
          <a:xfrm flipV="1">
            <a:off x="2915816" y="1232756"/>
            <a:ext cx="3312368" cy="3600400"/>
          </a:xfrm>
          <a:prstGeom prst="straightConnector1">
            <a:avLst/>
          </a:prstGeom>
          <a:ln w="19050">
            <a:solidFill>
              <a:srgbClr val="FFC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42" idx="3"/>
            <a:endCxn id="24" idx="1"/>
          </p:cNvCxnSpPr>
          <p:nvPr/>
        </p:nvCxnSpPr>
        <p:spPr>
          <a:xfrm>
            <a:off x="2915816" y="6403640"/>
            <a:ext cx="3312368" cy="0"/>
          </a:xfrm>
          <a:prstGeom prst="straightConnector1">
            <a:avLst/>
          </a:prstGeom>
          <a:ln w="19050">
            <a:solidFill>
              <a:srgbClr val="7030A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3" idx="3"/>
            <a:endCxn id="9" idx="1"/>
          </p:cNvCxnSpPr>
          <p:nvPr/>
        </p:nvCxnSpPr>
        <p:spPr>
          <a:xfrm flipV="1">
            <a:off x="2915816" y="1952836"/>
            <a:ext cx="3312368" cy="720080"/>
          </a:xfrm>
          <a:prstGeom prst="straightConnector1">
            <a:avLst/>
          </a:prstGeom>
          <a:ln w="19050">
            <a:solidFill>
              <a:srgbClr val="FFFF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34" idx="3"/>
            <a:endCxn id="11" idx="1"/>
          </p:cNvCxnSpPr>
          <p:nvPr/>
        </p:nvCxnSpPr>
        <p:spPr>
          <a:xfrm flipV="1">
            <a:off x="2915816" y="2672916"/>
            <a:ext cx="3312368" cy="2880320"/>
          </a:xfrm>
          <a:prstGeom prst="straightConnector1">
            <a:avLst/>
          </a:prstGeom>
          <a:ln w="19050">
            <a:solidFill>
              <a:srgbClr val="92D05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36" idx="3"/>
            <a:endCxn id="20" idx="1"/>
          </p:cNvCxnSpPr>
          <p:nvPr/>
        </p:nvCxnSpPr>
        <p:spPr>
          <a:xfrm>
            <a:off x="2915816" y="1952836"/>
            <a:ext cx="3312368" cy="1440160"/>
          </a:xfrm>
          <a:prstGeom prst="straightConnector1">
            <a:avLst/>
          </a:prstGeom>
          <a:ln w="19050">
            <a:solidFill>
              <a:srgbClr val="00B05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37" idx="3"/>
            <a:endCxn id="21" idx="1"/>
          </p:cNvCxnSpPr>
          <p:nvPr/>
        </p:nvCxnSpPr>
        <p:spPr>
          <a:xfrm>
            <a:off x="2915816" y="1232756"/>
            <a:ext cx="3312368" cy="2880320"/>
          </a:xfrm>
          <a:prstGeom prst="straightConnector1">
            <a:avLst/>
          </a:prstGeom>
          <a:ln w="19050">
            <a:solidFill>
              <a:srgbClr val="00B0F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38" idx="3"/>
            <a:endCxn id="22" idx="1"/>
          </p:cNvCxnSpPr>
          <p:nvPr/>
        </p:nvCxnSpPr>
        <p:spPr>
          <a:xfrm>
            <a:off x="2915816" y="4113076"/>
            <a:ext cx="3312368" cy="720080"/>
          </a:xfrm>
          <a:prstGeom prst="straightConnector1">
            <a:avLst/>
          </a:prstGeom>
          <a:ln w="19050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0" idx="3"/>
            <a:endCxn id="23" idx="1"/>
          </p:cNvCxnSpPr>
          <p:nvPr/>
        </p:nvCxnSpPr>
        <p:spPr>
          <a:xfrm>
            <a:off x="2915816" y="3392996"/>
            <a:ext cx="3312368" cy="2160240"/>
          </a:xfrm>
          <a:prstGeom prst="straightConnector1">
            <a:avLst/>
          </a:prstGeom>
          <a:ln w="19050">
            <a:solidFill>
              <a:srgbClr val="00206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10260632" y="49411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0" y="0"/>
            <a:ext cx="2915816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Georgia" pitchFamily="18" charset="0"/>
              </a:rPr>
              <a:t>Слон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4509120"/>
            <a:ext cx="2915816" cy="648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Georgia" pitchFamily="18" charset="0"/>
              </a:rPr>
              <a:t>Лев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2348880"/>
            <a:ext cx="2915816" cy="648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Georgia" pitchFamily="18" charset="0"/>
              </a:rPr>
              <a:t>Зебра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5229200"/>
            <a:ext cx="2915816" cy="6480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Georgia" pitchFamily="18" charset="0"/>
              </a:rPr>
              <a:t>Жираф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1628800"/>
            <a:ext cx="2915816" cy="648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Georgia" pitchFamily="18" charset="0"/>
              </a:rPr>
              <a:t>Обезьяна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908720"/>
            <a:ext cx="2915816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Georgia" pitchFamily="18" charset="0"/>
              </a:rPr>
              <a:t>Гепард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3789040"/>
            <a:ext cx="2915816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Georgia" pitchFamily="18" charset="0"/>
              </a:rPr>
              <a:t>Страус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3068960"/>
            <a:ext cx="2915816" cy="6480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Гиппопотам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5949280"/>
            <a:ext cx="2915816" cy="908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Tiger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0" y="0"/>
            <a:ext cx="2915816" cy="83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Georgia" pitchFamily="18" charset="0"/>
              </a:rPr>
              <a:t>Слон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0" y="908720"/>
            <a:ext cx="2915816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Georgia" pitchFamily="18" charset="0"/>
              </a:rPr>
              <a:t>Гепард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0" y="1628800"/>
            <a:ext cx="2915816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Georgia" pitchFamily="18" charset="0"/>
              </a:rPr>
              <a:t>Обезьяна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0" y="2348880"/>
            <a:ext cx="2915816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Georgia" pitchFamily="18" charset="0"/>
              </a:rPr>
              <a:t>Зебра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0" y="3068960"/>
            <a:ext cx="2915816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Гиппопотам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0" y="3789040"/>
            <a:ext cx="2915816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Georgia" pitchFamily="18" charset="0"/>
              </a:rPr>
              <a:t>Страус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0" y="4509120"/>
            <a:ext cx="2915816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Georgia" pitchFamily="18" charset="0"/>
              </a:rPr>
              <a:t>Лев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0" y="5229200"/>
            <a:ext cx="2915816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Georgia" pitchFamily="18" charset="0"/>
              </a:rPr>
              <a:t>Жираф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0" y="5949280"/>
            <a:ext cx="2915816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orgia" pitchFamily="18" charset="0"/>
              </a:rPr>
              <a:t>Tiger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2915816" y="650523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i="1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Бурлаковой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5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img3.imgbb.ru/2/5/c/25c660358f13a0d14a9cb2ce586cc1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718123" cy="53012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Куб 6"/>
          <p:cNvSpPr/>
          <p:nvPr/>
        </p:nvSpPr>
        <p:spPr>
          <a:xfrm>
            <a:off x="251520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1331640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l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2411760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3491880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p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4572000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Georgia" pitchFamily="18" charset="0"/>
              </a:rPr>
              <a:t>h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5652120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a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6732240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n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323528" y="404664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467544" y="1772816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l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7991872" y="1124744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0" y="3212976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p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7740352" y="2924944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h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1043608" y="407707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a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6804248" y="4149080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n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1" name="Куб 20"/>
          <p:cNvSpPr/>
          <p:nvPr/>
        </p:nvSpPr>
        <p:spPr>
          <a:xfrm>
            <a:off x="7740352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t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2" name="Куб 21"/>
          <p:cNvSpPr/>
          <p:nvPr/>
        </p:nvSpPr>
        <p:spPr>
          <a:xfrm>
            <a:off x="6660232" y="0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t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Куб 16"/>
          <p:cNvSpPr/>
          <p:nvPr/>
        </p:nvSpPr>
        <p:spPr>
          <a:xfrm>
            <a:off x="5868144" y="5445224"/>
            <a:ext cx="1152128" cy="108012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a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4644008" y="5517232"/>
            <a:ext cx="1152128" cy="1080120"/>
          </a:xfrm>
          <a:prstGeom prst="cub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r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3419872" y="5517232"/>
            <a:ext cx="1152128" cy="1080120"/>
          </a:xfrm>
          <a:prstGeom prst="cub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b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2195736" y="5517232"/>
            <a:ext cx="1152128" cy="1080120"/>
          </a:xfrm>
          <a:prstGeom prst="cub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1043608" y="5517232"/>
            <a:ext cx="1152128" cy="1080120"/>
          </a:xfrm>
          <a:prstGeom prst="cub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Z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6082" name="Picture 2" descr="http://yahooeu.ru/uploads/posts/2011-09/1315908524_e2312768dd8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122" y="-181142"/>
            <a:ext cx="6799198" cy="5959298"/>
          </a:xfrm>
          <a:prstGeom prst="rect">
            <a:avLst/>
          </a:prstGeom>
          <a:noFill/>
        </p:spPr>
      </p:pic>
      <p:sp>
        <p:nvSpPr>
          <p:cNvPr id="7" name="Куб 6"/>
          <p:cNvSpPr/>
          <p:nvPr/>
        </p:nvSpPr>
        <p:spPr>
          <a:xfrm>
            <a:off x="539552" y="2924944"/>
            <a:ext cx="1152128" cy="1080120"/>
          </a:xfrm>
          <a:prstGeom prst="cub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Z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611560" y="332656"/>
            <a:ext cx="1152128" cy="1080120"/>
          </a:xfrm>
          <a:prstGeom prst="cub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r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5724128" y="1196752"/>
            <a:ext cx="1152128" cy="1080120"/>
          </a:xfrm>
          <a:prstGeom prst="cub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b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7452320" y="1844824"/>
            <a:ext cx="1152128" cy="108012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a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7524328" y="3717032"/>
            <a:ext cx="1152128" cy="1080120"/>
          </a:xfrm>
          <a:prstGeom prst="cub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mobanwang.com/icon/UploadFiles_8971/201009/201009142220057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788024" cy="478802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7" name="Куб 6"/>
          <p:cNvSpPr/>
          <p:nvPr/>
        </p:nvSpPr>
        <p:spPr>
          <a:xfrm>
            <a:off x="5076056" y="3212976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L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5580112" y="1124744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n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7380312" y="1916832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o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7308304" y="3861048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Georgia" pitchFamily="18" charset="0"/>
              </a:rPr>
              <a:t>i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1331640" y="5445224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L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2483768" y="5373216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Georgia" pitchFamily="18" charset="0"/>
              </a:rPr>
              <a:t>i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3635896" y="5373216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o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4788024" y="5373216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n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181600" y="650523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i="1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Бурлаковой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egotvonline.com/wp-content/uploads/2011/09/200px-Abu.png?41ed4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156388" cy="6858000"/>
          </a:xfrm>
          <a:prstGeom prst="rect">
            <a:avLst/>
          </a:prstGeom>
          <a:noFill/>
        </p:spPr>
      </p:pic>
      <p:sp>
        <p:nvSpPr>
          <p:cNvPr id="6" name="Куб 5"/>
          <p:cNvSpPr/>
          <p:nvPr/>
        </p:nvSpPr>
        <p:spPr>
          <a:xfrm>
            <a:off x="4499992" y="1340768"/>
            <a:ext cx="1152128" cy="1080120"/>
          </a:xfrm>
          <a:prstGeom prst="cub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M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6084168" y="332656"/>
            <a:ext cx="1152128" cy="1080120"/>
          </a:xfrm>
          <a:prstGeom prst="cub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k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7668344" y="980728"/>
            <a:ext cx="1152128" cy="1080120"/>
          </a:xfrm>
          <a:prstGeom prst="cub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n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6228184" y="2276872"/>
            <a:ext cx="1152128" cy="1080120"/>
          </a:xfrm>
          <a:prstGeom prst="cub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7991872" y="3140968"/>
            <a:ext cx="1152128" cy="1080120"/>
          </a:xfrm>
          <a:prstGeom prst="cub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o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5220072" y="3717032"/>
            <a:ext cx="1152128" cy="1080120"/>
          </a:xfrm>
          <a:prstGeom prst="cub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y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3347864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M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4211960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o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5076056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n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5940152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k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6804248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7668344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y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Куб 17"/>
          <p:cNvSpPr/>
          <p:nvPr/>
        </p:nvSpPr>
        <p:spPr>
          <a:xfrm>
            <a:off x="7668344" y="404664"/>
            <a:ext cx="1152128" cy="1080120"/>
          </a:xfrm>
          <a:prstGeom prst="cube">
            <a:avLst/>
          </a:prstGeom>
          <a:solidFill>
            <a:srgbClr val="FFCC00">
              <a:alpha val="73000"/>
            </a:srgbClr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o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5724128" y="764704"/>
            <a:ext cx="1152128" cy="1080120"/>
          </a:xfrm>
          <a:prstGeom prst="cube">
            <a:avLst/>
          </a:prstGeom>
          <a:solidFill>
            <a:srgbClr val="FFCC00">
              <a:alpha val="73000"/>
            </a:srgbClr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c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7380312" y="2564904"/>
            <a:ext cx="1152128" cy="1080120"/>
          </a:xfrm>
          <a:prstGeom prst="cube">
            <a:avLst/>
          </a:prstGeom>
          <a:solidFill>
            <a:srgbClr val="FFCC00">
              <a:alpha val="73000"/>
            </a:srgbClr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o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2" name="Куб 21"/>
          <p:cNvSpPr/>
          <p:nvPr/>
        </p:nvSpPr>
        <p:spPr>
          <a:xfrm>
            <a:off x="5868144" y="2852936"/>
            <a:ext cx="1152128" cy="1080120"/>
          </a:xfrm>
          <a:prstGeom prst="cube">
            <a:avLst/>
          </a:prstGeom>
          <a:solidFill>
            <a:srgbClr val="FFCC00">
              <a:alpha val="73000"/>
            </a:srgbClr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i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4" name="Куб 23"/>
          <p:cNvSpPr/>
          <p:nvPr/>
        </p:nvSpPr>
        <p:spPr>
          <a:xfrm>
            <a:off x="6804248" y="4149080"/>
            <a:ext cx="1152128" cy="1080120"/>
          </a:xfrm>
          <a:prstGeom prst="cube">
            <a:avLst/>
          </a:prstGeom>
          <a:solidFill>
            <a:srgbClr val="FFCC00">
              <a:alpha val="73000"/>
            </a:srgbClr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5" name="Куб 34"/>
          <p:cNvSpPr/>
          <p:nvPr/>
        </p:nvSpPr>
        <p:spPr>
          <a:xfrm>
            <a:off x="5076056" y="4149080"/>
            <a:ext cx="1152128" cy="1080120"/>
          </a:xfrm>
          <a:prstGeom prst="cube">
            <a:avLst/>
          </a:prstGeom>
          <a:solidFill>
            <a:srgbClr val="FFCC00">
              <a:alpha val="73000"/>
            </a:srgbClr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r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3" name="Куб 32"/>
          <p:cNvSpPr/>
          <p:nvPr/>
        </p:nvSpPr>
        <p:spPr>
          <a:xfrm>
            <a:off x="755576" y="5517232"/>
            <a:ext cx="1152128" cy="1080120"/>
          </a:xfrm>
          <a:prstGeom prst="cube">
            <a:avLst/>
          </a:prstGeom>
          <a:solidFill>
            <a:srgbClr val="FFCC00">
              <a:alpha val="73000"/>
            </a:srgbClr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C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4" name="Куб 33"/>
          <p:cNvSpPr/>
          <p:nvPr/>
        </p:nvSpPr>
        <p:spPr>
          <a:xfrm>
            <a:off x="1619672" y="5517232"/>
            <a:ext cx="1152128" cy="1080120"/>
          </a:xfrm>
          <a:prstGeom prst="cube">
            <a:avLst/>
          </a:prstGeom>
          <a:solidFill>
            <a:srgbClr val="FFCC00">
              <a:alpha val="73000"/>
            </a:srgbClr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r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2483768" y="5517232"/>
            <a:ext cx="1152128" cy="1080120"/>
          </a:xfrm>
          <a:prstGeom prst="cube">
            <a:avLst/>
          </a:prstGeom>
          <a:solidFill>
            <a:srgbClr val="FFCC00">
              <a:alpha val="73000"/>
            </a:srgbClr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o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3347864" y="5517232"/>
            <a:ext cx="1152128" cy="1080120"/>
          </a:xfrm>
          <a:prstGeom prst="cube">
            <a:avLst/>
          </a:prstGeom>
          <a:solidFill>
            <a:srgbClr val="FFCC00">
              <a:alpha val="73000"/>
            </a:srgbClr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c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4211960" y="5517232"/>
            <a:ext cx="1152128" cy="1080120"/>
          </a:xfrm>
          <a:prstGeom prst="cube">
            <a:avLst/>
          </a:prstGeom>
          <a:solidFill>
            <a:srgbClr val="FFCC00">
              <a:alpha val="73000"/>
            </a:srgbClr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o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5076056" y="5517232"/>
            <a:ext cx="1152128" cy="1080120"/>
          </a:xfrm>
          <a:prstGeom prst="cube">
            <a:avLst/>
          </a:prstGeom>
          <a:solidFill>
            <a:srgbClr val="FFCC00">
              <a:alpha val="73000"/>
            </a:srgbClr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d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5940152" y="5517232"/>
            <a:ext cx="1152128" cy="1080120"/>
          </a:xfrm>
          <a:prstGeom prst="cube">
            <a:avLst/>
          </a:prstGeom>
          <a:solidFill>
            <a:srgbClr val="FFCC00">
              <a:alpha val="73000"/>
            </a:srgbClr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Georgia" pitchFamily="18" charset="0"/>
              </a:rPr>
              <a:t>i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6804248" y="5517232"/>
            <a:ext cx="1152128" cy="1080120"/>
          </a:xfrm>
          <a:prstGeom prst="cube">
            <a:avLst/>
          </a:prstGeom>
          <a:solidFill>
            <a:srgbClr val="FFCC00">
              <a:alpha val="73000"/>
            </a:srgbClr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l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7668344" y="5517232"/>
            <a:ext cx="1152128" cy="1080120"/>
          </a:xfrm>
          <a:prstGeom prst="cube">
            <a:avLst/>
          </a:prstGeom>
          <a:solidFill>
            <a:srgbClr val="FFCC00">
              <a:alpha val="73000"/>
            </a:srgbClr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1990" name="Picture 6" descr="http://img0.liveinternet.ru/images/attach/c/3/78/203/78203862_large_0_514e2_7d535bce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551448"/>
            <a:ext cx="5256584" cy="6717280"/>
          </a:xfrm>
          <a:prstGeom prst="rect">
            <a:avLst/>
          </a:prstGeom>
          <a:noFill/>
          <a:ln w="25400"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6" name="Куб 35"/>
          <p:cNvSpPr/>
          <p:nvPr/>
        </p:nvSpPr>
        <p:spPr>
          <a:xfrm>
            <a:off x="3851920" y="620688"/>
            <a:ext cx="1152128" cy="1080120"/>
          </a:xfrm>
          <a:prstGeom prst="cube">
            <a:avLst/>
          </a:prstGeom>
          <a:solidFill>
            <a:srgbClr val="FFCC00">
              <a:alpha val="73000"/>
            </a:srgbClr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C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1" name="Куб 20"/>
          <p:cNvSpPr/>
          <p:nvPr/>
        </p:nvSpPr>
        <p:spPr>
          <a:xfrm>
            <a:off x="4427984" y="2276872"/>
            <a:ext cx="1152128" cy="1080120"/>
          </a:xfrm>
          <a:prstGeom prst="cube">
            <a:avLst/>
          </a:prstGeom>
          <a:solidFill>
            <a:srgbClr val="FFCC00">
              <a:alpha val="73000"/>
            </a:srgbClr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d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3" name="Куб 22"/>
          <p:cNvSpPr/>
          <p:nvPr/>
        </p:nvSpPr>
        <p:spPr>
          <a:xfrm>
            <a:off x="3707904" y="4005064"/>
            <a:ext cx="1152128" cy="1080120"/>
          </a:xfrm>
          <a:prstGeom prst="cube">
            <a:avLst/>
          </a:prstGeom>
          <a:solidFill>
            <a:srgbClr val="FFCC00">
              <a:alpha val="73000"/>
            </a:srgbClr>
          </a:solidFill>
          <a:ln w="254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l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4" grpId="0" animBg="1"/>
      <p:bldP spid="35" grpId="0" animBg="1"/>
      <p:bldP spid="33" grpId="0" animBg="1"/>
      <p:bldP spid="34" grpId="0" animBg="1"/>
      <p:bldP spid="1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6" grpId="0" animBg="1"/>
      <p:bldP spid="21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http://www.popmech.ru/images/upload/article/14235_1234964968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7336" cy="68580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9" name="Куб 8"/>
          <p:cNvSpPr/>
          <p:nvPr/>
        </p:nvSpPr>
        <p:spPr>
          <a:xfrm>
            <a:off x="3995936" y="4077072"/>
            <a:ext cx="1152128" cy="1080120"/>
          </a:xfrm>
          <a:prstGeom prst="cub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i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3923928" y="332656"/>
            <a:ext cx="1152128" cy="1080120"/>
          </a:xfrm>
          <a:prstGeom prst="cub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G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7991872" y="0"/>
            <a:ext cx="1152128" cy="1080120"/>
          </a:xfrm>
          <a:prstGeom prst="cub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f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7452320" y="1844824"/>
            <a:ext cx="1152128" cy="1080120"/>
          </a:xfrm>
          <a:prstGeom prst="cub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r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5868144" y="1052736"/>
            <a:ext cx="1152128" cy="1080120"/>
          </a:xfrm>
          <a:prstGeom prst="cub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6660232" y="3501008"/>
            <a:ext cx="1152128" cy="1080120"/>
          </a:xfrm>
          <a:prstGeom prst="cub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a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4788024" y="2420888"/>
            <a:ext cx="1152128" cy="1080120"/>
          </a:xfrm>
          <a:prstGeom prst="cub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f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2483768" y="5517232"/>
            <a:ext cx="1152128" cy="1080120"/>
          </a:xfrm>
          <a:prstGeom prst="cub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G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3347864" y="5517232"/>
            <a:ext cx="1152128" cy="1080120"/>
          </a:xfrm>
          <a:prstGeom prst="cub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i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4211960" y="5517232"/>
            <a:ext cx="1152128" cy="1080120"/>
          </a:xfrm>
          <a:prstGeom prst="cub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r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5076056" y="5517232"/>
            <a:ext cx="1152128" cy="1080120"/>
          </a:xfrm>
          <a:prstGeom prst="cub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a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5940152" y="5517232"/>
            <a:ext cx="1152128" cy="1080120"/>
          </a:xfrm>
          <a:prstGeom prst="cub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f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1" name="Куб 20"/>
          <p:cNvSpPr/>
          <p:nvPr/>
        </p:nvSpPr>
        <p:spPr>
          <a:xfrm>
            <a:off x="6804248" y="5517232"/>
            <a:ext cx="1152128" cy="1080120"/>
          </a:xfrm>
          <a:prstGeom prst="cub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f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2" name="Куб 21"/>
          <p:cNvSpPr/>
          <p:nvPr/>
        </p:nvSpPr>
        <p:spPr>
          <a:xfrm>
            <a:off x="7668344" y="5517232"/>
            <a:ext cx="1152128" cy="1080120"/>
          </a:xfrm>
          <a:prstGeom prst="cub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5181600" y="650523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i="1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Бурлаковой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dreamworlds.ru/uploads/posts/2010-06/1276020428_0a1066afaf0d19f93fc2011b729da5d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2"/>
            <a:ext cx="9144000" cy="73152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1" name="Куб 10"/>
          <p:cNvSpPr/>
          <p:nvPr/>
        </p:nvSpPr>
        <p:spPr>
          <a:xfrm>
            <a:off x="0" y="332656"/>
            <a:ext cx="1152128" cy="1080120"/>
          </a:xfrm>
          <a:prstGeom prst="cub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h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683568" y="1628800"/>
            <a:ext cx="1152128" cy="1080120"/>
          </a:xfrm>
          <a:prstGeom prst="cub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C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7991872" y="0"/>
            <a:ext cx="1152128" cy="1080120"/>
          </a:xfrm>
          <a:prstGeom prst="cub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t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6156176" y="548680"/>
            <a:ext cx="1152128" cy="1080120"/>
          </a:xfrm>
          <a:prstGeom prst="cub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4572000" y="0"/>
            <a:ext cx="1152128" cy="1080120"/>
          </a:xfrm>
          <a:prstGeom prst="cub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h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2843808" y="332656"/>
            <a:ext cx="1152128" cy="1080120"/>
          </a:xfrm>
          <a:prstGeom prst="cub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1547664" y="0"/>
            <a:ext cx="1152128" cy="1080120"/>
          </a:xfrm>
          <a:prstGeom prst="cub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a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2483768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C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3347864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h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4211960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1" name="Куб 20"/>
          <p:cNvSpPr/>
          <p:nvPr/>
        </p:nvSpPr>
        <p:spPr>
          <a:xfrm>
            <a:off x="5076056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2" name="Куб 21"/>
          <p:cNvSpPr/>
          <p:nvPr/>
        </p:nvSpPr>
        <p:spPr>
          <a:xfrm>
            <a:off x="5940152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t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3" name="Куб 22"/>
          <p:cNvSpPr/>
          <p:nvPr/>
        </p:nvSpPr>
        <p:spPr>
          <a:xfrm>
            <a:off x="6804248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a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4" name="Куб 23"/>
          <p:cNvSpPr/>
          <p:nvPr/>
        </p:nvSpPr>
        <p:spPr>
          <a:xfrm>
            <a:off x="7668344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h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ns.sitecity.ru/fimages/k/katerina10/storage/album_1405214849_344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69822" cy="6858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6" name="Куб 5"/>
          <p:cNvSpPr/>
          <p:nvPr/>
        </p:nvSpPr>
        <p:spPr>
          <a:xfrm>
            <a:off x="4283968" y="404664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itchFamily="18" charset="0"/>
              </a:rPr>
              <a:t>T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5148064" y="404664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Georgia" pitchFamily="18" charset="0"/>
              </a:rPr>
              <a:t>i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6012160" y="404664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g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6876256" y="404664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7740352" y="404664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r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4788024" y="2060848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6948264" y="2204864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g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7668344" y="4221088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r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5364088" y="3645024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Georgia" pitchFamily="18" charset="0"/>
              </a:rPr>
              <a:t>i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5508104" y="5301208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Georgia" pitchFamily="18" charset="0"/>
              </a:rPr>
              <a:t>Т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67744" y="260648"/>
            <a:ext cx="6588224" cy="11521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Georgia" pitchFamily="18" charset="0"/>
              </a:rPr>
              <a:t>Zebra</a:t>
            </a:r>
            <a:endParaRPr lang="en-US" sz="6600" dirty="0">
              <a:latin typeface="Georgia" pitchFamily="18" charset="0"/>
            </a:endParaRPr>
          </a:p>
        </p:txBody>
      </p:sp>
      <p:pic>
        <p:nvPicPr>
          <p:cNvPr id="4104" name="Picture 8" descr="http://www.portpool.ru/content/madagascar/madagascar_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36812"/>
            <a:ext cx="6828250" cy="5121188"/>
          </a:xfrm>
          <a:prstGeom prst="rect">
            <a:avLst/>
          </a:prstGeom>
          <a:noFill/>
        </p:spPr>
      </p:pic>
      <p:pic>
        <p:nvPicPr>
          <p:cNvPr id="4098" name="Picture 2" descr="http://www.img3.imgbb.ru/2/5/c/25c660358f13a0d14a9cb2ce586cc1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055" y="4437112"/>
            <a:ext cx="3067946" cy="2420888"/>
          </a:xfrm>
          <a:prstGeom prst="rect">
            <a:avLst/>
          </a:prstGeom>
          <a:noFill/>
        </p:spPr>
      </p:pic>
      <p:pic>
        <p:nvPicPr>
          <p:cNvPr id="4108" name="Picture 12" descr="http://dreamworlds.ru/uploads/posts/2010-06/1276020428_0a1066afaf0d19f93fc2011b729da5d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2865"/>
            <a:ext cx="3131418" cy="2505135"/>
          </a:xfrm>
          <a:prstGeom prst="rect">
            <a:avLst/>
          </a:prstGeom>
          <a:noFill/>
        </p:spPr>
      </p:pic>
      <p:pic>
        <p:nvPicPr>
          <p:cNvPr id="4110" name="Picture 14" descr="http://www.tbaybucs.com/language/gl/acp/easy-ostrich-drawing-53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13384"/>
            <a:ext cx="2555776" cy="2555776"/>
          </a:xfrm>
          <a:prstGeom prst="rect">
            <a:avLst/>
          </a:prstGeom>
          <a:noFill/>
        </p:spPr>
      </p:pic>
      <p:pic>
        <p:nvPicPr>
          <p:cNvPr id="4102" name="Picture 6" descr="http://icons2.iconarchive.com/icons/majdi-khawaja/madagascar/128/Marty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7737" y="1484784"/>
            <a:ext cx="2376263" cy="2376264"/>
          </a:xfrm>
          <a:prstGeom prst="rect">
            <a:avLst/>
          </a:prstGeom>
          <a:noFill/>
        </p:spPr>
      </p:pic>
      <p:pic>
        <p:nvPicPr>
          <p:cNvPr id="4106" name="Picture 10" descr="http://egotvonline.com/wp-content/uploads/2011/09/200px-Abu.png?41ed4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1916832"/>
            <a:ext cx="1678381" cy="2232248"/>
          </a:xfrm>
          <a:prstGeom prst="rect">
            <a:avLst/>
          </a:prstGeom>
          <a:noFill/>
        </p:spPr>
      </p:pic>
      <p:pic>
        <p:nvPicPr>
          <p:cNvPr id="4100" name="Picture 4" descr="http://www.mobanwang.com/icon/UploadFiles_8971/201009/2010091422200577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6672"/>
            <a:ext cx="1800200" cy="1800200"/>
          </a:xfrm>
          <a:prstGeom prst="rect">
            <a:avLst/>
          </a:prstGeom>
          <a:noFill/>
        </p:spPr>
      </p:pic>
      <p:pic>
        <p:nvPicPr>
          <p:cNvPr id="4112" name="Picture 16" descr="http://www.portpool.ru/content/madagascar/madagascar_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4000500"/>
            <a:ext cx="3810000" cy="2857500"/>
          </a:xfrm>
          <a:prstGeom prst="rect">
            <a:avLst/>
          </a:prstGeom>
          <a:noFill/>
        </p:spPr>
      </p:pic>
      <p:pic>
        <p:nvPicPr>
          <p:cNvPr id="4114" name="Picture 18" descr="http://img-fotki.yandex.ru/get/3700/inmira.57/0_3c7df_ed00f4ad_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6096" y="2420888"/>
            <a:ext cx="1503563" cy="1988840"/>
          </a:xfrm>
          <a:prstGeom prst="rect">
            <a:avLst/>
          </a:prstGeom>
          <a:noFill/>
        </p:spPr>
      </p:pic>
      <p:cxnSp>
        <p:nvCxnSpPr>
          <p:cNvPr id="59" name="Прямая со стрелкой 58"/>
          <p:cNvCxnSpPr/>
          <p:nvPr/>
        </p:nvCxnSpPr>
        <p:spPr>
          <a:xfrm>
            <a:off x="10260632" y="49411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5" idx="2"/>
          </p:cNvCxnSpPr>
          <p:nvPr/>
        </p:nvCxnSpPr>
        <p:spPr>
          <a:xfrm>
            <a:off x="5561856" y="1412776"/>
            <a:ext cx="1530424" cy="504056"/>
          </a:xfrm>
          <a:prstGeom prst="straightConnector1">
            <a:avLst/>
          </a:prstGeom>
          <a:ln w="25400">
            <a:solidFill>
              <a:srgbClr val="FFFF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/>
          <p:cNvSpPr txBox="1"/>
          <p:nvPr/>
        </p:nvSpPr>
        <p:spPr>
          <a:xfrm>
            <a:off x="5181600" y="650523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i="1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Бурлаковой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64704"/>
            <a:ext cx="2627784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Squirrel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48880"/>
            <a:ext cx="2627784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Wolf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56792"/>
            <a:ext cx="2627784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Hare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2627784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Deer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11669"/>
            <a:ext cx="2627784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Fox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445224"/>
            <a:ext cx="2627784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Bear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0"/>
            <a:ext cx="2627785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Mouse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40968"/>
            <a:ext cx="2627784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Snake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861048"/>
            <a:ext cx="2627784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Rac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(c)</a:t>
            </a:r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oon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16215" y="0"/>
            <a:ext cx="262778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Волк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764704"/>
            <a:ext cx="262778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Медведь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1556792"/>
            <a:ext cx="262778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Олень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2348880"/>
            <a:ext cx="262778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Лиса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34175" y="3068960"/>
            <a:ext cx="260982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Мышь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16216" y="3861048"/>
            <a:ext cx="262778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Змея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4653136"/>
            <a:ext cx="262778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Заяц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16216" y="5445224"/>
            <a:ext cx="262778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Белка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16216" y="6211669"/>
            <a:ext cx="262778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Енот</a:t>
            </a:r>
            <a:endParaRPr lang="en-US" sz="3600" dirty="0">
              <a:latin typeface="Georgia" pitchFamily="18" charset="0"/>
            </a:endParaRPr>
          </a:p>
        </p:txBody>
      </p:sp>
      <p:cxnSp>
        <p:nvCxnSpPr>
          <p:cNvPr id="25" name="Прямая со стрелкой 24"/>
          <p:cNvCxnSpPr>
            <a:stCxn id="11" idx="3"/>
            <a:endCxn id="18" idx="1"/>
          </p:cNvCxnSpPr>
          <p:nvPr/>
        </p:nvCxnSpPr>
        <p:spPr>
          <a:xfrm>
            <a:off x="2627784" y="323166"/>
            <a:ext cx="3906391" cy="3068960"/>
          </a:xfrm>
          <a:prstGeom prst="straightConnector1">
            <a:avLst/>
          </a:prstGeom>
          <a:ln w="25400">
            <a:solidFill>
              <a:srgbClr val="7030A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3"/>
            <a:endCxn id="22" idx="1"/>
          </p:cNvCxnSpPr>
          <p:nvPr/>
        </p:nvCxnSpPr>
        <p:spPr>
          <a:xfrm>
            <a:off x="2627784" y="1087870"/>
            <a:ext cx="3888432" cy="4680520"/>
          </a:xfrm>
          <a:prstGeom prst="straightConnector1">
            <a:avLst/>
          </a:prstGeom>
          <a:ln w="25400">
            <a:solidFill>
              <a:srgbClr val="00206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3"/>
            <a:endCxn id="20" idx="1"/>
          </p:cNvCxnSpPr>
          <p:nvPr/>
        </p:nvCxnSpPr>
        <p:spPr>
          <a:xfrm>
            <a:off x="2627784" y="1879958"/>
            <a:ext cx="3888432" cy="3096344"/>
          </a:xfrm>
          <a:prstGeom prst="straightConnector1">
            <a:avLst/>
          </a:prstGeom>
          <a:ln w="25400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3"/>
            <a:endCxn id="14" idx="1"/>
          </p:cNvCxnSpPr>
          <p:nvPr/>
        </p:nvCxnSpPr>
        <p:spPr>
          <a:xfrm flipV="1">
            <a:off x="2627784" y="323166"/>
            <a:ext cx="3888431" cy="2348880"/>
          </a:xfrm>
          <a:prstGeom prst="straightConnector1">
            <a:avLst/>
          </a:prstGeom>
          <a:ln w="25400">
            <a:solidFill>
              <a:srgbClr val="00B0F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2" idx="3"/>
            <a:endCxn id="19" idx="1"/>
          </p:cNvCxnSpPr>
          <p:nvPr/>
        </p:nvCxnSpPr>
        <p:spPr>
          <a:xfrm>
            <a:off x="2627784" y="3464134"/>
            <a:ext cx="3888432" cy="720080"/>
          </a:xfrm>
          <a:prstGeom prst="straightConnector1">
            <a:avLst/>
          </a:prstGeom>
          <a:ln w="25400">
            <a:solidFill>
              <a:srgbClr val="00B05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3" idx="3"/>
            <a:endCxn id="23" idx="1"/>
          </p:cNvCxnSpPr>
          <p:nvPr/>
        </p:nvCxnSpPr>
        <p:spPr>
          <a:xfrm>
            <a:off x="2627784" y="4184214"/>
            <a:ext cx="3888432" cy="2350621"/>
          </a:xfrm>
          <a:prstGeom prst="straightConnector1">
            <a:avLst/>
          </a:prstGeom>
          <a:ln w="25400">
            <a:solidFill>
              <a:srgbClr val="92D05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8" idx="3"/>
            <a:endCxn id="16" idx="1"/>
          </p:cNvCxnSpPr>
          <p:nvPr/>
        </p:nvCxnSpPr>
        <p:spPr>
          <a:xfrm flipV="1">
            <a:off x="2627784" y="1879958"/>
            <a:ext cx="3888432" cy="3096344"/>
          </a:xfrm>
          <a:prstGeom prst="straightConnector1">
            <a:avLst/>
          </a:prstGeom>
          <a:ln w="25400">
            <a:solidFill>
              <a:srgbClr val="FFFF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0" idx="3"/>
            <a:endCxn id="15" idx="1"/>
          </p:cNvCxnSpPr>
          <p:nvPr/>
        </p:nvCxnSpPr>
        <p:spPr>
          <a:xfrm flipV="1">
            <a:off x="2627784" y="1087870"/>
            <a:ext cx="3888432" cy="4680520"/>
          </a:xfrm>
          <a:prstGeom prst="straightConnector1">
            <a:avLst/>
          </a:prstGeom>
          <a:ln w="25400">
            <a:solidFill>
              <a:srgbClr val="FFC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9" idx="3"/>
            <a:endCxn id="17" idx="1"/>
          </p:cNvCxnSpPr>
          <p:nvPr/>
        </p:nvCxnSpPr>
        <p:spPr>
          <a:xfrm flipV="1">
            <a:off x="2627784" y="2672046"/>
            <a:ext cx="3888432" cy="3862789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"/>
          <p:cNvSpPr txBox="1"/>
          <p:nvPr/>
        </p:nvSpPr>
        <p:spPr>
          <a:xfrm>
            <a:off x="2627784" y="6511752"/>
            <a:ext cx="387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i="1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Бурлаковой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2" name="Picture 16" descr="http://img126.imageshack.us/img126/1248/09cd5e5d11e4am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564904"/>
            <a:ext cx="2232248" cy="1952403"/>
          </a:xfrm>
          <a:prstGeom prst="rect">
            <a:avLst/>
          </a:prstGeom>
          <a:noFill/>
        </p:spPr>
      </p:pic>
      <p:pic>
        <p:nvPicPr>
          <p:cNvPr id="50182" name="Picture 6" descr="http://chatium.com/data/pr_image/s66258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24944"/>
            <a:ext cx="1584176" cy="1875998"/>
          </a:xfrm>
          <a:prstGeom prst="rect">
            <a:avLst/>
          </a:prstGeom>
          <a:noFill/>
        </p:spPr>
      </p:pic>
      <p:pic>
        <p:nvPicPr>
          <p:cNvPr id="50178" name="Picture 2" descr="http://images1.wikia.nocookie.net/__cb20120804231028/disney/images/0/0d/Meekodisne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2392961"/>
          </a:xfrm>
          <a:prstGeom prst="rect">
            <a:avLst/>
          </a:prstGeom>
          <a:noFill/>
        </p:spPr>
      </p:pic>
      <p:pic>
        <p:nvPicPr>
          <p:cNvPr id="50186" name="Picture 10" descr="http://www.stihi.ru/pics/2013/02/17/267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0"/>
            <a:ext cx="2592288" cy="2592288"/>
          </a:xfrm>
          <a:prstGeom prst="rect">
            <a:avLst/>
          </a:prstGeom>
          <a:noFill/>
        </p:spPr>
      </p:pic>
      <p:pic>
        <p:nvPicPr>
          <p:cNvPr id="50180" name="Picture 4" descr="http://iraribka.www.nn.ru/users/foto/211185-2012-12-06-Cinderella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674021"/>
            <a:ext cx="1656184" cy="21839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764704"/>
            <a:ext cx="2627784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Squirrel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48880"/>
            <a:ext cx="2627784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Wolf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56792"/>
            <a:ext cx="2627784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Hare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2627784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Deer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11669"/>
            <a:ext cx="2627784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Fox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445224"/>
            <a:ext cx="2627784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Bear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0"/>
            <a:ext cx="2627785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Mouse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40968"/>
            <a:ext cx="2627784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Snake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861048"/>
            <a:ext cx="2627784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Rac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(c)</a:t>
            </a:r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oon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25" name="Прямая со стрелкой 24"/>
          <p:cNvCxnSpPr>
            <a:stCxn id="11" idx="3"/>
            <a:endCxn id="50180" idx="0"/>
          </p:cNvCxnSpPr>
          <p:nvPr/>
        </p:nvCxnSpPr>
        <p:spPr>
          <a:xfrm>
            <a:off x="2627784" y="323166"/>
            <a:ext cx="1548172" cy="4350855"/>
          </a:xfrm>
          <a:prstGeom prst="straightConnector1">
            <a:avLst/>
          </a:prstGeom>
          <a:ln w="25400">
            <a:solidFill>
              <a:srgbClr val="7030A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3"/>
          </p:cNvCxnSpPr>
          <p:nvPr/>
        </p:nvCxnSpPr>
        <p:spPr>
          <a:xfrm>
            <a:off x="2627784" y="1087870"/>
            <a:ext cx="576064" cy="1477034"/>
          </a:xfrm>
          <a:prstGeom prst="straightConnector1">
            <a:avLst/>
          </a:prstGeom>
          <a:ln w="25400">
            <a:solidFill>
              <a:srgbClr val="00206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3"/>
          </p:cNvCxnSpPr>
          <p:nvPr/>
        </p:nvCxnSpPr>
        <p:spPr>
          <a:xfrm>
            <a:off x="2627784" y="1879958"/>
            <a:ext cx="2520280" cy="1116994"/>
          </a:xfrm>
          <a:prstGeom prst="straightConnector1">
            <a:avLst/>
          </a:prstGeom>
          <a:ln w="25400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3"/>
          </p:cNvCxnSpPr>
          <p:nvPr/>
        </p:nvCxnSpPr>
        <p:spPr>
          <a:xfrm>
            <a:off x="2627784" y="2672046"/>
            <a:ext cx="2664296" cy="2989202"/>
          </a:xfrm>
          <a:prstGeom prst="straightConnector1">
            <a:avLst/>
          </a:prstGeom>
          <a:ln w="25400">
            <a:solidFill>
              <a:srgbClr val="00B0F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2" idx="3"/>
          </p:cNvCxnSpPr>
          <p:nvPr/>
        </p:nvCxnSpPr>
        <p:spPr>
          <a:xfrm flipV="1">
            <a:off x="2627784" y="1052736"/>
            <a:ext cx="2952328" cy="2411398"/>
          </a:xfrm>
          <a:prstGeom prst="straightConnector1">
            <a:avLst/>
          </a:prstGeom>
          <a:ln w="25400">
            <a:solidFill>
              <a:srgbClr val="00B05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2555776" y="1052736"/>
            <a:ext cx="4824536" cy="3059742"/>
          </a:xfrm>
          <a:prstGeom prst="straightConnector1">
            <a:avLst/>
          </a:prstGeom>
          <a:ln w="25400">
            <a:solidFill>
              <a:srgbClr val="92D05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8" idx="3"/>
          </p:cNvCxnSpPr>
          <p:nvPr/>
        </p:nvCxnSpPr>
        <p:spPr>
          <a:xfrm flipV="1">
            <a:off x="2627784" y="1628800"/>
            <a:ext cx="1584176" cy="3347502"/>
          </a:xfrm>
          <a:prstGeom prst="straightConnector1">
            <a:avLst/>
          </a:prstGeom>
          <a:ln w="25400">
            <a:solidFill>
              <a:srgbClr val="FFFF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0" idx="3"/>
          </p:cNvCxnSpPr>
          <p:nvPr/>
        </p:nvCxnSpPr>
        <p:spPr>
          <a:xfrm flipV="1">
            <a:off x="2627784" y="4869160"/>
            <a:ext cx="4824536" cy="899230"/>
          </a:xfrm>
          <a:prstGeom prst="straightConnector1">
            <a:avLst/>
          </a:prstGeom>
          <a:ln w="25400">
            <a:solidFill>
              <a:srgbClr val="FFC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9" idx="3"/>
          </p:cNvCxnSpPr>
          <p:nvPr/>
        </p:nvCxnSpPr>
        <p:spPr>
          <a:xfrm flipV="1">
            <a:off x="2627784" y="3717032"/>
            <a:ext cx="3816424" cy="2817803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4" name="Picture 8" descr="http://www.akenini.com/img/enigmes/loup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986873"/>
            <a:ext cx="1944216" cy="1871127"/>
          </a:xfrm>
          <a:prstGeom prst="rect">
            <a:avLst/>
          </a:prstGeom>
          <a:noFill/>
        </p:spPr>
      </p:pic>
      <p:pic>
        <p:nvPicPr>
          <p:cNvPr id="50190" name="Picture 14" descr="http://img-fotki.yandex.ru/get/5507/neangel-73.165/0_6e162_24938129_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0"/>
            <a:ext cx="1872208" cy="2770868"/>
          </a:xfrm>
          <a:prstGeom prst="rect">
            <a:avLst/>
          </a:prstGeom>
          <a:noFill/>
        </p:spPr>
      </p:pic>
      <p:pic>
        <p:nvPicPr>
          <p:cNvPr id="50194" name="Picture 18" descr="http://brotherbear.aniworld.ru/galleries/Pictures/Clipart/clip09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2652365"/>
            <a:ext cx="2267744" cy="4205635"/>
          </a:xfrm>
          <a:prstGeom prst="rect">
            <a:avLst/>
          </a:prstGeom>
          <a:noFill/>
        </p:spPr>
      </p:pic>
      <p:pic>
        <p:nvPicPr>
          <p:cNvPr id="50196" name="Picture 20" descr="http://bbsimg.ngfiles.com/1/5554000/ngbbs42bb06b4422fa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2708920"/>
            <a:ext cx="1080120" cy="1976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0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0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16216" y="764704"/>
            <a:ext cx="2627784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Squirrel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2348880"/>
            <a:ext cx="2627784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Wolf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56792"/>
            <a:ext cx="2627784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Hare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2627784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Deer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11669"/>
            <a:ext cx="2627784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Fox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5373216"/>
            <a:ext cx="2627784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Bear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0"/>
            <a:ext cx="2627785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Mouse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40968"/>
            <a:ext cx="2627784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Snake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3789040"/>
            <a:ext cx="2627784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Rac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(c)</a:t>
            </a:r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oon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4" name="Picture 6" descr="http://chatium.com/data/pr_image/s66258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03301"/>
            <a:ext cx="3960440" cy="4689995"/>
          </a:xfrm>
          <a:prstGeom prst="rect">
            <a:avLst/>
          </a:prstGeom>
          <a:noFill/>
        </p:spPr>
      </p:pic>
      <p:pic>
        <p:nvPicPr>
          <p:cNvPr id="59394" name="Picture 2" descr="http://s57.radikal.ru/i156/1208/41/bb4f7a0908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9516" y="1340768"/>
            <a:ext cx="409755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16216" y="764704"/>
            <a:ext cx="2627784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Squirrel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2348880"/>
            <a:ext cx="2627784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Wolf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56792"/>
            <a:ext cx="2627784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Hare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2627784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Deer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11669"/>
            <a:ext cx="2627784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Fox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5373216"/>
            <a:ext cx="2627784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Bear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0"/>
            <a:ext cx="2627785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Mouse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40968"/>
            <a:ext cx="2627784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Snake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3789040"/>
            <a:ext cx="2627784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Rac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(c)</a:t>
            </a:r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oon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1202" name="Picture 2" descr="http://img80.imageshack.us/img80/8312/a61nk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764704"/>
            <a:ext cx="3748222" cy="4032449"/>
          </a:xfrm>
          <a:prstGeom prst="rect">
            <a:avLst/>
          </a:prstGeom>
          <a:noFill/>
        </p:spPr>
      </p:pic>
      <p:pic>
        <p:nvPicPr>
          <p:cNvPr id="51204" name="Picture 4" descr="http://s49.radikal.ru/i126/1001/cc/5ee3fe5ddb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583608"/>
            <a:ext cx="4176464" cy="2274392"/>
          </a:xfrm>
          <a:prstGeom prst="rect">
            <a:avLst/>
          </a:prstGeom>
          <a:noFill/>
        </p:spPr>
      </p:pic>
      <p:sp>
        <p:nvSpPr>
          <p:cNvPr id="14" name="TextBox 1"/>
          <p:cNvSpPr txBox="1"/>
          <p:nvPr/>
        </p:nvSpPr>
        <p:spPr>
          <a:xfrm>
            <a:off x="5181600" y="650523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i="1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Бурлаковой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8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akenini.com/img/enigmes/lou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622" y="1412776"/>
            <a:ext cx="4264782" cy="4104456"/>
          </a:xfrm>
          <a:prstGeom prst="rect">
            <a:avLst/>
          </a:prstGeom>
          <a:noFill/>
        </p:spPr>
      </p:pic>
      <p:pic>
        <p:nvPicPr>
          <p:cNvPr id="54274" name="Picture 2" descr="http://dreamworlds.ru/uploads/posts/2009-06/1246180968_3562e788a3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7" y="1196751"/>
            <a:ext cx="4641254" cy="51125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16216" y="764704"/>
            <a:ext cx="2627784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Squirrel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2348880"/>
            <a:ext cx="2627784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Wolf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56792"/>
            <a:ext cx="2627784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Hare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2627784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Deer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11669"/>
            <a:ext cx="2627784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Fox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5373216"/>
            <a:ext cx="2627784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Bear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0"/>
            <a:ext cx="2627785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Mouse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40968"/>
            <a:ext cx="2627784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Snake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3789040"/>
            <a:ext cx="2627784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Rac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(c)</a:t>
            </a:r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oon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16216" y="2348880"/>
            <a:ext cx="2627784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Wolf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56792"/>
            <a:ext cx="2627784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Hare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2627784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Deer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836712"/>
            <a:ext cx="2627784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Fox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0"/>
            <a:ext cx="2627785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Mouse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40968"/>
            <a:ext cx="2627784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Snake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3789040"/>
            <a:ext cx="2627784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Rac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(c)</a:t>
            </a:r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oon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5" name="Picture 36" descr="http://rushkolnik.ru/tw_files/5584/d-5583646/5583646_html_45344e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4351"/>
            <a:ext cx="3672408" cy="660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http://img3.proshkolu.ru/content/media/pic/std/2000000/1560000/1559498-3b886a71e65660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16832"/>
            <a:ext cx="3924279" cy="2746995"/>
          </a:xfrm>
          <a:prstGeom prst="rect">
            <a:avLst/>
          </a:prstGeom>
          <a:noFill/>
        </p:spPr>
      </p:pic>
      <p:pic>
        <p:nvPicPr>
          <p:cNvPr id="56324" name="Picture 4" descr="http://4.bp.blogspot.com/_0EvwEVaSo6Q/TLg2CfLTnaI/AAAAAAAADZE/EmJ4XqIWVoM/s1600/tilk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00" y="544522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4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1.28924 -0.0129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copypast.ru/uploads/posts/1319493751_68429281_1293476502_3180515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3831194" cy="5976664"/>
          </a:xfrm>
          <a:prstGeom prst="rect">
            <a:avLst/>
          </a:prstGeom>
          <a:noFill/>
        </p:spPr>
      </p:pic>
      <p:pic>
        <p:nvPicPr>
          <p:cNvPr id="14" name="Picture 2" descr="http://images1.wikia.nocookie.net/__cb20120804231028/disney/images/0/0d/Meekodisne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24744"/>
            <a:ext cx="5297971" cy="4824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16216" y="764704"/>
            <a:ext cx="2627784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Squirrel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2348880"/>
            <a:ext cx="2627784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Wolf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56792"/>
            <a:ext cx="2627784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Hare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2627784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Deer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11669"/>
            <a:ext cx="2627784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Fox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5373216"/>
            <a:ext cx="2627784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Bear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0"/>
            <a:ext cx="2627785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Mouse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40968"/>
            <a:ext cx="2627784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Snake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3789040"/>
            <a:ext cx="2627784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Rac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(c)</a:t>
            </a:r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oon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9413280">
            <a:off x="5714770" y="5990161"/>
            <a:ext cx="864096" cy="561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"/>
          <p:cNvSpPr txBox="1"/>
          <p:nvPr/>
        </p:nvSpPr>
        <p:spPr>
          <a:xfrm>
            <a:off x="5181600" y="650523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i="1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Бурлаковой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16216" y="764704"/>
            <a:ext cx="2627784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Squirrel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2348880"/>
            <a:ext cx="2627784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Wolf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56792"/>
            <a:ext cx="2627784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Hare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2627784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Deer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11669"/>
            <a:ext cx="2627784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Fox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5373216"/>
            <a:ext cx="2627784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Bear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0"/>
            <a:ext cx="2627785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Mouse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40968"/>
            <a:ext cx="2627784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Snake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3789040"/>
            <a:ext cx="2627784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Rac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(c)</a:t>
            </a:r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oon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4" name="Picture 18" descr="http://brotherbear.aniworld.ru/galleries/Pictures/Clipart/clip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3697941" cy="6858000"/>
          </a:xfrm>
          <a:prstGeom prst="rect">
            <a:avLst/>
          </a:prstGeom>
          <a:noFill/>
        </p:spPr>
      </p:pic>
      <p:pic>
        <p:nvPicPr>
          <p:cNvPr id="60418" name="Picture 2" descr="http://www.imgs.su/tmp/2013-08-21/1377089087-565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268760"/>
            <a:ext cx="3914097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://s54.radikal.ru/i143/1210/b8/158a5e53495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340768"/>
            <a:ext cx="4680520" cy="4680520"/>
          </a:xfrm>
          <a:prstGeom prst="rect">
            <a:avLst/>
          </a:prstGeom>
          <a:noFill/>
        </p:spPr>
      </p:pic>
      <p:pic>
        <p:nvPicPr>
          <p:cNvPr id="14" name="Picture 16" descr="http://img126.imageshack.us/img126/1248/09cd5e5d11e4am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12776"/>
            <a:ext cx="5400600" cy="47235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16216" y="764704"/>
            <a:ext cx="2627784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Squirrel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2348880"/>
            <a:ext cx="2627784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Wolf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56792"/>
            <a:ext cx="2627784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Hare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2627784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Deer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11669"/>
            <a:ext cx="2627784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Fox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5373216"/>
            <a:ext cx="2627784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Bear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0"/>
            <a:ext cx="2627785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Mouse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40968"/>
            <a:ext cx="2627784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Snake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3789040"/>
            <a:ext cx="2627784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Rac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(c)</a:t>
            </a:r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oon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http://img-fotki.yandex.ru/get/5507/neangel-73.165/0_6e162_2493812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20688"/>
            <a:ext cx="3989632" cy="59046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16216" y="764704"/>
            <a:ext cx="2627784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Squirrel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2348880"/>
            <a:ext cx="2627784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Wolf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56792"/>
            <a:ext cx="2627784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Hare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2627784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Deer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11669"/>
            <a:ext cx="2627784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Fox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5373216"/>
            <a:ext cx="2627784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Bear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0"/>
            <a:ext cx="2627785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Mouse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40968"/>
            <a:ext cx="2627784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Snake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3789040"/>
            <a:ext cx="2627784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Rac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(c)</a:t>
            </a:r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oon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7346" name="Picture 2" descr="http://img0.liveinternet.ru/images/attach/c/2/66/478/66478073_Photo_0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00808"/>
            <a:ext cx="3936229" cy="4221088"/>
          </a:xfrm>
          <a:prstGeom prst="rect">
            <a:avLst/>
          </a:prstGeom>
          <a:noFill/>
        </p:spPr>
      </p:pic>
      <p:sp>
        <p:nvSpPr>
          <p:cNvPr id="15" name="TextBox 1"/>
          <p:cNvSpPr txBox="1"/>
          <p:nvPr/>
        </p:nvSpPr>
        <p:spPr>
          <a:xfrm>
            <a:off x="5181600" y="650523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i="1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Бурлаковой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67744" y="260648"/>
            <a:ext cx="6588224" cy="11521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Georgia" pitchFamily="18" charset="0"/>
              </a:rPr>
              <a:t>Monkey</a:t>
            </a:r>
            <a:endParaRPr lang="en-US" sz="6600" dirty="0">
              <a:latin typeface="Georgia" pitchFamily="18" charset="0"/>
            </a:endParaRPr>
          </a:p>
        </p:txBody>
      </p:sp>
      <p:pic>
        <p:nvPicPr>
          <p:cNvPr id="4104" name="Picture 8" descr="http://www.portpool.ru/content/madagascar/madagascar_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36812"/>
            <a:ext cx="6828250" cy="5121188"/>
          </a:xfrm>
          <a:prstGeom prst="rect">
            <a:avLst/>
          </a:prstGeom>
          <a:noFill/>
        </p:spPr>
      </p:pic>
      <p:pic>
        <p:nvPicPr>
          <p:cNvPr id="4098" name="Picture 2" descr="http://www.img3.imgbb.ru/2/5/c/25c660358f13a0d14a9cb2ce586cc1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055" y="4437112"/>
            <a:ext cx="3067946" cy="2420888"/>
          </a:xfrm>
          <a:prstGeom prst="rect">
            <a:avLst/>
          </a:prstGeom>
          <a:noFill/>
        </p:spPr>
      </p:pic>
      <p:pic>
        <p:nvPicPr>
          <p:cNvPr id="4108" name="Picture 12" descr="http://dreamworlds.ru/uploads/posts/2010-06/1276020428_0a1066afaf0d19f93fc2011b729da5d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2865"/>
            <a:ext cx="3131418" cy="2505135"/>
          </a:xfrm>
          <a:prstGeom prst="rect">
            <a:avLst/>
          </a:prstGeom>
          <a:noFill/>
        </p:spPr>
      </p:pic>
      <p:pic>
        <p:nvPicPr>
          <p:cNvPr id="4110" name="Picture 14" descr="http://www.tbaybucs.com/language/gl/acp/easy-ostrich-drawing-53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13384"/>
            <a:ext cx="2555776" cy="2555776"/>
          </a:xfrm>
          <a:prstGeom prst="rect">
            <a:avLst/>
          </a:prstGeom>
          <a:noFill/>
        </p:spPr>
      </p:pic>
      <p:pic>
        <p:nvPicPr>
          <p:cNvPr id="4102" name="Picture 6" descr="http://icons2.iconarchive.com/icons/majdi-khawaja/madagascar/128/Marty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7737" y="1484784"/>
            <a:ext cx="2376263" cy="2376264"/>
          </a:xfrm>
          <a:prstGeom prst="rect">
            <a:avLst/>
          </a:prstGeom>
          <a:noFill/>
        </p:spPr>
      </p:pic>
      <p:pic>
        <p:nvPicPr>
          <p:cNvPr id="4106" name="Picture 10" descr="http://egotvonline.com/wp-content/uploads/2011/09/200px-Abu.png?41ed4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1916832"/>
            <a:ext cx="1678381" cy="2232248"/>
          </a:xfrm>
          <a:prstGeom prst="rect">
            <a:avLst/>
          </a:prstGeom>
          <a:noFill/>
        </p:spPr>
      </p:pic>
      <p:pic>
        <p:nvPicPr>
          <p:cNvPr id="4100" name="Picture 4" descr="http://www.mobanwang.com/icon/UploadFiles_8971/201009/2010091422200577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6672"/>
            <a:ext cx="1800200" cy="1800200"/>
          </a:xfrm>
          <a:prstGeom prst="rect">
            <a:avLst/>
          </a:prstGeom>
          <a:noFill/>
        </p:spPr>
      </p:pic>
      <p:pic>
        <p:nvPicPr>
          <p:cNvPr id="4112" name="Picture 16" descr="http://www.portpool.ru/content/madagascar/madagascar_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4000500"/>
            <a:ext cx="3810000" cy="2857500"/>
          </a:xfrm>
          <a:prstGeom prst="rect">
            <a:avLst/>
          </a:prstGeom>
          <a:noFill/>
        </p:spPr>
      </p:pic>
      <p:pic>
        <p:nvPicPr>
          <p:cNvPr id="4114" name="Picture 18" descr="http://img-fotki.yandex.ru/get/3700/inmira.57/0_3c7df_ed00f4ad_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6096" y="2420888"/>
            <a:ext cx="1503563" cy="1988840"/>
          </a:xfrm>
          <a:prstGeom prst="rect">
            <a:avLst/>
          </a:prstGeom>
          <a:noFill/>
        </p:spPr>
      </p:pic>
      <p:cxnSp>
        <p:nvCxnSpPr>
          <p:cNvPr id="59" name="Прямая со стрелкой 58"/>
          <p:cNvCxnSpPr/>
          <p:nvPr/>
        </p:nvCxnSpPr>
        <p:spPr>
          <a:xfrm>
            <a:off x="10260632" y="49411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5" idx="2"/>
          </p:cNvCxnSpPr>
          <p:nvPr/>
        </p:nvCxnSpPr>
        <p:spPr>
          <a:xfrm flipH="1">
            <a:off x="3779912" y="1412776"/>
            <a:ext cx="1781944" cy="720080"/>
          </a:xfrm>
          <a:prstGeom prst="straightConnector1">
            <a:avLst/>
          </a:prstGeom>
          <a:ln w="25400">
            <a:solidFill>
              <a:srgbClr val="00B05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http://www.stihi.ru/pics/2013/02/17/26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5616624" cy="56166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16216" y="764704"/>
            <a:ext cx="2627784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Squirrel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2348880"/>
            <a:ext cx="2627784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Wolf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56792"/>
            <a:ext cx="2627784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Hare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2627784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Deer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11669"/>
            <a:ext cx="2627784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Fox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5373216"/>
            <a:ext cx="2627784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Bear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0"/>
            <a:ext cx="2627785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Mouse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40968"/>
            <a:ext cx="2627784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Snake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3789040"/>
            <a:ext cx="2627784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Rac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(c)</a:t>
            </a:r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oon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8370" name="Picture 2" descr="http://s020.radikal.ru/i708/1301/54/efe622df214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12776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6" descr="http://img126.imageshack.us/img126/1248/09cd5e5d11e4am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404664"/>
            <a:ext cx="5854250" cy="51203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Куб 4"/>
          <p:cNvSpPr/>
          <p:nvPr/>
        </p:nvSpPr>
        <p:spPr>
          <a:xfrm>
            <a:off x="251520" y="5517232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S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Куб 5"/>
          <p:cNvSpPr/>
          <p:nvPr/>
        </p:nvSpPr>
        <p:spPr>
          <a:xfrm>
            <a:off x="1331640" y="5517232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q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2411760" y="5517232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u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3491880" y="5517232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i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4572000" y="5517232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Georgia" pitchFamily="18" charset="0"/>
              </a:rPr>
              <a:t>r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5652120" y="5517232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r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6732240" y="5517232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323528" y="404664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S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467544" y="1772816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q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7991872" y="1124744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u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0" y="3212976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i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7740352" y="2924944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r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1043608" y="4077072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r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6804248" y="4149080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7740352" y="5517232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l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6660232" y="0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l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уб 4"/>
          <p:cNvSpPr/>
          <p:nvPr/>
        </p:nvSpPr>
        <p:spPr>
          <a:xfrm>
            <a:off x="2195736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H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Куб 5"/>
          <p:cNvSpPr/>
          <p:nvPr/>
        </p:nvSpPr>
        <p:spPr>
          <a:xfrm>
            <a:off x="3419872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a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4644008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r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5868144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611560" y="620688"/>
            <a:ext cx="1152128" cy="1080120"/>
          </a:xfrm>
          <a:prstGeom prst="cub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H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251520" y="3068960"/>
            <a:ext cx="1152128" cy="1080120"/>
          </a:xfrm>
          <a:prstGeom prst="cub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a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7308304" y="1556792"/>
            <a:ext cx="1152128" cy="1080120"/>
          </a:xfrm>
          <a:prstGeom prst="cub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r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7452320" y="3645024"/>
            <a:ext cx="1152128" cy="1080120"/>
          </a:xfrm>
          <a:prstGeom prst="cub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2" name="Picture 2" descr="http://s57.radikal.ru/i156/1208/41/bb4f7a09084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1"/>
            <a:ext cx="5040560" cy="54919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1" name="TextBox 1"/>
          <p:cNvSpPr txBox="1"/>
          <p:nvPr/>
        </p:nvSpPr>
        <p:spPr>
          <a:xfrm>
            <a:off x="5181600" y="650523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i="1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Бурлаковой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images1.wikia.nocookie.net/__cb20120804231028/disney/images/0/0d/Meekodisn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315416"/>
            <a:ext cx="6408712" cy="5836019"/>
          </a:xfrm>
          <a:prstGeom prst="rect">
            <a:avLst/>
          </a:prstGeom>
          <a:noFill/>
        </p:spPr>
      </p:pic>
      <p:sp>
        <p:nvSpPr>
          <p:cNvPr id="5" name="Куб 4"/>
          <p:cNvSpPr/>
          <p:nvPr/>
        </p:nvSpPr>
        <p:spPr>
          <a:xfrm>
            <a:off x="251520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R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Куб 5"/>
          <p:cNvSpPr/>
          <p:nvPr/>
        </p:nvSpPr>
        <p:spPr>
          <a:xfrm>
            <a:off x="1475656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a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2771800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c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3995936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c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5364088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o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6660232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o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1115616" y="47667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R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467544" y="1772816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a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7380312" y="37170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c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1691680" y="2780928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c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395536" y="4005064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o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6300192" y="2132856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o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7740352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n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7236296" y="47667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n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img80.imageshack.us/img80/8312/a61nk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184576" cy="5577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Куб 4"/>
          <p:cNvSpPr/>
          <p:nvPr/>
        </p:nvSpPr>
        <p:spPr>
          <a:xfrm>
            <a:off x="1259632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M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Куб 5"/>
          <p:cNvSpPr/>
          <p:nvPr/>
        </p:nvSpPr>
        <p:spPr>
          <a:xfrm>
            <a:off x="2483768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o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3851920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u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5076056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s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6228184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323528" y="404664"/>
            <a:ext cx="1152128" cy="1080120"/>
          </a:xfrm>
          <a:prstGeom prst="cub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M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683568" y="1916832"/>
            <a:ext cx="1152128" cy="1080120"/>
          </a:xfrm>
          <a:prstGeom prst="cub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o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6804248" y="332656"/>
            <a:ext cx="1152128" cy="1080120"/>
          </a:xfrm>
          <a:prstGeom prst="cub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u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323528" y="3933056"/>
            <a:ext cx="1152128" cy="1080120"/>
          </a:xfrm>
          <a:prstGeom prst="cub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s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7380312" y="3140968"/>
            <a:ext cx="1152128" cy="1080120"/>
          </a:xfrm>
          <a:prstGeom prst="cub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img0.liveinternet.ru/images/attach/c/2/66/478/66478073_Photo_0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760" y="0"/>
            <a:ext cx="5749240" cy="6165304"/>
          </a:xfrm>
          <a:prstGeom prst="rect">
            <a:avLst/>
          </a:prstGeom>
          <a:noFill/>
        </p:spPr>
      </p:pic>
      <p:sp>
        <p:nvSpPr>
          <p:cNvPr id="5" name="Куб 4"/>
          <p:cNvSpPr/>
          <p:nvPr/>
        </p:nvSpPr>
        <p:spPr>
          <a:xfrm>
            <a:off x="251520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D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Куб 5"/>
          <p:cNvSpPr/>
          <p:nvPr/>
        </p:nvSpPr>
        <p:spPr>
          <a:xfrm>
            <a:off x="1331640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2411760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3491880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r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251520" y="692696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D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2051720" y="980728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2123728" y="2852936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467544" y="3645024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r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181600" y="650523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i="1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Бурлаковой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img3.proshkolu.ru/content/media/pic/std/2000000/1560000/1559498-3b886a71e65660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058812" cy="49411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Куб 4"/>
          <p:cNvSpPr/>
          <p:nvPr/>
        </p:nvSpPr>
        <p:spPr>
          <a:xfrm>
            <a:off x="1979712" y="5445224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F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Куб 5"/>
          <p:cNvSpPr/>
          <p:nvPr/>
        </p:nvSpPr>
        <p:spPr>
          <a:xfrm>
            <a:off x="3707904" y="5517232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o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5364088" y="5517232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x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5436096" y="260648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F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3347864" y="620688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o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7380312" y="908720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x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www.imgs.su/tmp/2013-08-21/1377089087-565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5940152" cy="6666173"/>
          </a:xfrm>
          <a:prstGeom prst="rect">
            <a:avLst/>
          </a:prstGeom>
          <a:noFill/>
        </p:spPr>
      </p:pic>
      <p:sp>
        <p:nvSpPr>
          <p:cNvPr id="5" name="Куб 4"/>
          <p:cNvSpPr/>
          <p:nvPr/>
        </p:nvSpPr>
        <p:spPr>
          <a:xfrm>
            <a:off x="251520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B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Куб 5"/>
          <p:cNvSpPr/>
          <p:nvPr/>
        </p:nvSpPr>
        <p:spPr>
          <a:xfrm>
            <a:off x="1331640" y="5517232"/>
            <a:ext cx="1152128" cy="1080120"/>
          </a:xfrm>
          <a:prstGeom prst="cub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2411760" y="5517232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a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3491880" y="5517232"/>
            <a:ext cx="1152128" cy="108012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r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323528" y="404664"/>
            <a:ext cx="1152128" cy="1080120"/>
          </a:xfrm>
          <a:prstGeom prst="cub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B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323528" y="2780928"/>
            <a:ext cx="1152128" cy="1080120"/>
          </a:xfrm>
          <a:prstGeom prst="cub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1979712" y="1412776"/>
            <a:ext cx="1152128" cy="1080120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a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2195736" y="4221088"/>
            <a:ext cx="1152128" cy="108012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r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dreamworlds.ru/uploads/posts/2009-06/1246180968_3562e788a3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256584" cy="5790385"/>
          </a:xfrm>
          <a:prstGeom prst="rect">
            <a:avLst/>
          </a:prstGeom>
          <a:noFill/>
        </p:spPr>
      </p:pic>
      <p:sp>
        <p:nvSpPr>
          <p:cNvPr id="5" name="Куб 4"/>
          <p:cNvSpPr/>
          <p:nvPr/>
        </p:nvSpPr>
        <p:spPr>
          <a:xfrm>
            <a:off x="2267744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W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Куб 5"/>
          <p:cNvSpPr/>
          <p:nvPr/>
        </p:nvSpPr>
        <p:spPr>
          <a:xfrm>
            <a:off x="3707904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o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5076056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l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6516216" y="551723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f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467544" y="908720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W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6876256" y="2564904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o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7524328" y="476672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l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1331640" y="3212976"/>
            <a:ext cx="1152128" cy="1080120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f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181600" y="650523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i="1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Бурлаковой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s020.radikal.ru/i708/1301/54/efe622df214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336704" cy="6336704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5" name="Куб 4"/>
          <p:cNvSpPr/>
          <p:nvPr/>
        </p:nvSpPr>
        <p:spPr>
          <a:xfrm>
            <a:off x="1403648" y="5517232"/>
            <a:ext cx="1152128" cy="1080120"/>
          </a:xfrm>
          <a:prstGeom prst="cub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S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Куб 5"/>
          <p:cNvSpPr/>
          <p:nvPr/>
        </p:nvSpPr>
        <p:spPr>
          <a:xfrm>
            <a:off x="2627784" y="5517232"/>
            <a:ext cx="1152128" cy="1080120"/>
          </a:xfrm>
          <a:prstGeom prst="cub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n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3851920" y="5517232"/>
            <a:ext cx="1152128" cy="1080120"/>
          </a:xfrm>
          <a:prstGeom prst="cub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a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5076056" y="5517232"/>
            <a:ext cx="1152128" cy="1080120"/>
          </a:xfrm>
          <a:prstGeom prst="cub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k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6300192" y="5517232"/>
            <a:ext cx="1152128" cy="1080120"/>
          </a:xfrm>
          <a:prstGeom prst="cub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755576" y="1628800"/>
            <a:ext cx="1152128" cy="1080120"/>
          </a:xfrm>
          <a:prstGeom prst="cub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S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1763688" y="332656"/>
            <a:ext cx="1152128" cy="1080120"/>
          </a:xfrm>
          <a:prstGeom prst="cub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n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6588224" y="620688"/>
            <a:ext cx="1152128" cy="1080120"/>
          </a:xfrm>
          <a:prstGeom prst="cub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a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539552" y="3356992"/>
            <a:ext cx="1152128" cy="1080120"/>
          </a:xfrm>
          <a:prstGeom prst="cub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k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7308304" y="2564904"/>
            <a:ext cx="1152128" cy="1080120"/>
          </a:xfrm>
          <a:prstGeom prst="cub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portpool.ru/content/madagascar/madagascar_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36812"/>
            <a:ext cx="6828250" cy="5121188"/>
          </a:xfrm>
          <a:prstGeom prst="rect">
            <a:avLst/>
          </a:prstGeom>
          <a:noFill/>
        </p:spPr>
      </p:pic>
      <p:pic>
        <p:nvPicPr>
          <p:cNvPr id="4098" name="Picture 2" descr="http://www.img3.imgbb.ru/2/5/c/25c660358f13a0d14a9cb2ce586cc1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055" y="4437112"/>
            <a:ext cx="3067946" cy="2420888"/>
          </a:xfrm>
          <a:prstGeom prst="rect">
            <a:avLst/>
          </a:prstGeom>
          <a:noFill/>
        </p:spPr>
      </p:pic>
      <p:pic>
        <p:nvPicPr>
          <p:cNvPr id="4108" name="Picture 12" descr="http://dreamworlds.ru/uploads/posts/2010-06/1276020428_0a1066afaf0d19f93fc2011b729da5d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2865"/>
            <a:ext cx="3131418" cy="2505135"/>
          </a:xfrm>
          <a:prstGeom prst="rect">
            <a:avLst/>
          </a:prstGeom>
          <a:noFill/>
        </p:spPr>
      </p:pic>
      <p:pic>
        <p:nvPicPr>
          <p:cNvPr id="4110" name="Picture 14" descr="http://www.tbaybucs.com/language/gl/acp/easy-ostrich-drawing-53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13384"/>
            <a:ext cx="2555776" cy="2555776"/>
          </a:xfrm>
          <a:prstGeom prst="rect">
            <a:avLst/>
          </a:prstGeom>
          <a:noFill/>
        </p:spPr>
      </p:pic>
      <p:pic>
        <p:nvPicPr>
          <p:cNvPr id="4102" name="Picture 6" descr="http://icons2.iconarchive.com/icons/majdi-khawaja/madagascar/128/Marty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7737" y="1484784"/>
            <a:ext cx="2376263" cy="2376264"/>
          </a:xfrm>
          <a:prstGeom prst="rect">
            <a:avLst/>
          </a:prstGeom>
          <a:noFill/>
        </p:spPr>
      </p:pic>
      <p:pic>
        <p:nvPicPr>
          <p:cNvPr id="4106" name="Picture 10" descr="http://egotvonline.com/wp-content/uploads/2011/09/200px-Abu.png?41ed4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1916832"/>
            <a:ext cx="1678381" cy="2232248"/>
          </a:xfrm>
          <a:prstGeom prst="rect">
            <a:avLst/>
          </a:prstGeom>
          <a:noFill/>
        </p:spPr>
      </p:pic>
      <p:pic>
        <p:nvPicPr>
          <p:cNvPr id="4100" name="Picture 4" descr="http://www.mobanwang.com/icon/UploadFiles_8971/201009/2010091422200577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6672"/>
            <a:ext cx="1800200" cy="1800200"/>
          </a:xfrm>
          <a:prstGeom prst="rect">
            <a:avLst/>
          </a:prstGeom>
          <a:noFill/>
        </p:spPr>
      </p:pic>
      <p:pic>
        <p:nvPicPr>
          <p:cNvPr id="4112" name="Picture 16" descr="http://www.portpool.ru/content/madagascar/madagascar_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4000500"/>
            <a:ext cx="3810000" cy="2857500"/>
          </a:xfrm>
          <a:prstGeom prst="rect">
            <a:avLst/>
          </a:prstGeom>
          <a:noFill/>
        </p:spPr>
      </p:pic>
      <p:pic>
        <p:nvPicPr>
          <p:cNvPr id="4114" name="Picture 18" descr="http://img-fotki.yandex.ru/get/3700/inmira.57/0_3c7df_ed00f4ad_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6096" y="2420888"/>
            <a:ext cx="1503563" cy="1988840"/>
          </a:xfrm>
          <a:prstGeom prst="rect">
            <a:avLst/>
          </a:prstGeom>
          <a:noFill/>
        </p:spPr>
      </p:pic>
      <p:cxnSp>
        <p:nvCxnSpPr>
          <p:cNvPr id="59" name="Прямая со стрелкой 58"/>
          <p:cNvCxnSpPr/>
          <p:nvPr/>
        </p:nvCxnSpPr>
        <p:spPr>
          <a:xfrm>
            <a:off x="10260632" y="49411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267744" y="260648"/>
            <a:ext cx="6588224" cy="11521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Georgia" pitchFamily="18" charset="0"/>
              </a:rPr>
              <a:t>L</a:t>
            </a:r>
            <a:r>
              <a:rPr lang="en-US" sz="6600" dirty="0" smtClean="0">
                <a:latin typeface="Georgia" pitchFamily="18" charset="0"/>
              </a:rPr>
              <a:t>ion</a:t>
            </a:r>
            <a:endParaRPr lang="en-US" sz="6600" dirty="0">
              <a:latin typeface="Georgia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691680" y="764704"/>
            <a:ext cx="504056" cy="144016"/>
          </a:xfrm>
          <a:prstGeom prst="straightConnector1">
            <a:avLst/>
          </a:prstGeom>
          <a:ln w="25400">
            <a:solidFill>
              <a:srgbClr val="FFC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2" name="Picture 16" descr="http://img126.imageshack.us/img126/1248/09cd5e5d11e4am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564904"/>
            <a:ext cx="2232248" cy="1952403"/>
          </a:xfrm>
          <a:prstGeom prst="rect">
            <a:avLst/>
          </a:prstGeom>
          <a:noFill/>
        </p:spPr>
      </p:pic>
      <p:pic>
        <p:nvPicPr>
          <p:cNvPr id="50182" name="Picture 6" descr="http://chatium.com/data/pr_image/s66258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24944"/>
            <a:ext cx="1584176" cy="1875998"/>
          </a:xfrm>
          <a:prstGeom prst="rect">
            <a:avLst/>
          </a:prstGeom>
          <a:noFill/>
        </p:spPr>
      </p:pic>
      <p:pic>
        <p:nvPicPr>
          <p:cNvPr id="50178" name="Picture 2" descr="http://images1.wikia.nocookie.net/__cb20120804231028/disney/images/0/0d/Meekodisne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2392961"/>
          </a:xfrm>
          <a:prstGeom prst="rect">
            <a:avLst/>
          </a:prstGeom>
          <a:noFill/>
        </p:spPr>
      </p:pic>
      <p:pic>
        <p:nvPicPr>
          <p:cNvPr id="50186" name="Picture 10" descr="http://www.stihi.ru/pics/2013/02/17/267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0"/>
            <a:ext cx="2592288" cy="2592288"/>
          </a:xfrm>
          <a:prstGeom prst="rect">
            <a:avLst/>
          </a:prstGeom>
          <a:noFill/>
        </p:spPr>
      </p:pic>
      <p:pic>
        <p:nvPicPr>
          <p:cNvPr id="50180" name="Picture 4" descr="http://iraribka.www.nn.ru/users/foto/211185-2012-12-06-Cinderella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674021"/>
            <a:ext cx="1656184" cy="21839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764704"/>
            <a:ext cx="2627784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Squirrel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48880"/>
            <a:ext cx="2627784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Wolf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56792"/>
            <a:ext cx="2627784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Hare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2627784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Deer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11669"/>
            <a:ext cx="2627784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Fox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445224"/>
            <a:ext cx="2627784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Bear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0"/>
            <a:ext cx="2627785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Mouse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40968"/>
            <a:ext cx="2627784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Snake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861048"/>
            <a:ext cx="2627784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Rac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(c)</a:t>
            </a:r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oon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0184" name="Picture 8" descr="http://www.akenini.com/img/enigmes/loup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986873"/>
            <a:ext cx="1944216" cy="1871127"/>
          </a:xfrm>
          <a:prstGeom prst="rect">
            <a:avLst/>
          </a:prstGeom>
          <a:noFill/>
        </p:spPr>
      </p:pic>
      <p:pic>
        <p:nvPicPr>
          <p:cNvPr id="50190" name="Picture 14" descr="http://img-fotki.yandex.ru/get/5507/neangel-73.165/0_6e162_24938129_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0"/>
            <a:ext cx="1872208" cy="2770868"/>
          </a:xfrm>
          <a:prstGeom prst="rect">
            <a:avLst/>
          </a:prstGeom>
          <a:noFill/>
        </p:spPr>
      </p:pic>
      <p:pic>
        <p:nvPicPr>
          <p:cNvPr id="50194" name="Picture 18" descr="http://brotherbear.aniworld.ru/galleries/Pictures/Clipart/clip09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2652365"/>
            <a:ext cx="2267744" cy="4205635"/>
          </a:xfrm>
          <a:prstGeom prst="rect">
            <a:avLst/>
          </a:prstGeom>
          <a:noFill/>
        </p:spPr>
      </p:pic>
      <p:pic>
        <p:nvPicPr>
          <p:cNvPr id="50196" name="Picture 20" descr="http://bbsimg.ngfiles.com/1/5554000/ngbbs42bb06b4422fa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2708920"/>
            <a:ext cx="1080120" cy="1976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67744" y="260648"/>
            <a:ext cx="6588224" cy="11521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Georgia" pitchFamily="18" charset="0"/>
              </a:rPr>
              <a:t>Giraffe</a:t>
            </a:r>
            <a:endParaRPr lang="en-US" sz="6600" dirty="0">
              <a:latin typeface="Georgia" pitchFamily="18" charset="0"/>
            </a:endParaRPr>
          </a:p>
        </p:txBody>
      </p:sp>
      <p:pic>
        <p:nvPicPr>
          <p:cNvPr id="4104" name="Picture 8" descr="http://www.portpool.ru/content/madagascar/madagascar_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36812"/>
            <a:ext cx="6828250" cy="5121188"/>
          </a:xfrm>
          <a:prstGeom prst="rect">
            <a:avLst/>
          </a:prstGeom>
          <a:noFill/>
        </p:spPr>
      </p:pic>
      <p:pic>
        <p:nvPicPr>
          <p:cNvPr id="4098" name="Picture 2" descr="http://www.img3.imgbb.ru/2/5/c/25c660358f13a0d14a9cb2ce586cc1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055" y="4437112"/>
            <a:ext cx="3067946" cy="2420888"/>
          </a:xfrm>
          <a:prstGeom prst="rect">
            <a:avLst/>
          </a:prstGeom>
          <a:noFill/>
        </p:spPr>
      </p:pic>
      <p:pic>
        <p:nvPicPr>
          <p:cNvPr id="4108" name="Picture 12" descr="http://dreamworlds.ru/uploads/posts/2010-06/1276020428_0a1066afaf0d19f93fc2011b729da5d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2865"/>
            <a:ext cx="3131418" cy="2505135"/>
          </a:xfrm>
          <a:prstGeom prst="rect">
            <a:avLst/>
          </a:prstGeom>
          <a:noFill/>
        </p:spPr>
      </p:pic>
      <p:pic>
        <p:nvPicPr>
          <p:cNvPr id="4110" name="Picture 14" descr="http://www.tbaybucs.com/language/gl/acp/easy-ostrich-drawing-53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13384"/>
            <a:ext cx="2555776" cy="2555776"/>
          </a:xfrm>
          <a:prstGeom prst="rect">
            <a:avLst/>
          </a:prstGeom>
          <a:noFill/>
        </p:spPr>
      </p:pic>
      <p:pic>
        <p:nvPicPr>
          <p:cNvPr id="4102" name="Picture 6" descr="http://icons2.iconarchive.com/icons/majdi-khawaja/madagascar/128/Marty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7737" y="1484784"/>
            <a:ext cx="2376263" cy="2376264"/>
          </a:xfrm>
          <a:prstGeom prst="rect">
            <a:avLst/>
          </a:prstGeom>
          <a:noFill/>
        </p:spPr>
      </p:pic>
      <p:pic>
        <p:nvPicPr>
          <p:cNvPr id="4106" name="Picture 10" descr="http://egotvonline.com/wp-content/uploads/2011/09/200px-Abu.png?41ed4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1916832"/>
            <a:ext cx="1678381" cy="2232248"/>
          </a:xfrm>
          <a:prstGeom prst="rect">
            <a:avLst/>
          </a:prstGeom>
          <a:noFill/>
        </p:spPr>
      </p:pic>
      <p:pic>
        <p:nvPicPr>
          <p:cNvPr id="4100" name="Picture 4" descr="http://www.mobanwang.com/icon/UploadFiles_8971/201009/2010091422200577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6672"/>
            <a:ext cx="1800200" cy="1800200"/>
          </a:xfrm>
          <a:prstGeom prst="rect">
            <a:avLst/>
          </a:prstGeom>
          <a:noFill/>
        </p:spPr>
      </p:pic>
      <p:pic>
        <p:nvPicPr>
          <p:cNvPr id="4112" name="Picture 16" descr="http://www.portpool.ru/content/madagascar/madagascar_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4000500"/>
            <a:ext cx="3810000" cy="2857500"/>
          </a:xfrm>
          <a:prstGeom prst="rect">
            <a:avLst/>
          </a:prstGeom>
          <a:noFill/>
        </p:spPr>
      </p:pic>
      <p:pic>
        <p:nvPicPr>
          <p:cNvPr id="4114" name="Picture 18" descr="http://img-fotki.yandex.ru/get/3700/inmira.57/0_3c7df_ed00f4ad_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6096" y="2420888"/>
            <a:ext cx="1503563" cy="1988840"/>
          </a:xfrm>
          <a:prstGeom prst="rect">
            <a:avLst/>
          </a:prstGeom>
          <a:noFill/>
        </p:spPr>
      </p:pic>
      <p:cxnSp>
        <p:nvCxnSpPr>
          <p:cNvPr id="59" name="Прямая со стрелкой 58"/>
          <p:cNvCxnSpPr/>
          <p:nvPr/>
        </p:nvCxnSpPr>
        <p:spPr>
          <a:xfrm>
            <a:off x="10260632" y="49411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5" idx="2"/>
            <a:endCxn id="4104" idx="0"/>
          </p:cNvCxnSpPr>
          <p:nvPr/>
        </p:nvCxnSpPr>
        <p:spPr>
          <a:xfrm flipH="1">
            <a:off x="5465845" y="1412776"/>
            <a:ext cx="96011" cy="324036"/>
          </a:xfrm>
          <a:prstGeom prst="straightConnector1">
            <a:avLst/>
          </a:prstGeom>
          <a:ln w="25400">
            <a:solidFill>
              <a:srgbClr val="92D05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/>
          <p:cNvSpPr txBox="1"/>
          <p:nvPr/>
        </p:nvSpPr>
        <p:spPr>
          <a:xfrm>
            <a:off x="5181600" y="650523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i="1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Бурлаковой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67744" y="260648"/>
            <a:ext cx="6588224" cy="11521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Georgia" pitchFamily="18" charset="0"/>
              </a:rPr>
              <a:t>Ostrich</a:t>
            </a:r>
            <a:endParaRPr lang="en-US" sz="6600" dirty="0">
              <a:latin typeface="Georgia" pitchFamily="18" charset="0"/>
            </a:endParaRPr>
          </a:p>
        </p:txBody>
      </p:sp>
      <p:pic>
        <p:nvPicPr>
          <p:cNvPr id="4104" name="Picture 8" descr="http://www.portpool.ru/content/madagascar/madagascar_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36812"/>
            <a:ext cx="6828250" cy="5121188"/>
          </a:xfrm>
          <a:prstGeom prst="rect">
            <a:avLst/>
          </a:prstGeom>
          <a:noFill/>
        </p:spPr>
      </p:pic>
      <p:pic>
        <p:nvPicPr>
          <p:cNvPr id="4098" name="Picture 2" descr="http://www.img3.imgbb.ru/2/5/c/25c660358f13a0d14a9cb2ce586cc1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055" y="4437112"/>
            <a:ext cx="3067946" cy="2420888"/>
          </a:xfrm>
          <a:prstGeom prst="rect">
            <a:avLst/>
          </a:prstGeom>
          <a:noFill/>
        </p:spPr>
      </p:pic>
      <p:pic>
        <p:nvPicPr>
          <p:cNvPr id="4108" name="Picture 12" descr="http://dreamworlds.ru/uploads/posts/2010-06/1276020428_0a1066afaf0d19f93fc2011b729da5d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2865"/>
            <a:ext cx="3131418" cy="2505135"/>
          </a:xfrm>
          <a:prstGeom prst="rect">
            <a:avLst/>
          </a:prstGeom>
          <a:noFill/>
        </p:spPr>
      </p:pic>
      <p:pic>
        <p:nvPicPr>
          <p:cNvPr id="4110" name="Picture 14" descr="http://www.tbaybucs.com/language/gl/acp/easy-ostrich-drawing-53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13384"/>
            <a:ext cx="2555776" cy="2555776"/>
          </a:xfrm>
          <a:prstGeom prst="rect">
            <a:avLst/>
          </a:prstGeom>
          <a:noFill/>
        </p:spPr>
      </p:pic>
      <p:pic>
        <p:nvPicPr>
          <p:cNvPr id="4102" name="Picture 6" descr="http://icons2.iconarchive.com/icons/majdi-khawaja/madagascar/128/Marty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7737" y="1484784"/>
            <a:ext cx="2376263" cy="2376264"/>
          </a:xfrm>
          <a:prstGeom prst="rect">
            <a:avLst/>
          </a:prstGeom>
          <a:noFill/>
        </p:spPr>
      </p:pic>
      <p:pic>
        <p:nvPicPr>
          <p:cNvPr id="4106" name="Picture 10" descr="http://egotvonline.com/wp-content/uploads/2011/09/200px-Abu.png?41ed4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1916832"/>
            <a:ext cx="1678381" cy="2232248"/>
          </a:xfrm>
          <a:prstGeom prst="rect">
            <a:avLst/>
          </a:prstGeom>
          <a:noFill/>
        </p:spPr>
      </p:pic>
      <p:pic>
        <p:nvPicPr>
          <p:cNvPr id="4100" name="Picture 4" descr="http://www.mobanwang.com/icon/UploadFiles_8971/201009/2010091422200577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6672"/>
            <a:ext cx="1800200" cy="1800200"/>
          </a:xfrm>
          <a:prstGeom prst="rect">
            <a:avLst/>
          </a:prstGeom>
          <a:noFill/>
        </p:spPr>
      </p:pic>
      <p:pic>
        <p:nvPicPr>
          <p:cNvPr id="4112" name="Picture 16" descr="http://www.portpool.ru/content/madagascar/madagascar_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4000500"/>
            <a:ext cx="3810000" cy="2857500"/>
          </a:xfrm>
          <a:prstGeom prst="rect">
            <a:avLst/>
          </a:prstGeom>
          <a:noFill/>
        </p:spPr>
      </p:pic>
      <p:pic>
        <p:nvPicPr>
          <p:cNvPr id="4114" name="Picture 18" descr="http://img-fotki.yandex.ru/get/3700/inmira.57/0_3c7df_ed00f4ad_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6096" y="2420888"/>
            <a:ext cx="1503563" cy="1988840"/>
          </a:xfrm>
          <a:prstGeom prst="rect">
            <a:avLst/>
          </a:prstGeom>
          <a:noFill/>
        </p:spPr>
      </p:pic>
      <p:cxnSp>
        <p:nvCxnSpPr>
          <p:cNvPr id="59" name="Прямая со стрелкой 58"/>
          <p:cNvCxnSpPr/>
          <p:nvPr/>
        </p:nvCxnSpPr>
        <p:spPr>
          <a:xfrm>
            <a:off x="10260632" y="49411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5" idx="2"/>
          </p:cNvCxnSpPr>
          <p:nvPr/>
        </p:nvCxnSpPr>
        <p:spPr>
          <a:xfrm flipH="1">
            <a:off x="1907704" y="1412776"/>
            <a:ext cx="3654152" cy="1008112"/>
          </a:xfrm>
          <a:prstGeom prst="straightConnector1">
            <a:avLst/>
          </a:prstGeom>
          <a:ln w="25400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67744" y="260648"/>
            <a:ext cx="6588224" cy="11521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Georgia" pitchFamily="18" charset="0"/>
              </a:rPr>
              <a:t>Tiger</a:t>
            </a:r>
            <a:endParaRPr lang="en-US" sz="6600" dirty="0">
              <a:latin typeface="Georgia" pitchFamily="18" charset="0"/>
            </a:endParaRPr>
          </a:p>
        </p:txBody>
      </p:sp>
      <p:pic>
        <p:nvPicPr>
          <p:cNvPr id="4104" name="Picture 8" descr="http://www.portpool.ru/content/madagascar/madagascar_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36812"/>
            <a:ext cx="6828250" cy="5121188"/>
          </a:xfrm>
          <a:prstGeom prst="rect">
            <a:avLst/>
          </a:prstGeom>
          <a:noFill/>
        </p:spPr>
      </p:pic>
      <p:pic>
        <p:nvPicPr>
          <p:cNvPr id="4098" name="Picture 2" descr="http://www.img3.imgbb.ru/2/5/c/25c660358f13a0d14a9cb2ce586cc1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055" y="4437112"/>
            <a:ext cx="3067946" cy="2420888"/>
          </a:xfrm>
          <a:prstGeom prst="rect">
            <a:avLst/>
          </a:prstGeom>
          <a:noFill/>
        </p:spPr>
      </p:pic>
      <p:pic>
        <p:nvPicPr>
          <p:cNvPr id="4108" name="Picture 12" descr="http://dreamworlds.ru/uploads/posts/2010-06/1276020428_0a1066afaf0d19f93fc2011b729da5d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2865"/>
            <a:ext cx="3131418" cy="2505135"/>
          </a:xfrm>
          <a:prstGeom prst="rect">
            <a:avLst/>
          </a:prstGeom>
          <a:noFill/>
        </p:spPr>
      </p:pic>
      <p:pic>
        <p:nvPicPr>
          <p:cNvPr id="4110" name="Picture 14" descr="http://www.tbaybucs.com/language/gl/acp/easy-ostrich-drawing-53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13384"/>
            <a:ext cx="2555776" cy="2555776"/>
          </a:xfrm>
          <a:prstGeom prst="rect">
            <a:avLst/>
          </a:prstGeom>
          <a:noFill/>
        </p:spPr>
      </p:pic>
      <p:pic>
        <p:nvPicPr>
          <p:cNvPr id="4102" name="Picture 6" descr="http://icons2.iconarchive.com/icons/majdi-khawaja/madagascar/128/Marty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7737" y="1484784"/>
            <a:ext cx="2376263" cy="2376264"/>
          </a:xfrm>
          <a:prstGeom prst="rect">
            <a:avLst/>
          </a:prstGeom>
          <a:noFill/>
        </p:spPr>
      </p:pic>
      <p:pic>
        <p:nvPicPr>
          <p:cNvPr id="4106" name="Picture 10" descr="http://egotvonline.com/wp-content/uploads/2011/09/200px-Abu.png?41ed4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1916832"/>
            <a:ext cx="1678381" cy="2232248"/>
          </a:xfrm>
          <a:prstGeom prst="rect">
            <a:avLst/>
          </a:prstGeom>
          <a:noFill/>
        </p:spPr>
      </p:pic>
      <p:pic>
        <p:nvPicPr>
          <p:cNvPr id="4100" name="Picture 4" descr="http://www.mobanwang.com/icon/UploadFiles_8971/201009/2010091422200577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6672"/>
            <a:ext cx="1800200" cy="1800200"/>
          </a:xfrm>
          <a:prstGeom prst="rect">
            <a:avLst/>
          </a:prstGeom>
          <a:noFill/>
        </p:spPr>
      </p:pic>
      <p:pic>
        <p:nvPicPr>
          <p:cNvPr id="4112" name="Picture 16" descr="http://www.portpool.ru/content/madagascar/madagascar_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4000500"/>
            <a:ext cx="3810000" cy="2857500"/>
          </a:xfrm>
          <a:prstGeom prst="rect">
            <a:avLst/>
          </a:prstGeom>
          <a:noFill/>
        </p:spPr>
      </p:pic>
      <p:pic>
        <p:nvPicPr>
          <p:cNvPr id="4114" name="Picture 18" descr="http://img-fotki.yandex.ru/get/3700/inmira.57/0_3c7df_ed00f4ad_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6096" y="2420888"/>
            <a:ext cx="1503563" cy="1988840"/>
          </a:xfrm>
          <a:prstGeom prst="rect">
            <a:avLst/>
          </a:prstGeom>
          <a:noFill/>
        </p:spPr>
      </p:pic>
      <p:cxnSp>
        <p:nvCxnSpPr>
          <p:cNvPr id="59" name="Прямая со стрелкой 58"/>
          <p:cNvCxnSpPr/>
          <p:nvPr/>
        </p:nvCxnSpPr>
        <p:spPr>
          <a:xfrm>
            <a:off x="10260632" y="49411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5" idx="2"/>
            <a:endCxn id="4114" idx="0"/>
          </p:cNvCxnSpPr>
          <p:nvPr/>
        </p:nvCxnSpPr>
        <p:spPr>
          <a:xfrm>
            <a:off x="5561856" y="1412776"/>
            <a:ext cx="626022" cy="1008112"/>
          </a:xfrm>
          <a:prstGeom prst="straightConnector1">
            <a:avLst/>
          </a:prstGeom>
          <a:ln w="25400">
            <a:solidFill>
              <a:srgbClr val="7030A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portpool.ru/content/madagascar/madagascar_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36812"/>
            <a:ext cx="6828250" cy="512118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339752" y="260648"/>
            <a:ext cx="6516216" cy="11967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Georgia" pitchFamily="18" charset="0"/>
              </a:rPr>
              <a:t>Elephant</a:t>
            </a:r>
            <a:endParaRPr lang="en-US" sz="6600" dirty="0">
              <a:latin typeface="Georgia" pitchFamily="18" charset="0"/>
            </a:endParaRPr>
          </a:p>
        </p:txBody>
      </p:sp>
      <p:pic>
        <p:nvPicPr>
          <p:cNvPr id="4098" name="Picture 2" descr="http://www.img3.imgbb.ru/2/5/c/25c660358f13a0d14a9cb2ce586cc1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055" y="4437112"/>
            <a:ext cx="3067946" cy="2420888"/>
          </a:xfrm>
          <a:prstGeom prst="rect">
            <a:avLst/>
          </a:prstGeom>
          <a:noFill/>
        </p:spPr>
      </p:pic>
      <p:pic>
        <p:nvPicPr>
          <p:cNvPr id="4108" name="Picture 12" descr="http://dreamworlds.ru/uploads/posts/2010-06/1276020428_0a1066afaf0d19f93fc2011b729da5d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2865"/>
            <a:ext cx="3131418" cy="2505135"/>
          </a:xfrm>
          <a:prstGeom prst="rect">
            <a:avLst/>
          </a:prstGeom>
          <a:noFill/>
        </p:spPr>
      </p:pic>
      <p:pic>
        <p:nvPicPr>
          <p:cNvPr id="4110" name="Picture 14" descr="http://www.tbaybucs.com/language/gl/acp/easy-ostrich-drawing-53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13384"/>
            <a:ext cx="2555776" cy="2555776"/>
          </a:xfrm>
          <a:prstGeom prst="rect">
            <a:avLst/>
          </a:prstGeom>
          <a:noFill/>
        </p:spPr>
      </p:pic>
      <p:pic>
        <p:nvPicPr>
          <p:cNvPr id="4102" name="Picture 6" descr="http://icons2.iconarchive.com/icons/majdi-khawaja/madagascar/128/Marty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7737" y="1484784"/>
            <a:ext cx="2376263" cy="2376264"/>
          </a:xfrm>
          <a:prstGeom prst="rect">
            <a:avLst/>
          </a:prstGeom>
          <a:noFill/>
        </p:spPr>
      </p:pic>
      <p:pic>
        <p:nvPicPr>
          <p:cNvPr id="4106" name="Picture 10" descr="http://egotvonline.com/wp-content/uploads/2011/09/200px-Abu.png?41ed4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1916832"/>
            <a:ext cx="1678381" cy="2232248"/>
          </a:xfrm>
          <a:prstGeom prst="rect">
            <a:avLst/>
          </a:prstGeom>
          <a:noFill/>
        </p:spPr>
      </p:pic>
      <p:pic>
        <p:nvPicPr>
          <p:cNvPr id="4100" name="Picture 4" descr="http://www.mobanwang.com/icon/UploadFiles_8971/201009/2010091422200577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6672"/>
            <a:ext cx="1800200" cy="1800200"/>
          </a:xfrm>
          <a:prstGeom prst="rect">
            <a:avLst/>
          </a:prstGeom>
          <a:noFill/>
        </p:spPr>
      </p:pic>
      <p:pic>
        <p:nvPicPr>
          <p:cNvPr id="4112" name="Picture 16" descr="http://www.portpool.ru/content/madagascar/madagascar_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4000500"/>
            <a:ext cx="3810000" cy="2857500"/>
          </a:xfrm>
          <a:prstGeom prst="rect">
            <a:avLst/>
          </a:prstGeom>
          <a:noFill/>
        </p:spPr>
      </p:pic>
      <p:pic>
        <p:nvPicPr>
          <p:cNvPr id="4114" name="Picture 18" descr="http://img-fotki.yandex.ru/get/3700/inmira.57/0_3c7df_ed00f4ad_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6096" y="2420888"/>
            <a:ext cx="1503563" cy="1988840"/>
          </a:xfrm>
          <a:prstGeom prst="rect">
            <a:avLst/>
          </a:prstGeom>
          <a:noFill/>
        </p:spPr>
      </p:pic>
      <p:cxnSp>
        <p:nvCxnSpPr>
          <p:cNvPr id="59" name="Прямая со стрелкой 58"/>
          <p:cNvCxnSpPr/>
          <p:nvPr/>
        </p:nvCxnSpPr>
        <p:spPr>
          <a:xfrm>
            <a:off x="10260632" y="49411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5" idx="2"/>
          </p:cNvCxnSpPr>
          <p:nvPr/>
        </p:nvCxnSpPr>
        <p:spPr>
          <a:xfrm>
            <a:off x="5597860" y="1457400"/>
            <a:ext cx="1638436" cy="3195736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/>
          <p:cNvSpPr txBox="1"/>
          <p:nvPr/>
        </p:nvSpPr>
        <p:spPr>
          <a:xfrm>
            <a:off x="5181600" y="650523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i="1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Бурлаковой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504</Words>
  <Application>Microsoft Office PowerPoint</Application>
  <PresentationFormat>Экран (4:3)</PresentationFormat>
  <Paragraphs>450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Arial</vt:lpstr>
      <vt:lpstr>Calibri</vt:lpstr>
      <vt:lpstr>Georgia</vt:lpstr>
      <vt:lpstr>Harrington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UserXP</dc:creator>
  <cp:lastModifiedBy>Бурлакова Елизавета Сергеевна</cp:lastModifiedBy>
  <cp:revision>76</cp:revision>
  <dcterms:created xsi:type="dcterms:W3CDTF">2013-12-03T08:57:45Z</dcterms:created>
  <dcterms:modified xsi:type="dcterms:W3CDTF">2019-09-16T14:45:51Z</dcterms:modified>
</cp:coreProperties>
</file>