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25" r:id="rId2"/>
    <p:sldId id="265" r:id="rId3"/>
    <p:sldId id="266" r:id="rId4"/>
    <p:sldId id="267" r:id="rId5"/>
    <p:sldId id="268" r:id="rId6"/>
    <p:sldId id="269" r:id="rId7"/>
    <p:sldId id="270" r:id="rId8"/>
    <p:sldId id="271" r:id="rId9"/>
    <p:sldId id="276" r:id="rId10"/>
    <p:sldId id="287" r:id="rId11"/>
    <p:sldId id="273" r:id="rId12"/>
    <p:sldId id="274" r:id="rId13"/>
    <p:sldId id="275" r:id="rId14"/>
    <p:sldId id="277" r:id="rId15"/>
    <p:sldId id="278" r:id="rId16"/>
    <p:sldId id="279" r:id="rId17"/>
    <p:sldId id="280" r:id="rId18"/>
    <p:sldId id="283" r:id="rId19"/>
    <p:sldId id="281" r:id="rId20"/>
    <p:sldId id="282" r:id="rId21"/>
    <p:sldId id="284" r:id="rId22"/>
    <p:sldId id="288" r:id="rId23"/>
    <p:sldId id="285" r:id="rId24"/>
    <p:sldId id="286" r:id="rId25"/>
    <p:sldId id="289" r:id="rId26"/>
    <p:sldId id="290" r:id="rId27"/>
    <p:sldId id="291" r:id="rId28"/>
    <p:sldId id="292" r:id="rId29"/>
    <p:sldId id="294" r:id="rId30"/>
    <p:sldId id="295" r:id="rId31"/>
    <p:sldId id="296" r:id="rId32"/>
    <p:sldId id="297" r:id="rId33"/>
    <p:sldId id="300" r:id="rId34"/>
    <p:sldId id="298" r:id="rId35"/>
    <p:sldId id="299" r:id="rId36"/>
    <p:sldId id="312" r:id="rId37"/>
    <p:sldId id="301" r:id="rId38"/>
    <p:sldId id="302" r:id="rId39"/>
    <p:sldId id="303" r:id="rId40"/>
    <p:sldId id="304" r:id="rId41"/>
    <p:sldId id="305" r:id="rId42"/>
    <p:sldId id="306" r:id="rId43"/>
    <p:sldId id="307" r:id="rId44"/>
    <p:sldId id="308" r:id="rId45"/>
    <p:sldId id="310" r:id="rId46"/>
    <p:sldId id="311" r:id="rId47"/>
    <p:sldId id="314" r:id="rId48"/>
    <p:sldId id="315" r:id="rId49"/>
    <p:sldId id="324" r:id="rId50"/>
    <p:sldId id="316" r:id="rId51"/>
    <p:sldId id="317" r:id="rId52"/>
    <p:sldId id="318" r:id="rId53"/>
    <p:sldId id="319" r:id="rId54"/>
    <p:sldId id="320" r:id="rId55"/>
    <p:sldId id="321" r:id="rId56"/>
    <p:sldId id="322" r:id="rId57"/>
    <p:sldId id="323" r:id="rId58"/>
  </p:sldIdLst>
  <p:sldSz cx="9144000" cy="6858000" type="screen4x3"/>
  <p:notesSz cx="6858000" cy="9144000"/>
  <p:custDataLst>
    <p:tags r:id="rId60"/>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A83"/>
    <a:srgbClr val="1F08C6"/>
    <a:srgbClr val="1508C4"/>
    <a:srgbClr val="002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70" d="100"/>
          <a:sy n="70" d="100"/>
        </p:scale>
        <p:origin x="438"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B4DA6-D526-4718-88DE-56577490007F}" type="datetimeFigureOut">
              <a:rPr lang="ru-RU" smtClean="0"/>
              <a:t>07.02.2017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F2BCD6-C583-4A56-86EC-4380C69A8EF0}" type="slidenum">
              <a:rPr lang="ru-RU" smtClean="0"/>
              <a:t>‹#›</a:t>
            </a:fld>
            <a:endParaRPr lang="ru-RU"/>
          </a:p>
        </p:txBody>
      </p:sp>
    </p:spTree>
    <p:extLst>
      <p:ext uri="{BB962C8B-B14F-4D97-AF65-F5344CB8AC3E}">
        <p14:creationId xmlns:p14="http://schemas.microsoft.com/office/powerpoint/2010/main" val="1162669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Автор шаблона </a:t>
            </a:r>
            <a:r>
              <a:rPr lang="ru-RU" dirty="0" err="1" smtClean="0"/>
              <a:t>Салиш</a:t>
            </a:r>
            <a:r>
              <a:rPr lang="ru-RU" dirty="0" smtClean="0"/>
              <a:t> С.С., учитель начальных классов СШ №53 г. Актобе.</a:t>
            </a:r>
          </a:p>
        </p:txBody>
      </p:sp>
      <p:sp>
        <p:nvSpPr>
          <p:cNvPr id="4" name="Номер слайда 3"/>
          <p:cNvSpPr>
            <a:spLocks noGrp="1"/>
          </p:cNvSpPr>
          <p:nvPr>
            <p:ph type="sldNum" sz="quarter" idx="10"/>
          </p:nvPr>
        </p:nvSpPr>
        <p:spPr/>
        <p:txBody>
          <a:bodyPr/>
          <a:lstStyle/>
          <a:p>
            <a:fld id="{5FF2BCD6-C583-4A56-86EC-4380C69A8EF0}" type="slidenum">
              <a:rPr lang="ru-RU" smtClean="0"/>
              <a:t>2</a:t>
            </a:fld>
            <a:endParaRPr lang="ru-RU"/>
          </a:p>
        </p:txBody>
      </p:sp>
    </p:spTree>
    <p:extLst>
      <p:ext uri="{BB962C8B-B14F-4D97-AF65-F5344CB8AC3E}">
        <p14:creationId xmlns:p14="http://schemas.microsoft.com/office/powerpoint/2010/main" val="3514772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hyperlink" Target="http://sun-shine-kz.ucoz.ru/" TargetMode="External"/><Relationship Id="rId4" Type="http://schemas.openxmlformats.org/officeDocument/2006/relationships/image" Target="../media/image2.gif"/></Relationships>
</file>

<file path=ppt/slideLayouts/_rels/slideLayout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xml"/><Relationship Id="rId1" Type="http://schemas.openxmlformats.org/officeDocument/2006/relationships/audio" Target="../media/audio3.wav"/><Relationship Id="rId6" Type="http://schemas.openxmlformats.org/officeDocument/2006/relationships/audio" Target="../media/audio3.wav"/><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3">
            <a:lum/>
          </a:blip>
          <a:srcRect/>
          <a:stretch>
            <a:fillRect l="-9000" r="-11000" b="-7000"/>
          </a:stretch>
        </a:blip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07.02.2017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pic>
        <p:nvPicPr>
          <p:cNvPr id="102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496"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7529" y="47144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87534" y="49639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17613"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2022" y="3356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77853"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12160" y="17187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9453" y="822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21462" y="42549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07896" y="18864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09693" y="822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3185" y="112479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45731" y="89195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55712" y="96047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13957" y="7302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74197" y="7302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992"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3025" y="179930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8792" y="17021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46948"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23030" y="182424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53109"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77518" y="16635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7656" y="149972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56958" y="175335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4158" y="133807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3392" y="151649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3307" y="187653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91208" y="228832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76056" y="21477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13349" y="22224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966057" y="195485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9453" y="205815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78662" y="1986143"/>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09693" y="205815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488"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4288" y="306415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82444"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88605"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17814" y="2706228"/>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87008" y="307780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83152" y="286177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78888" y="28785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4177" y="38146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723" y="358185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88605" y="3296443"/>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21729" y="331375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48845" y="358447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40054" y="366620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4158" y="334819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587" y="40870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5387" y="441665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39625" y="45387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69704" y="40870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94113" y="437805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98913" y="40587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73553" y="44679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9987" y="42310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091" y="47351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69704" y="464894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42041" y="497420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9944" y="49369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66048" y="47727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95257" y="47006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26288" y="47727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23120" y="54231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46948" y="54231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2318" y="539487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51512" y="57664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7656" y="555042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56958" y="58040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4158" y="538876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496" y="607124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8681" y="650334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81227" y="627050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75992" y="604294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25446" y="631035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13349" y="627312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9453" y="610884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07896" y="627727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09693" y="6108849"/>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9" name="Текст 8"/>
          <p:cNvSpPr>
            <a:spLocks noGrp="1"/>
          </p:cNvSpPr>
          <p:nvPr>
            <p:ph type="body" sz="quarter" idx="13" hasCustomPrompt="1"/>
          </p:nvPr>
        </p:nvSpPr>
        <p:spPr>
          <a:xfrm>
            <a:off x="1331913" y="4508276"/>
            <a:ext cx="6840537" cy="1296988"/>
          </a:xfrm>
        </p:spPr>
        <p:txBody>
          <a:bodyPr>
            <a:normAutofit/>
          </a:bodyPr>
          <a:lstStyle>
            <a:lvl5pPr marL="174625" indent="0">
              <a:buNone/>
              <a:defRPr sz="3200" baseline="0">
                <a:solidFill>
                  <a:schemeClr val="bg1"/>
                </a:solidFill>
                <a:effectLst>
                  <a:outerShdw blurRad="38100" dist="38100" dir="2700000" algn="tl">
                    <a:srgbClr val="000000">
                      <a:alpha val="43137"/>
                    </a:srgbClr>
                  </a:outerShdw>
                </a:effectLst>
              </a:defRPr>
            </a:lvl5pPr>
          </a:lstStyle>
          <a:p>
            <a:pPr lvl="4"/>
            <a:r>
              <a:rPr lang="ru-RU" dirty="0" smtClean="0"/>
              <a:t>Ваши данные</a:t>
            </a:r>
          </a:p>
        </p:txBody>
      </p:sp>
      <p:sp>
        <p:nvSpPr>
          <p:cNvPr id="195" name="TextBox 194" hidden="1"/>
          <p:cNvSpPr txBox="1"/>
          <p:nvPr userDrawn="1"/>
        </p:nvSpPr>
        <p:spPr>
          <a:xfrm>
            <a:off x="35496" y="539969"/>
            <a:ext cx="9099350" cy="584775"/>
          </a:xfrm>
          <a:prstGeom prst="rect">
            <a:avLst/>
          </a:prstGeom>
          <a:noFill/>
        </p:spPr>
        <p:txBody>
          <a:bodyPr wrap="none" rtlCol="0">
            <a:spAutoFit/>
          </a:bodyPr>
          <a:lstStyle/>
          <a:p>
            <a:r>
              <a:rPr lang="ru-RU" sz="3200" b="1" dirty="0" smtClean="0">
                <a:solidFill>
                  <a:schemeClr val="bg1"/>
                </a:solidFill>
                <a:effectLst>
                  <a:outerShdw blurRad="38100" dist="38100" dir="2700000" algn="tl">
                    <a:srgbClr val="000000">
                      <a:alpha val="43137"/>
                    </a:srgbClr>
                  </a:outerShdw>
                </a:effectLst>
              </a:rPr>
              <a:t>АВТОР ШАБЛОНА САЛИШ САЛТАНАТ САЛИШЕВНА</a:t>
            </a:r>
            <a:endParaRPr lang="ru-RU" sz="3200" b="1" dirty="0">
              <a:solidFill>
                <a:schemeClr val="bg1"/>
              </a:solidFill>
              <a:effectLst>
                <a:outerShdw blurRad="38100" dist="38100" dir="2700000" algn="tl">
                  <a:srgbClr val="000000">
                    <a:alpha val="43137"/>
                  </a:srgbClr>
                </a:outerShdw>
              </a:effectLst>
            </a:endParaRPr>
          </a:p>
        </p:txBody>
      </p:sp>
      <p:sp>
        <p:nvSpPr>
          <p:cNvPr id="2" name="Прямоугольник 1"/>
          <p:cNvSpPr/>
          <p:nvPr userDrawn="1"/>
        </p:nvSpPr>
        <p:spPr>
          <a:xfrm>
            <a:off x="-36512" y="-27384"/>
            <a:ext cx="1681871" cy="246221"/>
          </a:xfrm>
          <a:prstGeom prst="rect">
            <a:avLst/>
          </a:prstGeom>
        </p:spPr>
        <p:txBody>
          <a:bodyPr wrap="none">
            <a:spAutoFit/>
          </a:bodyPr>
          <a:lstStyle/>
          <a:p>
            <a:r>
              <a:rPr lang="en-US" sz="1000" dirty="0" smtClean="0">
                <a:hlinkClick r:id="rId5"/>
              </a:rPr>
              <a:t>http://sun-shine-kz.ucoz.ru/</a:t>
            </a:r>
            <a:r>
              <a:rPr lang="ru-RU" sz="1000" dirty="0" smtClean="0"/>
              <a:t> </a:t>
            </a:r>
            <a:endParaRPr lang="ru-RU" sz="1000" dirty="0"/>
          </a:p>
        </p:txBody>
      </p:sp>
      <p:sp>
        <p:nvSpPr>
          <p:cNvPr id="3" name="TextBox 2"/>
          <p:cNvSpPr txBox="1"/>
          <p:nvPr userDrawn="1"/>
        </p:nvSpPr>
        <p:spPr>
          <a:xfrm>
            <a:off x="-15712" y="6669360"/>
            <a:ext cx="1635384" cy="246221"/>
          </a:xfrm>
          <a:prstGeom prst="rect">
            <a:avLst/>
          </a:prstGeom>
          <a:noFill/>
        </p:spPr>
        <p:txBody>
          <a:bodyPr wrap="none" rtlCol="0">
            <a:spAutoFit/>
          </a:bodyPr>
          <a:lstStyle/>
          <a:p>
            <a:r>
              <a:rPr lang="ru-RU" sz="1000" dirty="0" smtClean="0">
                <a:solidFill>
                  <a:schemeClr val="bg1"/>
                </a:solidFill>
              </a:rPr>
              <a:t>Автор шаблона </a:t>
            </a:r>
            <a:r>
              <a:rPr lang="ru-RU" sz="1000" dirty="0" err="1" smtClean="0">
                <a:solidFill>
                  <a:schemeClr val="bg1"/>
                </a:solidFill>
              </a:rPr>
              <a:t>Салиш</a:t>
            </a:r>
            <a:r>
              <a:rPr lang="ru-RU" sz="1000" dirty="0" smtClean="0">
                <a:solidFill>
                  <a:schemeClr val="bg1"/>
                </a:solidFill>
              </a:rPr>
              <a:t> С.С.</a:t>
            </a:r>
            <a:endParaRPr lang="ru-RU" sz="1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1" name="Svoya_igra_-_Zastavka_2013.wav"/>
          </p:stSnd>
        </p:sndAc>
      </p:transition>
    </mc:Choice>
    <mc:Fallback xmlns="">
      <p:transition spd="slow">
        <p:sndAc>
          <p:stSnd>
            <p:snd r:embed="rId6" name="Svoya_igra_-_Zastavka_2013.wav"/>
          </p:stSnd>
        </p:sndAc>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274638"/>
            <a:ext cx="7211144" cy="1143000"/>
          </a:xfrm>
        </p:spPr>
        <p:txBody>
          <a:bodyPr/>
          <a:lstStyle>
            <a:lvl1pPr algn="l">
              <a:defRPr>
                <a:solidFill>
                  <a:schemeClr val="bg1"/>
                </a:solidFill>
              </a:defRPr>
            </a:lvl1pPr>
          </a:lstStyle>
          <a:p>
            <a:r>
              <a:rPr lang="ru-RU" dirty="0" smtClean="0"/>
              <a:t>Категория</a:t>
            </a:r>
            <a:endParaRPr lang="ru-RU" dirty="0"/>
          </a:p>
        </p:txBody>
      </p:sp>
      <p:sp>
        <p:nvSpPr>
          <p:cNvPr id="3" name="Содержимое 2"/>
          <p:cNvSpPr>
            <a:spLocks noGrp="1"/>
          </p:cNvSpPr>
          <p:nvPr>
            <p:ph idx="1" hasCustomPrompt="1"/>
          </p:nvPr>
        </p:nvSpPr>
        <p:spPr>
          <a:xfrm>
            <a:off x="457200" y="1600200"/>
            <a:ext cx="8229600" cy="4493095"/>
          </a:xfrm>
        </p:spPr>
        <p:txBody>
          <a:bodyPr/>
          <a:lstStyle>
            <a:lvl1pPr>
              <a:defRPr sz="4000" baseline="0">
                <a:solidFill>
                  <a:schemeClr val="bg1"/>
                </a:solidFill>
              </a:defRPr>
            </a:lvl1pPr>
            <a:lvl2pPr marL="457200" indent="0">
              <a:buNone/>
              <a:defRPr/>
            </a:lvl2pPr>
            <a:lvl5pPr marL="1828800" indent="0">
              <a:buNone/>
              <a:defRPr/>
            </a:lvl5pPr>
          </a:lstStyle>
          <a:p>
            <a:pPr lvl="0"/>
            <a:r>
              <a:rPr lang="ru-RU" dirty="0" smtClean="0"/>
              <a:t>Ваш вопрос</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07.02.2017</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
        <p:nvSpPr>
          <p:cNvPr id="11" name="TextBox 10">
            <a:hlinkClick r:id="" action="ppaction://hlinkshowjump?jump=nextslide">
              <a:snd r:embed="rId2" name="восходящий ряд.wav"/>
            </a:hlinkClick>
          </p:cNvPr>
          <p:cNvSpPr txBox="1"/>
          <p:nvPr userDrawn="1"/>
        </p:nvSpPr>
        <p:spPr>
          <a:xfrm>
            <a:off x="3923928" y="6093296"/>
            <a:ext cx="1298561" cy="646331"/>
          </a:xfrm>
          <a:prstGeom prst="rect">
            <a:avLst/>
          </a:prstGeom>
          <a:solidFill>
            <a:srgbClr val="070A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rPr>
              <a:t>Ответ</a:t>
            </a:r>
            <a:endParaRPr lang="ru-RU" sz="36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07.02.2017</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
        <p:nvSpPr>
          <p:cNvPr id="11" name="TextBox 10">
            <a:hlinkClick r:id="" action="ppaction://hlinkshowjump?jump=nextslide">
              <a:snd r:embed="rId3" name="восходящий ряд.wav"/>
            </a:hlinkClick>
          </p:cNvPr>
          <p:cNvSpPr txBox="1"/>
          <p:nvPr userDrawn="1"/>
        </p:nvSpPr>
        <p:spPr>
          <a:xfrm>
            <a:off x="3779912" y="6093296"/>
            <a:ext cx="1601721" cy="646331"/>
          </a:xfrm>
          <a:prstGeom prst="rect">
            <a:avLst/>
          </a:prstGeom>
          <a:solidFill>
            <a:srgbClr val="070A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rPr>
              <a:t>Вопрос</a:t>
            </a:r>
            <a:endParaRPr lang="ru-RU" sz="3600" dirty="0">
              <a:solidFill>
                <a:schemeClr val="bg1"/>
              </a:solidFill>
              <a:effectLst>
                <a:outerShdw blurRad="38100" dist="38100" dir="2700000" algn="tl">
                  <a:srgbClr val="000000">
                    <a:alpha val="43137"/>
                  </a:srgbClr>
                </a:outerShdw>
              </a:effectLst>
            </a:endParaRPr>
          </a:p>
        </p:txBody>
      </p:sp>
      <p:pic>
        <p:nvPicPr>
          <p:cNvPr id="8" name="Picture 2" descr="https://festival.1september.ru/articles/604377/presentation/14.jpg"/>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ackgroundRemoval t="20694" b="79306" l="22604" r="81979"/>
                    </a14:imgEffect>
                  </a14:imgLayer>
                </a14:imgProps>
              </a:ext>
              <a:ext uri="{28A0092B-C50C-407E-A947-70E740481C1C}">
                <a14:useLocalDpi xmlns:a14="http://schemas.microsoft.com/office/drawing/2010/main" val="0"/>
              </a:ext>
            </a:extLst>
          </a:blip>
          <a:srcRect l="22270" t="20969" r="17247" b="21612"/>
          <a:stretch/>
        </p:blipFill>
        <p:spPr bwMode="auto">
          <a:xfrm>
            <a:off x="1849666" y="2060848"/>
            <a:ext cx="5530646" cy="3937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411496" y="332656"/>
            <a:ext cx="3800464" cy="923330"/>
          </a:xfrm>
          <a:prstGeom prst="rect">
            <a:avLst/>
          </a:prstGeom>
          <a:noFill/>
        </p:spPr>
        <p:txBody>
          <a:bodyPr wrap="none" rtlCol="0">
            <a:spAutoFit/>
          </a:bodyPr>
          <a:lstStyle/>
          <a:p>
            <a:r>
              <a:rPr lang="ru-RU" sz="5400" kern="1200" dirty="0" smtClean="0">
                <a:solidFill>
                  <a:schemeClr val="bg1"/>
                </a:solidFill>
                <a:latin typeface="+mj-lt"/>
                <a:ea typeface="+mj-ea"/>
                <a:cs typeface="+mj-cs"/>
              </a:rPr>
              <a:t>Кот в мешке</a:t>
            </a:r>
            <a:endParaRPr lang="ru-RU" sz="5400" kern="1200" dirty="0">
              <a:solidFill>
                <a:schemeClr val="bg1"/>
              </a:solidFill>
              <a:latin typeface="+mj-lt"/>
              <a:ea typeface="+mj-ea"/>
              <a:cs typeface="+mj-cs"/>
            </a:endParaRPr>
          </a:p>
        </p:txBody>
      </p:sp>
    </p:spTree>
    <p:extLst>
      <p:ext uri="{BB962C8B-B14F-4D97-AF65-F5344CB8AC3E}">
        <p14:creationId xmlns:p14="http://schemas.microsoft.com/office/powerpoint/2010/main" val="342486282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Svoya_igra_-_Kot_v_Meshke.wav"/>
          </p:stSnd>
        </p:sndAc>
      </p:transition>
    </mc:Choice>
    <mc:Fallback xmlns="">
      <p:transition spd="slow">
        <p:sndAc>
          <p:stSnd>
            <p:snd r:embed="rId6" name="Svoya_igra_-_Kot_v_Meshk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75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274638"/>
            <a:ext cx="7211144" cy="1143000"/>
          </a:xfrm>
        </p:spPr>
        <p:txBody>
          <a:bodyPr/>
          <a:lstStyle>
            <a:lvl1pPr algn="l">
              <a:defRPr>
                <a:solidFill>
                  <a:schemeClr val="bg1"/>
                </a:solidFill>
              </a:defRPr>
            </a:lvl1pPr>
          </a:lstStyle>
          <a:p>
            <a:r>
              <a:rPr lang="ru-RU" dirty="0" smtClean="0"/>
              <a:t>Категория</a:t>
            </a:r>
            <a:endParaRPr lang="ru-RU" dirty="0"/>
          </a:p>
        </p:txBody>
      </p:sp>
      <p:sp>
        <p:nvSpPr>
          <p:cNvPr id="3" name="Содержимое 2"/>
          <p:cNvSpPr>
            <a:spLocks noGrp="1"/>
          </p:cNvSpPr>
          <p:nvPr>
            <p:ph idx="1" hasCustomPrompt="1"/>
          </p:nvPr>
        </p:nvSpPr>
        <p:spPr>
          <a:xfrm>
            <a:off x="457200" y="1600200"/>
            <a:ext cx="8229600" cy="4493095"/>
          </a:xfrm>
        </p:spPr>
        <p:txBody>
          <a:bodyPr/>
          <a:lstStyle>
            <a:lvl1pPr>
              <a:defRPr sz="4000" baseline="0">
                <a:solidFill>
                  <a:schemeClr val="bg1"/>
                </a:solidFill>
              </a:defRPr>
            </a:lvl1pPr>
            <a:lvl2pPr marL="457200" indent="0">
              <a:buNone/>
              <a:defRPr/>
            </a:lvl2pPr>
            <a:lvl5pPr marL="1828800" indent="0">
              <a:buNone/>
              <a:defRPr/>
            </a:lvl5pPr>
          </a:lstStyle>
          <a:p>
            <a:pPr lvl="0"/>
            <a:r>
              <a:rPr lang="ru-RU" dirty="0" smtClean="0"/>
              <a:t>Ваш ответ</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07.02.2017</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pic>
        <p:nvPicPr>
          <p:cNvPr id="8" name="Picture 4">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884368" y="5930946"/>
            <a:ext cx="1080121" cy="810090"/>
          </a:xfrm>
          <a:prstGeom prst="rect">
            <a:avLst/>
          </a:prstGeom>
          <a:no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2515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pic>
        <p:nvPicPr>
          <p:cNvPr id="17"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4949" y="9201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4158" y="84816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307" y="13866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09693" y="156824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731" y="4020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5712" y="47056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7613" y="1166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7853" y="40466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4197" y="24039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92" y="8825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2318" y="854272"/>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hasCustomPrompt="1"/>
          </p:nvPr>
        </p:nvSpPr>
        <p:spPr/>
        <p:txBody>
          <a:bodyPr/>
          <a:lstStyle>
            <a:lvl1pPr>
              <a:defRPr>
                <a:solidFill>
                  <a:schemeClr val="bg1"/>
                </a:solidFill>
              </a:defRPr>
            </a:lvl1pPr>
          </a:lstStyle>
          <a:p>
            <a:r>
              <a:rPr lang="ru-RU" dirty="0" smtClean="0"/>
              <a:t>Тема </a:t>
            </a:r>
            <a:endParaRPr lang="ru-RU" dirty="0"/>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07.02.2017</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
        <p:nvSpPr>
          <p:cNvPr id="22" name="Рисунок 21"/>
          <p:cNvSpPr>
            <a:spLocks noGrp="1"/>
          </p:cNvSpPr>
          <p:nvPr>
            <p:ph type="pic" sz="quarter" idx="13"/>
          </p:nvPr>
        </p:nvSpPr>
        <p:spPr>
          <a:xfrm>
            <a:off x="514826" y="1616804"/>
            <a:ext cx="8094868" cy="4404483"/>
          </a:xfrm>
        </p:spPr>
        <p:txBody>
          <a:bodyPr/>
          <a:lstStyle>
            <a:lvl1pPr>
              <a:defRPr>
                <a:solidFill>
                  <a:schemeClr val="bg1"/>
                </a:solidFill>
              </a:defRPr>
            </a:lvl1pPr>
          </a:lstStyle>
          <a:p>
            <a:endParaRPr lang="ru-RU"/>
          </a:p>
        </p:txBody>
      </p:sp>
    </p:spTree>
    <p:extLst>
      <p:ext uri="{BB962C8B-B14F-4D97-AF65-F5344CB8AC3E}">
        <p14:creationId xmlns:p14="http://schemas.microsoft.com/office/powerpoint/2010/main" val="7936015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pic>
        <p:nvPicPr>
          <p:cNvPr id="17"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4949" y="9201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4158" y="84816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307" y="13866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09693" y="156824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731" y="4020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5712" y="47056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7613" y="1166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7853" y="40466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4197" y="24039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92" y="8825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2318" y="854272"/>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hasCustomPrompt="1"/>
          </p:nvPr>
        </p:nvSpPr>
        <p:spPr/>
        <p:txBody>
          <a:bodyPr/>
          <a:lstStyle>
            <a:lvl1pPr algn="ctr">
              <a:defRPr>
                <a:solidFill>
                  <a:schemeClr val="bg1"/>
                </a:solidFill>
              </a:defRPr>
            </a:lvl1pPr>
          </a:lstStyle>
          <a:p>
            <a:r>
              <a:rPr lang="ru-RU" dirty="0" smtClean="0"/>
              <a:t>Категория</a:t>
            </a:r>
            <a:endParaRPr lang="ru-RU" dirty="0"/>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07.02.2017</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36899991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07.02.2017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07.02.2017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07.02.2017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60" r:id="rId5"/>
    <p:sldLayoutId id="2147483661" r:id="rId6"/>
    <p:sldLayoutId id="2147483654" r:id="rId7"/>
    <p:sldLayoutId id="2147483655"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5.xml"/><Relationship Id="rId18" Type="http://schemas.openxmlformats.org/officeDocument/2006/relationships/slide" Target="slide36.xml"/><Relationship Id="rId26" Type="http://schemas.openxmlformats.org/officeDocument/2006/relationships/slide" Target="slide54.xml"/><Relationship Id="rId3" Type="http://schemas.openxmlformats.org/officeDocument/2006/relationships/slide" Target="slide3.xml"/><Relationship Id="rId21" Type="http://schemas.openxmlformats.org/officeDocument/2006/relationships/slide" Target="slide43.xml"/><Relationship Id="rId7" Type="http://schemas.openxmlformats.org/officeDocument/2006/relationships/slide" Target="slide12.xml"/><Relationship Id="rId12" Type="http://schemas.openxmlformats.org/officeDocument/2006/relationships/slide" Target="slide23.xml"/><Relationship Id="rId17" Type="http://schemas.openxmlformats.org/officeDocument/2006/relationships/slide" Target="slide33.xml"/><Relationship Id="rId25" Type="http://schemas.openxmlformats.org/officeDocument/2006/relationships/slide" Target="slide52.xml"/><Relationship Id="rId2" Type="http://schemas.openxmlformats.org/officeDocument/2006/relationships/notesSlide" Target="../notesSlides/notesSlide1.xml"/><Relationship Id="rId16" Type="http://schemas.openxmlformats.org/officeDocument/2006/relationships/slide" Target="slide31.xml"/><Relationship Id="rId20" Type="http://schemas.openxmlformats.org/officeDocument/2006/relationships/slide" Target="slide41.xml"/><Relationship Id="rId1" Type="http://schemas.openxmlformats.org/officeDocument/2006/relationships/slideLayout" Target="../slideLayouts/slideLayout6.xml"/><Relationship Id="rId6" Type="http://schemas.openxmlformats.org/officeDocument/2006/relationships/slide" Target="slide9.xml"/><Relationship Id="rId11" Type="http://schemas.openxmlformats.org/officeDocument/2006/relationships/slide" Target="slide21.xml"/><Relationship Id="rId24" Type="http://schemas.openxmlformats.org/officeDocument/2006/relationships/slide" Target="slide49.xml"/><Relationship Id="rId5" Type="http://schemas.openxmlformats.org/officeDocument/2006/relationships/slide" Target="slide7.xml"/><Relationship Id="rId15" Type="http://schemas.openxmlformats.org/officeDocument/2006/relationships/slide" Target="slide29.xml"/><Relationship Id="rId23" Type="http://schemas.openxmlformats.org/officeDocument/2006/relationships/slide" Target="slide47.xml"/><Relationship Id="rId28" Type="http://schemas.openxmlformats.org/officeDocument/2006/relationships/image" Target="../media/image6.png"/><Relationship Id="rId10" Type="http://schemas.openxmlformats.org/officeDocument/2006/relationships/slide" Target="slide18.xml"/><Relationship Id="rId19" Type="http://schemas.openxmlformats.org/officeDocument/2006/relationships/slide" Target="slide39.xml"/><Relationship Id="rId4" Type="http://schemas.openxmlformats.org/officeDocument/2006/relationships/slide" Target="slide5.xml"/><Relationship Id="rId9" Type="http://schemas.openxmlformats.org/officeDocument/2006/relationships/slide" Target="slide16.xml"/><Relationship Id="rId14" Type="http://schemas.openxmlformats.org/officeDocument/2006/relationships/slide" Target="slide27.xml"/><Relationship Id="rId22" Type="http://schemas.openxmlformats.org/officeDocument/2006/relationships/slide" Target="slide45.xml"/><Relationship Id="rId27" Type="http://schemas.openxmlformats.org/officeDocument/2006/relationships/slide" Target="slide5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4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slide" Target="slide4.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5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96" y="6550223"/>
            <a:ext cx="3960440" cy="307777"/>
          </a:xfrm>
          <a:prstGeom prst="rect">
            <a:avLst/>
          </a:prstGeom>
          <a:noFill/>
        </p:spPr>
        <p:txBody>
          <a:bodyPr wrap="square" rtlCol="0">
            <a:spAutoFit/>
          </a:bodyPr>
          <a:lstStyle/>
          <a:p>
            <a:r>
              <a:rPr lang="ru-RU" sz="1400" dirty="0" smtClean="0">
                <a:solidFill>
                  <a:schemeClr val="bg1">
                    <a:lumMod val="50000"/>
                  </a:schemeClr>
                </a:solidFill>
              </a:rPr>
              <a:t>Разработка </a:t>
            </a:r>
            <a:r>
              <a:rPr lang="ru-RU" sz="1400" dirty="0" err="1" smtClean="0">
                <a:solidFill>
                  <a:schemeClr val="bg1">
                    <a:lumMod val="50000"/>
                  </a:schemeClr>
                </a:solidFill>
              </a:rPr>
              <a:t>Бурлаковой</a:t>
            </a:r>
            <a:r>
              <a:rPr lang="ru-RU" sz="1400" dirty="0" smtClean="0">
                <a:solidFill>
                  <a:schemeClr val="bg1">
                    <a:lumMod val="50000"/>
                  </a:schemeClr>
                </a:solidFill>
              </a:rPr>
              <a:t> Е.С.</a:t>
            </a:r>
            <a:endParaRPr lang="ru-RU" sz="1400" dirty="0">
              <a:solidFill>
                <a:schemeClr val="bg1">
                  <a:lumMod val="50000"/>
                </a:schemeClr>
              </a:solidFill>
            </a:endParaRPr>
          </a:p>
        </p:txBody>
      </p:sp>
      <p:pic>
        <p:nvPicPr>
          <p:cNvPr id="3" name="Рисунок 2"/>
          <p:cNvPicPr>
            <a:picLocks noChangeAspect="1"/>
          </p:cNvPicPr>
          <p:nvPr/>
        </p:nvPicPr>
        <p:blipFill>
          <a:blip r:embed="rId2"/>
          <a:stretch>
            <a:fillRect/>
          </a:stretch>
        </p:blipFill>
        <p:spPr>
          <a:xfrm>
            <a:off x="-25352" y="-19014"/>
            <a:ext cx="9169352" cy="6877014"/>
          </a:xfrm>
          <a:prstGeom prst="rect">
            <a:avLst/>
          </a:prstGeom>
        </p:spPr>
      </p:pic>
    </p:spTree>
    <p:extLst>
      <p:ext uri="{BB962C8B-B14F-4D97-AF65-F5344CB8AC3E}">
        <p14:creationId xmlns:p14="http://schemas.microsoft.com/office/powerpoint/2010/main" val="3933019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3" name="Объект 2"/>
          <p:cNvSpPr>
            <a:spLocks noGrp="1"/>
          </p:cNvSpPr>
          <p:nvPr>
            <p:ph idx="1"/>
          </p:nvPr>
        </p:nvSpPr>
        <p:spPr>
          <a:xfrm>
            <a:off x="395536" y="1417638"/>
            <a:ext cx="6231870" cy="4603650"/>
          </a:xfrm>
        </p:spPr>
        <p:txBody>
          <a:bodyPr>
            <a:noAutofit/>
          </a:bodyPr>
          <a:lstStyle/>
          <a:p>
            <a:pPr marL="0" indent="0" algn="just">
              <a:buNone/>
            </a:pPr>
            <a:r>
              <a:rPr lang="en-US" sz="2400" dirty="0"/>
              <a:t>This job is very responsible. People of this job must be very brave and strong, kind and clever, clean and smart, because this job is very difficult. You must work hard on Monday, Tuesday, Wednesday, Thursday, Friday, Saturday and Sunday. And you mustn’t be a couch potato. Be careful: you can’t fall ill because your job is important. You must help </a:t>
            </a:r>
            <a:r>
              <a:rPr lang="en-US" sz="2400" dirty="0" smtClean="0"/>
              <a:t>sick people or animals </a:t>
            </a:r>
            <a:r>
              <a:rPr lang="en-US" sz="2400" dirty="0"/>
              <a:t>any time. You must do sports, you mustn’t skip breakfast, lunch or dinner. If you </a:t>
            </a:r>
            <a:r>
              <a:rPr lang="en-US" sz="2400" dirty="0" smtClean="0"/>
              <a:t>don’t like people and animals</a:t>
            </a:r>
            <a:r>
              <a:rPr lang="en-US" sz="2400" dirty="0"/>
              <a:t>, this job isn’t for </a:t>
            </a:r>
            <a:r>
              <a:rPr lang="en-US" sz="2400" dirty="0" smtClean="0"/>
              <a:t>you.</a:t>
            </a:r>
          </a:p>
          <a:p>
            <a:pPr marL="0" indent="0" algn="just">
              <a:buNone/>
            </a:pPr>
            <a:r>
              <a:rPr lang="en-US" sz="2400" dirty="0" smtClean="0"/>
              <a:t>People </a:t>
            </a:r>
            <a:r>
              <a:rPr lang="en-US" sz="2400" dirty="0"/>
              <a:t>of this job always have many friends.</a:t>
            </a:r>
            <a:endParaRPr lang="ru-RU" sz="2400"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smtClean="0"/>
              <a:t>40</a:t>
            </a:r>
            <a:endParaRPr lang="ru-RU" sz="3600" b="1" dirty="0"/>
          </a:p>
        </p:txBody>
      </p:sp>
      <p:pic>
        <p:nvPicPr>
          <p:cNvPr id="5" name="Picture 2" descr="https://s3-eu-west-1.amazonaws.com/elitsy/media/cache/d7/e7/d7e7c4fbe1afd2326e46775c9a0e9d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406" y="1988840"/>
            <a:ext cx="2369908" cy="226636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868144" y="6237312"/>
            <a:ext cx="312917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t>Responsible - </a:t>
            </a:r>
            <a:r>
              <a:rPr lang="ru-RU" dirty="0" smtClean="0"/>
              <a:t>ответственный</a:t>
            </a:r>
            <a:endParaRPr lang="en-US" dirty="0"/>
          </a:p>
          <a:p>
            <a:pPr algn="r"/>
            <a:r>
              <a:rPr lang="en-US" dirty="0" smtClean="0"/>
              <a:t>a couch potato –</a:t>
            </a:r>
            <a:r>
              <a:rPr lang="ru-RU" dirty="0"/>
              <a:t> </a:t>
            </a:r>
            <a:r>
              <a:rPr lang="ru-RU" dirty="0" smtClean="0"/>
              <a:t>лежебока</a:t>
            </a:r>
            <a:endParaRPr lang="ru-RU" dirty="0"/>
          </a:p>
        </p:txBody>
      </p:sp>
    </p:spTree>
    <p:extLst>
      <p:ext uri="{BB962C8B-B14F-4D97-AF65-F5344CB8AC3E}">
        <p14:creationId xmlns:p14="http://schemas.microsoft.com/office/powerpoint/2010/main" val="1714630251"/>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3" name="Объект 2"/>
          <p:cNvSpPr>
            <a:spLocks noGrp="1"/>
          </p:cNvSpPr>
          <p:nvPr>
            <p:ph idx="1"/>
          </p:nvPr>
        </p:nvSpPr>
        <p:spPr>
          <a:xfrm>
            <a:off x="827584" y="2703308"/>
            <a:ext cx="3672408" cy="1886507"/>
          </a:xfrm>
        </p:spPr>
        <p:txBody>
          <a:bodyPr>
            <a:normAutofit/>
          </a:bodyPr>
          <a:lstStyle/>
          <a:p>
            <a:pPr marL="0" indent="0">
              <a:buNone/>
            </a:pPr>
            <a:r>
              <a:rPr lang="en-US" b="1" dirty="0" smtClean="0"/>
              <a:t>This person is a doctor</a:t>
            </a:r>
            <a:endParaRPr lang="ru-RU" b="1" dirty="0"/>
          </a:p>
        </p:txBody>
      </p:sp>
      <p:sp>
        <p:nvSpPr>
          <p:cNvPr id="5" name="Прямоугольник 4">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smtClean="0"/>
              <a:t>40</a:t>
            </a:r>
            <a:endParaRPr lang="ru-RU" sz="3600" b="1" dirty="0"/>
          </a:p>
        </p:txBody>
      </p:sp>
      <p:pic>
        <p:nvPicPr>
          <p:cNvPr id="1026" name="Picture 2" descr="http://lezgigazet.ru/wp-content/uploads/2016/04/doct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5983" y="1196752"/>
            <a:ext cx="4693744" cy="469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29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a:t>
            </a:r>
            <a:r>
              <a:rPr lang="ru-RU" sz="3600" b="1" dirty="0" smtClean="0"/>
              <a:t>0</a:t>
            </a:r>
            <a:endParaRPr lang="ru-RU" sz="3600" b="1" dirty="0"/>
          </a:p>
        </p:txBody>
      </p:sp>
      <p:sp>
        <p:nvSpPr>
          <p:cNvPr id="5" name="Прямоугольник 4"/>
          <p:cNvSpPr/>
          <p:nvPr/>
        </p:nvSpPr>
        <p:spPr>
          <a:xfrm>
            <a:off x="313184" y="1340768"/>
            <a:ext cx="2664296" cy="38708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457200" indent="-457200">
              <a:buFont typeface="+mj-lt"/>
              <a:buAutoNum type="arabicPeriod"/>
            </a:pPr>
            <a:r>
              <a:rPr lang="en-US" sz="2400" dirty="0"/>
              <a:t>a teacher</a:t>
            </a:r>
          </a:p>
          <a:p>
            <a:pPr marL="457200" indent="-457200">
              <a:buFont typeface="+mj-lt"/>
              <a:buAutoNum type="arabicPeriod"/>
            </a:pPr>
            <a:r>
              <a:rPr lang="en-US" sz="2400" dirty="0"/>
              <a:t>a doctor</a:t>
            </a:r>
          </a:p>
          <a:p>
            <a:pPr marL="457200" indent="-457200">
              <a:buFont typeface="+mj-lt"/>
              <a:buAutoNum type="arabicPeriod"/>
            </a:pPr>
            <a:r>
              <a:rPr lang="en-US" sz="2400" dirty="0"/>
              <a:t>a policeman</a:t>
            </a:r>
          </a:p>
          <a:p>
            <a:pPr marL="457200" indent="-457200">
              <a:buFont typeface="+mj-lt"/>
              <a:buAutoNum type="arabicPeriod"/>
            </a:pPr>
            <a:r>
              <a:rPr lang="en-US" sz="2400" dirty="0"/>
              <a:t>a clown</a:t>
            </a:r>
          </a:p>
          <a:p>
            <a:pPr marL="457200" indent="-457200">
              <a:buFont typeface="+mj-lt"/>
              <a:buAutoNum type="arabicPeriod"/>
            </a:pPr>
            <a:r>
              <a:rPr lang="en-US" sz="2400" dirty="0"/>
              <a:t>a postman</a:t>
            </a:r>
          </a:p>
          <a:p>
            <a:pPr marL="457200" indent="-457200">
              <a:buFont typeface="+mj-lt"/>
              <a:buAutoNum type="arabicPeriod"/>
            </a:pPr>
            <a:r>
              <a:rPr lang="en-US" sz="2400" dirty="0"/>
              <a:t>a dancer</a:t>
            </a:r>
          </a:p>
          <a:p>
            <a:pPr marL="457200" indent="-457200">
              <a:buFont typeface="+mj-lt"/>
              <a:buAutoNum type="arabicPeriod"/>
            </a:pPr>
            <a:r>
              <a:rPr lang="en-US" sz="2400" dirty="0"/>
              <a:t>a fireman</a:t>
            </a:r>
          </a:p>
          <a:p>
            <a:pPr marL="457200" indent="-457200">
              <a:buFont typeface="+mj-lt"/>
              <a:buAutoNum type="arabicPeriod"/>
            </a:pPr>
            <a:r>
              <a:rPr lang="en-US" sz="2400" dirty="0"/>
              <a:t>a baker</a:t>
            </a:r>
          </a:p>
          <a:p>
            <a:pPr marL="457200" indent="-457200">
              <a:buFont typeface="+mj-lt"/>
              <a:buAutoNum type="arabicPeriod"/>
            </a:pPr>
            <a:r>
              <a:rPr lang="en-US" sz="2400" dirty="0"/>
              <a:t>a dentist</a:t>
            </a:r>
          </a:p>
          <a:p>
            <a:pPr marL="457200" indent="-457200">
              <a:buFont typeface="+mj-lt"/>
              <a:buAutoNum type="arabicPeriod"/>
            </a:pPr>
            <a:r>
              <a:rPr lang="en-US" sz="2400" dirty="0"/>
              <a:t>a </a:t>
            </a:r>
            <a:r>
              <a:rPr lang="en-US" sz="2400" dirty="0" smtClean="0"/>
              <a:t>pupil</a:t>
            </a:r>
            <a:endParaRPr lang="en-US" sz="2400" dirty="0"/>
          </a:p>
        </p:txBody>
      </p:sp>
      <p:graphicFrame>
        <p:nvGraphicFramePr>
          <p:cNvPr id="7" name="Таблица 6"/>
          <p:cNvGraphicFramePr>
            <a:graphicFrameLocks noGrp="1"/>
          </p:cNvGraphicFramePr>
          <p:nvPr>
            <p:extLst>
              <p:ext uri="{D42A27DB-BD31-4B8C-83A1-F6EECF244321}">
                <p14:modId xmlns:p14="http://schemas.microsoft.com/office/powerpoint/2010/main" val="3680405634"/>
              </p:ext>
            </p:extLst>
          </p:nvPr>
        </p:nvGraphicFramePr>
        <p:xfrm>
          <a:off x="1691684" y="5327799"/>
          <a:ext cx="5976660" cy="640497"/>
        </p:xfrm>
        <a:graphic>
          <a:graphicData uri="http://schemas.openxmlformats.org/drawingml/2006/table">
            <a:tbl>
              <a:tblPr firstRow="1" bandRow="1">
                <a:tableStyleId>{5C22544A-7EE6-4342-B048-85BDC9FD1C3A}</a:tableStyleId>
              </a:tblPr>
              <a:tblGrid>
                <a:gridCol w="597666"/>
                <a:gridCol w="597666"/>
                <a:gridCol w="597666"/>
                <a:gridCol w="597666"/>
                <a:gridCol w="597666"/>
                <a:gridCol w="597666"/>
                <a:gridCol w="597666"/>
                <a:gridCol w="597666"/>
                <a:gridCol w="597666"/>
                <a:gridCol w="597666"/>
              </a:tblGrid>
              <a:tr h="274737">
                <a:tc>
                  <a:txBody>
                    <a:bodyPr/>
                    <a:lstStyle/>
                    <a:p>
                      <a:pPr algn="ctr"/>
                      <a:r>
                        <a:rPr lang="ru-RU" dirty="0" smtClean="0"/>
                        <a:t>1</a:t>
                      </a:r>
                      <a:endParaRPr lang="ru-RU" dirty="0"/>
                    </a:p>
                  </a:txBody>
                  <a:tcPr/>
                </a:tc>
                <a:tc>
                  <a:txBody>
                    <a:bodyPr/>
                    <a:lstStyle/>
                    <a:p>
                      <a:pPr algn="ctr"/>
                      <a:r>
                        <a:rPr lang="ru-RU" dirty="0" smtClean="0"/>
                        <a:t>2</a:t>
                      </a:r>
                      <a:endParaRPr lang="ru-RU" dirty="0"/>
                    </a:p>
                  </a:txBody>
                  <a:tcPr/>
                </a:tc>
                <a:tc>
                  <a:txBody>
                    <a:bodyPr/>
                    <a:lstStyle/>
                    <a:p>
                      <a:pPr algn="ctr"/>
                      <a:r>
                        <a:rPr lang="ru-RU" dirty="0" smtClean="0"/>
                        <a:t>3</a:t>
                      </a:r>
                      <a:endParaRPr lang="ru-RU" dirty="0"/>
                    </a:p>
                  </a:txBody>
                  <a:tcPr/>
                </a:tc>
                <a:tc>
                  <a:txBody>
                    <a:bodyPr/>
                    <a:lstStyle/>
                    <a:p>
                      <a:pPr algn="ctr"/>
                      <a:r>
                        <a:rPr lang="ru-RU" dirty="0" smtClean="0"/>
                        <a:t>4</a:t>
                      </a:r>
                      <a:endParaRPr lang="ru-RU" dirty="0"/>
                    </a:p>
                  </a:txBody>
                  <a:tcPr/>
                </a:tc>
                <a:tc>
                  <a:txBody>
                    <a:bodyPr/>
                    <a:lstStyle/>
                    <a:p>
                      <a:pPr algn="ctr"/>
                      <a:r>
                        <a:rPr lang="ru-RU" dirty="0" smtClean="0"/>
                        <a:t>5</a:t>
                      </a:r>
                      <a:endParaRPr lang="ru-RU" dirty="0"/>
                    </a:p>
                  </a:txBody>
                  <a:tcPr/>
                </a:tc>
                <a:tc>
                  <a:txBody>
                    <a:bodyPr/>
                    <a:lstStyle/>
                    <a:p>
                      <a:pPr algn="ctr"/>
                      <a:r>
                        <a:rPr lang="ru-RU" dirty="0" smtClean="0"/>
                        <a:t>6</a:t>
                      </a:r>
                      <a:endParaRPr lang="ru-RU" dirty="0"/>
                    </a:p>
                  </a:txBody>
                  <a:tcPr/>
                </a:tc>
                <a:tc>
                  <a:txBody>
                    <a:bodyPr/>
                    <a:lstStyle/>
                    <a:p>
                      <a:pPr algn="ctr"/>
                      <a:r>
                        <a:rPr lang="ru-RU" dirty="0" smtClean="0"/>
                        <a:t>7</a:t>
                      </a:r>
                      <a:endParaRPr lang="ru-RU" dirty="0"/>
                    </a:p>
                  </a:txBody>
                  <a:tcPr/>
                </a:tc>
                <a:tc>
                  <a:txBody>
                    <a:bodyPr/>
                    <a:lstStyle/>
                    <a:p>
                      <a:pPr algn="ctr"/>
                      <a:r>
                        <a:rPr lang="ru-RU" dirty="0" smtClean="0"/>
                        <a:t>8</a:t>
                      </a:r>
                      <a:endParaRPr lang="ru-RU" dirty="0"/>
                    </a:p>
                  </a:txBody>
                  <a:tcPr/>
                </a:tc>
                <a:tc>
                  <a:txBody>
                    <a:bodyPr/>
                    <a:lstStyle/>
                    <a:p>
                      <a:pPr algn="ctr"/>
                      <a:r>
                        <a:rPr lang="ru-RU" dirty="0" smtClean="0"/>
                        <a:t>9</a:t>
                      </a:r>
                      <a:endParaRPr lang="ru-RU" dirty="0"/>
                    </a:p>
                  </a:txBody>
                  <a:tcPr/>
                </a:tc>
                <a:tc>
                  <a:txBody>
                    <a:bodyPr/>
                    <a:lstStyle/>
                    <a:p>
                      <a:pPr algn="ctr"/>
                      <a:r>
                        <a:rPr lang="ru-RU" dirty="0" smtClean="0"/>
                        <a:t>10</a:t>
                      </a:r>
                      <a:endParaRPr lang="ru-RU" dirty="0"/>
                    </a:p>
                  </a:txBody>
                  <a:tcPr/>
                </a:tc>
              </a:tr>
              <a:tr h="274737">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r>
            </a:tbl>
          </a:graphicData>
        </a:graphic>
      </p:graphicFrame>
      <p:sp>
        <p:nvSpPr>
          <p:cNvPr id="8" name="Прямоугольник 7"/>
          <p:cNvSpPr/>
          <p:nvPr/>
        </p:nvSpPr>
        <p:spPr>
          <a:xfrm>
            <a:off x="4680014" y="1336333"/>
            <a:ext cx="3960440" cy="38708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smtClean="0"/>
              <a:t>i) He bakes bread.</a:t>
            </a:r>
          </a:p>
          <a:p>
            <a:r>
              <a:rPr lang="en-US" sz="2400" dirty="0"/>
              <a:t>f</a:t>
            </a:r>
            <a:r>
              <a:rPr lang="en-US" sz="2400" dirty="0" smtClean="0"/>
              <a:t>) He works in a circus.</a:t>
            </a:r>
          </a:p>
          <a:p>
            <a:r>
              <a:rPr lang="en-US" sz="2400" dirty="0"/>
              <a:t>o</a:t>
            </a:r>
            <a:r>
              <a:rPr lang="en-US" sz="2400" dirty="0" smtClean="0"/>
              <a:t>) He takes care of our teeth.</a:t>
            </a:r>
          </a:p>
          <a:p>
            <a:r>
              <a:rPr lang="en-US" sz="2400" dirty="0"/>
              <a:t>s</a:t>
            </a:r>
            <a:r>
              <a:rPr lang="en-US" sz="2400" dirty="0" smtClean="0"/>
              <a:t>) He fights fires.</a:t>
            </a:r>
          </a:p>
          <a:p>
            <a:r>
              <a:rPr lang="en-US" sz="2400" dirty="0"/>
              <a:t>n</a:t>
            </a:r>
            <a:r>
              <a:rPr lang="en-US" sz="2400" dirty="0" smtClean="0"/>
              <a:t>) She studies at school.</a:t>
            </a:r>
          </a:p>
          <a:p>
            <a:r>
              <a:rPr lang="en-US" sz="2400" dirty="0"/>
              <a:t>e</a:t>
            </a:r>
            <a:r>
              <a:rPr lang="en-US" sz="2400" dirty="0" smtClean="0"/>
              <a:t>) He delivers letters.</a:t>
            </a:r>
          </a:p>
          <a:p>
            <a:r>
              <a:rPr lang="en-US" sz="2400" dirty="0" smtClean="0"/>
              <a:t>p) She gives pupils homework.</a:t>
            </a:r>
          </a:p>
          <a:p>
            <a:r>
              <a:rPr lang="en-US" sz="2400" dirty="0" smtClean="0"/>
              <a:t>r) He helps sick people.</a:t>
            </a:r>
          </a:p>
          <a:p>
            <a:r>
              <a:rPr lang="en-US" sz="2400" dirty="0" smtClean="0"/>
              <a:t>o) He protects people.</a:t>
            </a:r>
          </a:p>
          <a:p>
            <a:r>
              <a:rPr lang="en-US" sz="2400" dirty="0" smtClean="0"/>
              <a:t>s) She works in a theatre.</a:t>
            </a:r>
          </a:p>
        </p:txBody>
      </p:sp>
    </p:spTree>
    <p:extLst>
      <p:ext uri="{BB962C8B-B14F-4D97-AF65-F5344CB8AC3E}">
        <p14:creationId xmlns:p14="http://schemas.microsoft.com/office/powerpoint/2010/main" val="177084124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a:t>
            </a:r>
            <a:r>
              <a:rPr lang="ru-RU" sz="3600" b="1" dirty="0" smtClean="0"/>
              <a:t>0</a:t>
            </a:r>
            <a:endParaRPr lang="ru-RU" sz="3600" b="1" dirty="0"/>
          </a:p>
        </p:txBody>
      </p:sp>
      <p:sp>
        <p:nvSpPr>
          <p:cNvPr id="5" name="Прямоугольник 4"/>
          <p:cNvSpPr/>
          <p:nvPr/>
        </p:nvSpPr>
        <p:spPr>
          <a:xfrm>
            <a:off x="395536" y="1817603"/>
            <a:ext cx="2664296" cy="38708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457200" indent="-457200">
              <a:buFont typeface="+mj-lt"/>
              <a:buAutoNum type="arabicPeriod"/>
            </a:pPr>
            <a:r>
              <a:rPr lang="en-US" sz="2400" dirty="0"/>
              <a:t>a teacher</a:t>
            </a:r>
          </a:p>
          <a:p>
            <a:pPr marL="457200" indent="-457200">
              <a:buFont typeface="+mj-lt"/>
              <a:buAutoNum type="arabicPeriod"/>
            </a:pPr>
            <a:r>
              <a:rPr lang="en-US" sz="2400" dirty="0"/>
              <a:t>a doctor</a:t>
            </a:r>
          </a:p>
          <a:p>
            <a:pPr marL="457200" indent="-457200">
              <a:buFont typeface="+mj-lt"/>
              <a:buAutoNum type="arabicPeriod"/>
            </a:pPr>
            <a:r>
              <a:rPr lang="en-US" sz="2400" dirty="0"/>
              <a:t>a policeman</a:t>
            </a:r>
          </a:p>
          <a:p>
            <a:pPr marL="457200" indent="-457200">
              <a:buFont typeface="+mj-lt"/>
              <a:buAutoNum type="arabicPeriod"/>
            </a:pPr>
            <a:r>
              <a:rPr lang="en-US" sz="2400" dirty="0"/>
              <a:t>a clown</a:t>
            </a:r>
          </a:p>
          <a:p>
            <a:pPr marL="457200" indent="-457200">
              <a:buFont typeface="+mj-lt"/>
              <a:buAutoNum type="arabicPeriod"/>
            </a:pPr>
            <a:r>
              <a:rPr lang="en-US" sz="2400" dirty="0"/>
              <a:t>a postman</a:t>
            </a:r>
          </a:p>
          <a:p>
            <a:pPr marL="457200" indent="-457200">
              <a:buFont typeface="+mj-lt"/>
              <a:buAutoNum type="arabicPeriod"/>
            </a:pPr>
            <a:r>
              <a:rPr lang="en-US" sz="2400" dirty="0"/>
              <a:t>a dancer</a:t>
            </a:r>
          </a:p>
          <a:p>
            <a:pPr marL="457200" indent="-457200">
              <a:buFont typeface="+mj-lt"/>
              <a:buAutoNum type="arabicPeriod"/>
            </a:pPr>
            <a:r>
              <a:rPr lang="en-US" sz="2400" dirty="0"/>
              <a:t>a fireman</a:t>
            </a:r>
          </a:p>
          <a:p>
            <a:pPr marL="457200" indent="-457200">
              <a:buFont typeface="+mj-lt"/>
              <a:buAutoNum type="arabicPeriod"/>
            </a:pPr>
            <a:r>
              <a:rPr lang="en-US" sz="2400" dirty="0"/>
              <a:t>a baker</a:t>
            </a:r>
          </a:p>
          <a:p>
            <a:pPr marL="457200" indent="-457200">
              <a:buFont typeface="+mj-lt"/>
              <a:buAutoNum type="arabicPeriod"/>
            </a:pPr>
            <a:r>
              <a:rPr lang="en-US" sz="2400" dirty="0"/>
              <a:t>a dentist</a:t>
            </a:r>
          </a:p>
          <a:p>
            <a:pPr marL="457200" indent="-457200">
              <a:buFont typeface="+mj-lt"/>
              <a:buAutoNum type="arabicPeriod"/>
            </a:pPr>
            <a:r>
              <a:rPr lang="en-US" sz="2400" dirty="0"/>
              <a:t>a </a:t>
            </a:r>
            <a:r>
              <a:rPr lang="en-US" sz="2400" dirty="0" smtClean="0"/>
              <a:t>pupil</a:t>
            </a:r>
            <a:endParaRPr lang="en-US" sz="2400" dirty="0"/>
          </a:p>
        </p:txBody>
      </p:sp>
      <p:sp>
        <p:nvSpPr>
          <p:cNvPr id="6" name="Прямоугольник 5"/>
          <p:cNvSpPr/>
          <p:nvPr/>
        </p:nvSpPr>
        <p:spPr>
          <a:xfrm>
            <a:off x="4716016" y="1817603"/>
            <a:ext cx="3960440" cy="38708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smtClean="0"/>
              <a:t>i) He bakes bread.</a:t>
            </a:r>
          </a:p>
          <a:p>
            <a:r>
              <a:rPr lang="en-US" sz="2400" dirty="0"/>
              <a:t>f</a:t>
            </a:r>
            <a:r>
              <a:rPr lang="en-US" sz="2400" dirty="0" smtClean="0"/>
              <a:t>) He works in a circus.</a:t>
            </a:r>
          </a:p>
          <a:p>
            <a:r>
              <a:rPr lang="en-US" sz="2400" dirty="0"/>
              <a:t>o</a:t>
            </a:r>
            <a:r>
              <a:rPr lang="en-US" sz="2400" dirty="0" smtClean="0"/>
              <a:t>) He takes care of our teeth.</a:t>
            </a:r>
          </a:p>
          <a:p>
            <a:r>
              <a:rPr lang="en-US" sz="2400" dirty="0"/>
              <a:t>s</a:t>
            </a:r>
            <a:r>
              <a:rPr lang="en-US" sz="2400" dirty="0" smtClean="0"/>
              <a:t>) He fights fires.</a:t>
            </a:r>
          </a:p>
          <a:p>
            <a:r>
              <a:rPr lang="en-US" sz="2400" dirty="0"/>
              <a:t>n</a:t>
            </a:r>
            <a:r>
              <a:rPr lang="en-US" sz="2400" dirty="0" smtClean="0"/>
              <a:t>) She studies at school.</a:t>
            </a:r>
          </a:p>
          <a:p>
            <a:r>
              <a:rPr lang="en-US" sz="2400" dirty="0"/>
              <a:t>e</a:t>
            </a:r>
            <a:r>
              <a:rPr lang="en-US" sz="2400" dirty="0" smtClean="0"/>
              <a:t>) He delivers letters.</a:t>
            </a:r>
          </a:p>
          <a:p>
            <a:r>
              <a:rPr lang="en-US" sz="2400" dirty="0" smtClean="0"/>
              <a:t>p) She gives pupils homework.</a:t>
            </a:r>
          </a:p>
          <a:p>
            <a:r>
              <a:rPr lang="en-US" sz="2400" dirty="0" smtClean="0"/>
              <a:t>r) He helps sick people.</a:t>
            </a:r>
          </a:p>
          <a:p>
            <a:r>
              <a:rPr lang="en-US" sz="2400" dirty="0" smtClean="0"/>
              <a:t>o) He protects people.</a:t>
            </a:r>
          </a:p>
          <a:p>
            <a:r>
              <a:rPr lang="en-US" sz="2400" dirty="0" smtClean="0"/>
              <a:t>s) She works in a theatre.</a:t>
            </a:r>
          </a:p>
        </p:txBody>
      </p:sp>
      <p:cxnSp>
        <p:nvCxnSpPr>
          <p:cNvPr id="8" name="Прямая со стрелкой 7"/>
          <p:cNvCxnSpPr/>
          <p:nvPr/>
        </p:nvCxnSpPr>
        <p:spPr>
          <a:xfrm>
            <a:off x="3131840" y="2204864"/>
            <a:ext cx="1512168" cy="2088232"/>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11" name="Прямая со стрелкой 10"/>
          <p:cNvCxnSpPr/>
          <p:nvPr/>
        </p:nvCxnSpPr>
        <p:spPr>
          <a:xfrm>
            <a:off x="3131840" y="2564904"/>
            <a:ext cx="1512168" cy="2088232"/>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13" name="Прямая со стрелкой 12"/>
          <p:cNvCxnSpPr/>
          <p:nvPr/>
        </p:nvCxnSpPr>
        <p:spPr>
          <a:xfrm>
            <a:off x="3131840" y="2924944"/>
            <a:ext cx="1512168" cy="2088232"/>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17" name="Прямая со стрелкой 16"/>
          <p:cNvCxnSpPr/>
          <p:nvPr/>
        </p:nvCxnSpPr>
        <p:spPr>
          <a:xfrm flipV="1">
            <a:off x="3131840" y="2492896"/>
            <a:ext cx="1512168" cy="792088"/>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19" name="Прямая со стрелкой 18"/>
          <p:cNvCxnSpPr/>
          <p:nvPr/>
        </p:nvCxnSpPr>
        <p:spPr>
          <a:xfrm>
            <a:off x="3149842" y="3538601"/>
            <a:ext cx="1566174" cy="394455"/>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21" name="Прямая со стрелкой 20"/>
          <p:cNvCxnSpPr/>
          <p:nvPr/>
        </p:nvCxnSpPr>
        <p:spPr>
          <a:xfrm>
            <a:off x="3131840" y="3898641"/>
            <a:ext cx="1512168" cy="1507306"/>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Прямая со стрелкой 24"/>
          <p:cNvCxnSpPr/>
          <p:nvPr/>
        </p:nvCxnSpPr>
        <p:spPr>
          <a:xfrm flipV="1">
            <a:off x="3131840" y="3212976"/>
            <a:ext cx="1512168" cy="1080120"/>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27" name="Прямая со стрелкой 26"/>
          <p:cNvCxnSpPr/>
          <p:nvPr/>
        </p:nvCxnSpPr>
        <p:spPr>
          <a:xfrm flipV="1">
            <a:off x="3149842" y="2078056"/>
            <a:ext cx="1494166" cy="2535803"/>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29" name="Прямая со стрелкой 28"/>
          <p:cNvCxnSpPr/>
          <p:nvPr/>
        </p:nvCxnSpPr>
        <p:spPr>
          <a:xfrm flipV="1">
            <a:off x="3149842" y="2818521"/>
            <a:ext cx="1494166" cy="2149867"/>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31" name="Прямая со стрелкой 30"/>
          <p:cNvCxnSpPr/>
          <p:nvPr/>
        </p:nvCxnSpPr>
        <p:spPr>
          <a:xfrm flipV="1">
            <a:off x="3131840" y="3573016"/>
            <a:ext cx="1512168" cy="1819581"/>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graphicFrame>
        <p:nvGraphicFramePr>
          <p:cNvPr id="35" name="Таблица 34"/>
          <p:cNvGraphicFramePr>
            <a:graphicFrameLocks noGrp="1"/>
          </p:cNvGraphicFramePr>
          <p:nvPr>
            <p:extLst>
              <p:ext uri="{D42A27DB-BD31-4B8C-83A1-F6EECF244321}">
                <p14:modId xmlns:p14="http://schemas.microsoft.com/office/powerpoint/2010/main" val="29967851"/>
              </p:ext>
            </p:extLst>
          </p:nvPr>
        </p:nvGraphicFramePr>
        <p:xfrm>
          <a:off x="1259632" y="5860228"/>
          <a:ext cx="6096000" cy="736600"/>
        </p:xfrm>
        <a:graphic>
          <a:graphicData uri="http://schemas.openxmlformats.org/drawingml/2006/table">
            <a:tbl>
              <a:tblPr firstRow="1" bandRow="1">
                <a:tableStyleId>{5C22544A-7EE6-4342-B048-85BDC9FD1C3A}</a:tableStyleId>
              </a:tblPr>
              <a:tblGrid>
                <a:gridCol w="609600"/>
                <a:gridCol w="609600"/>
                <a:gridCol w="609600"/>
                <a:gridCol w="609600"/>
                <a:gridCol w="609600"/>
                <a:gridCol w="609600"/>
                <a:gridCol w="609600"/>
                <a:gridCol w="609600"/>
                <a:gridCol w="609600"/>
                <a:gridCol w="609600"/>
              </a:tblGrid>
              <a:tr h="321841">
                <a:tc>
                  <a:txBody>
                    <a:bodyPr/>
                    <a:lstStyle/>
                    <a:p>
                      <a:pPr algn="ctr"/>
                      <a:r>
                        <a:rPr lang="ru-RU" dirty="0" smtClean="0"/>
                        <a:t>1</a:t>
                      </a:r>
                      <a:endParaRPr lang="ru-RU" dirty="0"/>
                    </a:p>
                  </a:txBody>
                  <a:tcPr/>
                </a:tc>
                <a:tc>
                  <a:txBody>
                    <a:bodyPr/>
                    <a:lstStyle/>
                    <a:p>
                      <a:pPr algn="ctr"/>
                      <a:r>
                        <a:rPr lang="ru-RU" dirty="0" smtClean="0"/>
                        <a:t>2</a:t>
                      </a:r>
                      <a:endParaRPr lang="ru-RU" dirty="0"/>
                    </a:p>
                  </a:txBody>
                  <a:tcPr/>
                </a:tc>
                <a:tc>
                  <a:txBody>
                    <a:bodyPr/>
                    <a:lstStyle/>
                    <a:p>
                      <a:pPr algn="ctr"/>
                      <a:r>
                        <a:rPr lang="ru-RU" dirty="0" smtClean="0"/>
                        <a:t>3</a:t>
                      </a:r>
                      <a:endParaRPr lang="ru-RU" dirty="0"/>
                    </a:p>
                  </a:txBody>
                  <a:tcPr/>
                </a:tc>
                <a:tc>
                  <a:txBody>
                    <a:bodyPr/>
                    <a:lstStyle/>
                    <a:p>
                      <a:pPr algn="ctr"/>
                      <a:r>
                        <a:rPr lang="ru-RU" dirty="0" smtClean="0"/>
                        <a:t>4</a:t>
                      </a:r>
                      <a:endParaRPr lang="ru-RU" dirty="0"/>
                    </a:p>
                  </a:txBody>
                  <a:tcPr/>
                </a:tc>
                <a:tc>
                  <a:txBody>
                    <a:bodyPr/>
                    <a:lstStyle/>
                    <a:p>
                      <a:pPr algn="ctr"/>
                      <a:r>
                        <a:rPr lang="ru-RU" dirty="0" smtClean="0"/>
                        <a:t>5</a:t>
                      </a:r>
                      <a:endParaRPr lang="ru-RU" dirty="0"/>
                    </a:p>
                  </a:txBody>
                  <a:tcPr/>
                </a:tc>
                <a:tc>
                  <a:txBody>
                    <a:bodyPr/>
                    <a:lstStyle/>
                    <a:p>
                      <a:pPr algn="ctr"/>
                      <a:r>
                        <a:rPr lang="ru-RU" dirty="0" smtClean="0"/>
                        <a:t>6</a:t>
                      </a:r>
                      <a:endParaRPr lang="ru-RU" dirty="0"/>
                    </a:p>
                  </a:txBody>
                  <a:tcPr/>
                </a:tc>
                <a:tc>
                  <a:txBody>
                    <a:bodyPr/>
                    <a:lstStyle/>
                    <a:p>
                      <a:pPr algn="ctr"/>
                      <a:r>
                        <a:rPr lang="ru-RU" dirty="0" smtClean="0"/>
                        <a:t>7</a:t>
                      </a:r>
                      <a:endParaRPr lang="ru-RU" dirty="0"/>
                    </a:p>
                  </a:txBody>
                  <a:tcPr/>
                </a:tc>
                <a:tc>
                  <a:txBody>
                    <a:bodyPr/>
                    <a:lstStyle/>
                    <a:p>
                      <a:pPr algn="ctr"/>
                      <a:r>
                        <a:rPr lang="ru-RU" dirty="0" smtClean="0"/>
                        <a:t>8</a:t>
                      </a:r>
                      <a:endParaRPr lang="ru-RU" dirty="0"/>
                    </a:p>
                  </a:txBody>
                  <a:tcPr/>
                </a:tc>
                <a:tc>
                  <a:txBody>
                    <a:bodyPr/>
                    <a:lstStyle/>
                    <a:p>
                      <a:pPr algn="ctr"/>
                      <a:r>
                        <a:rPr lang="ru-RU" dirty="0" smtClean="0"/>
                        <a:t>9</a:t>
                      </a:r>
                      <a:endParaRPr lang="ru-RU" dirty="0"/>
                    </a:p>
                  </a:txBody>
                  <a:tcPr/>
                </a:tc>
                <a:tc>
                  <a:txBody>
                    <a:bodyPr/>
                    <a:lstStyle/>
                    <a:p>
                      <a:pPr algn="ctr"/>
                      <a:r>
                        <a:rPr lang="ru-RU" dirty="0" smtClean="0"/>
                        <a:t>10</a:t>
                      </a:r>
                      <a:endParaRPr lang="ru-RU" dirty="0"/>
                    </a:p>
                  </a:txBody>
                  <a:tcPr/>
                </a:tc>
              </a:tr>
              <a:tr h="370840">
                <a:tc>
                  <a:txBody>
                    <a:bodyPr/>
                    <a:lstStyle/>
                    <a:p>
                      <a:pPr algn="ctr"/>
                      <a:r>
                        <a:rPr lang="en-US" dirty="0" smtClean="0"/>
                        <a:t>P</a:t>
                      </a:r>
                      <a:endParaRPr lang="ru-RU" dirty="0"/>
                    </a:p>
                  </a:txBody>
                  <a:tcPr/>
                </a:tc>
                <a:tc>
                  <a:txBody>
                    <a:bodyPr/>
                    <a:lstStyle/>
                    <a:p>
                      <a:pPr algn="ctr"/>
                      <a:r>
                        <a:rPr lang="en-US" dirty="0" smtClean="0"/>
                        <a:t>R</a:t>
                      </a:r>
                      <a:endParaRPr lang="ru-RU" dirty="0"/>
                    </a:p>
                  </a:txBody>
                  <a:tcPr/>
                </a:tc>
                <a:tc>
                  <a:txBody>
                    <a:bodyPr/>
                    <a:lstStyle/>
                    <a:p>
                      <a:pPr algn="ctr"/>
                      <a:r>
                        <a:rPr lang="en-US" dirty="0" smtClean="0"/>
                        <a:t>O</a:t>
                      </a:r>
                      <a:endParaRPr lang="ru-RU" dirty="0"/>
                    </a:p>
                  </a:txBody>
                  <a:tcPr/>
                </a:tc>
                <a:tc>
                  <a:txBody>
                    <a:bodyPr/>
                    <a:lstStyle/>
                    <a:p>
                      <a:pPr algn="ctr"/>
                      <a:r>
                        <a:rPr lang="en-US" dirty="0" smtClean="0"/>
                        <a:t>F</a:t>
                      </a:r>
                      <a:endParaRPr lang="ru-RU" dirty="0"/>
                    </a:p>
                  </a:txBody>
                  <a:tcPr/>
                </a:tc>
                <a:tc>
                  <a:txBody>
                    <a:bodyPr/>
                    <a:lstStyle/>
                    <a:p>
                      <a:pPr algn="ctr"/>
                      <a:r>
                        <a:rPr lang="en-US" dirty="0" smtClean="0"/>
                        <a:t>E</a:t>
                      </a:r>
                      <a:endParaRPr lang="ru-RU" dirty="0"/>
                    </a:p>
                  </a:txBody>
                  <a:tcPr/>
                </a:tc>
                <a:tc>
                  <a:txBody>
                    <a:bodyPr/>
                    <a:lstStyle/>
                    <a:p>
                      <a:pPr algn="ctr"/>
                      <a:r>
                        <a:rPr lang="en-US" dirty="0" smtClean="0"/>
                        <a:t>S</a:t>
                      </a:r>
                      <a:endParaRPr lang="ru-RU" dirty="0"/>
                    </a:p>
                  </a:txBody>
                  <a:tcPr/>
                </a:tc>
                <a:tc>
                  <a:txBody>
                    <a:bodyPr/>
                    <a:lstStyle/>
                    <a:p>
                      <a:pPr algn="ctr"/>
                      <a:r>
                        <a:rPr lang="en-US" dirty="0" smtClean="0"/>
                        <a:t>S</a:t>
                      </a:r>
                      <a:endParaRPr lang="ru-RU" dirty="0"/>
                    </a:p>
                  </a:txBody>
                  <a:tcPr/>
                </a:tc>
                <a:tc>
                  <a:txBody>
                    <a:bodyPr/>
                    <a:lstStyle/>
                    <a:p>
                      <a:pPr algn="ctr"/>
                      <a:r>
                        <a:rPr lang="en-US" dirty="0" smtClean="0"/>
                        <a:t>I</a:t>
                      </a:r>
                      <a:endParaRPr lang="ru-RU" dirty="0"/>
                    </a:p>
                  </a:txBody>
                  <a:tcPr/>
                </a:tc>
                <a:tc>
                  <a:txBody>
                    <a:bodyPr/>
                    <a:lstStyle/>
                    <a:p>
                      <a:pPr algn="ctr"/>
                      <a:r>
                        <a:rPr lang="en-US" dirty="0" smtClean="0"/>
                        <a:t>O</a:t>
                      </a:r>
                      <a:endParaRPr lang="ru-RU" dirty="0"/>
                    </a:p>
                  </a:txBody>
                  <a:tcPr/>
                </a:tc>
                <a:tc>
                  <a:txBody>
                    <a:bodyPr/>
                    <a:lstStyle/>
                    <a:p>
                      <a:pPr algn="ctr"/>
                      <a:r>
                        <a:rPr lang="en-US" dirty="0" smtClean="0"/>
                        <a:t>N</a:t>
                      </a:r>
                      <a:endParaRPr lang="ru-RU" dirty="0"/>
                    </a:p>
                  </a:txBody>
                  <a:tcPr/>
                </a:tc>
              </a:tr>
            </a:tbl>
          </a:graphicData>
        </a:graphic>
      </p:graphicFrame>
    </p:spTree>
    <p:extLst>
      <p:ext uri="{BB962C8B-B14F-4D97-AF65-F5344CB8AC3E}">
        <p14:creationId xmlns:p14="http://schemas.microsoft.com/office/powerpoint/2010/main" val="24308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Объект 2"/>
          <p:cNvSpPr>
            <a:spLocks noGrp="1"/>
          </p:cNvSpPr>
          <p:nvPr>
            <p:ph idx="1"/>
          </p:nvPr>
        </p:nvSpPr>
        <p:spPr>
          <a:xfrm>
            <a:off x="457200" y="3247882"/>
            <a:ext cx="3394720" cy="792088"/>
          </a:xfrm>
        </p:spPr>
        <p:txBody>
          <a:bodyPr/>
          <a:lstStyle/>
          <a:p>
            <a:pPr marL="0" indent="0">
              <a:buNone/>
            </a:pPr>
            <a:r>
              <a:rPr lang="en-US" dirty="0" smtClean="0"/>
              <a:t>What is it?</a:t>
            </a:r>
            <a:endParaRPr lang="ru-RU" dirty="0"/>
          </a:p>
        </p:txBody>
      </p:sp>
      <p:pic>
        <p:nvPicPr>
          <p:cNvPr id="2050" name="Picture 2" descr="http://clipart.coolclips.com/480/vectors/tf05351/CoolClips_vc0984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792" y="1378503"/>
            <a:ext cx="4106079" cy="453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522255"/>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3" name="Объект 2"/>
          <p:cNvSpPr>
            <a:spLocks noGrp="1"/>
          </p:cNvSpPr>
          <p:nvPr>
            <p:ph idx="1"/>
          </p:nvPr>
        </p:nvSpPr>
        <p:spPr>
          <a:xfrm>
            <a:off x="457200" y="3208795"/>
            <a:ext cx="3538736" cy="864096"/>
          </a:xfrm>
        </p:spPr>
        <p:txBody>
          <a:bodyPr/>
          <a:lstStyle/>
          <a:p>
            <a:pPr marL="0" indent="0">
              <a:buNone/>
            </a:pPr>
            <a:r>
              <a:rPr lang="en-US" dirty="0" smtClean="0"/>
              <a:t>It’s a station.</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pic>
        <p:nvPicPr>
          <p:cNvPr id="5" name="Picture 2" descr="http://clipart.coolclips.com/480/vectors/tf05351/CoolClips_vc0984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792" y="1378503"/>
            <a:ext cx="4106079" cy="453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889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sp>
        <p:nvSpPr>
          <p:cNvPr id="5" name="Объект 2"/>
          <p:cNvSpPr txBox="1">
            <a:spLocks/>
          </p:cNvSpPr>
          <p:nvPr/>
        </p:nvSpPr>
        <p:spPr>
          <a:xfrm>
            <a:off x="457200" y="2348881"/>
            <a:ext cx="8229600"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Read the transcription</a:t>
            </a:r>
            <a:endParaRPr lang="ru-RU" dirty="0" smtClean="0"/>
          </a:p>
          <a:p>
            <a:pPr marL="0" indent="0">
              <a:buNone/>
            </a:pPr>
            <a:r>
              <a:rPr lang="en-US" dirty="0"/>
              <a:t>[</a:t>
            </a:r>
            <a:r>
              <a:rPr lang="en-US" dirty="0" err="1"/>
              <a:t>pəʊst</a:t>
            </a:r>
            <a:r>
              <a:rPr lang="en-US" dirty="0"/>
              <a:t> ˈ</a:t>
            </a:r>
            <a:r>
              <a:rPr lang="en-US" dirty="0" err="1"/>
              <a:t>ɔfɪs</a:t>
            </a:r>
            <a:r>
              <a:rPr lang="en-US" dirty="0" smtClean="0"/>
              <a:t>]</a:t>
            </a:r>
            <a:endParaRPr lang="ru-RU" dirty="0"/>
          </a:p>
        </p:txBody>
      </p:sp>
      <p:pic>
        <p:nvPicPr>
          <p:cNvPr id="6" name="Picture 2" descr="https://s3-eu-west-1.amazonaws.com/elitsy/media/cache/d7/e7/d7e7c4fbe1afd2326e46775c9a0e9d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3358" y="1916832"/>
            <a:ext cx="3313098"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366795"/>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sp>
        <p:nvSpPr>
          <p:cNvPr id="5" name="Объект 2"/>
          <p:cNvSpPr>
            <a:spLocks noGrp="1"/>
          </p:cNvSpPr>
          <p:nvPr>
            <p:ph idx="1"/>
          </p:nvPr>
        </p:nvSpPr>
        <p:spPr>
          <a:xfrm>
            <a:off x="539553" y="3035648"/>
            <a:ext cx="3024336" cy="1008112"/>
          </a:xfrm>
        </p:spPr>
        <p:txBody>
          <a:bodyPr>
            <a:normAutofit/>
          </a:bodyPr>
          <a:lstStyle/>
          <a:p>
            <a:pPr marL="0" indent="0">
              <a:buNone/>
            </a:pPr>
            <a:r>
              <a:rPr lang="en-US" dirty="0" smtClean="0"/>
              <a:t>A post </a:t>
            </a:r>
            <a:r>
              <a:rPr lang="en-US" dirty="0"/>
              <a:t>office</a:t>
            </a:r>
            <a:endParaRPr lang="ru-RU" dirty="0"/>
          </a:p>
        </p:txBody>
      </p:sp>
      <p:pic>
        <p:nvPicPr>
          <p:cNvPr id="3074" name="Picture 2" descr="http://www.dementiaworkshop.co.uk/wp-content/uploads/Post-Office-at-www.dementiaworkshoop.co_.uk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772816"/>
            <a:ext cx="5314950" cy="353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172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smtClean="0"/>
              <a:t>30</a:t>
            </a:r>
            <a:endParaRPr lang="ru-RU" sz="3600" b="1" dirty="0"/>
          </a:p>
        </p:txBody>
      </p:sp>
    </p:spTree>
    <p:extLst>
      <p:ext uri="{BB962C8B-B14F-4D97-AF65-F5344CB8AC3E}">
        <p14:creationId xmlns:p14="http://schemas.microsoft.com/office/powerpoint/2010/main" val="257174651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a:t>
            </a:r>
            <a:r>
              <a:rPr lang="ru-RU" sz="3600" b="1" dirty="0" smtClean="0"/>
              <a:t>0</a:t>
            </a:r>
            <a:endParaRPr lang="ru-RU" sz="3600" b="1" dirty="0"/>
          </a:p>
        </p:txBody>
      </p:sp>
      <p:sp>
        <p:nvSpPr>
          <p:cNvPr id="8" name="Объект 2"/>
          <p:cNvSpPr txBox="1">
            <a:spLocks/>
          </p:cNvSpPr>
          <p:nvPr/>
        </p:nvSpPr>
        <p:spPr>
          <a:xfrm>
            <a:off x="446449" y="1988840"/>
            <a:ext cx="6231870" cy="22741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600" dirty="0"/>
              <a:t>I have cities but no </a:t>
            </a:r>
            <a:r>
              <a:rPr lang="en-US" sz="3600" dirty="0" smtClean="0"/>
              <a:t>houses</a:t>
            </a:r>
            <a:endParaRPr lang="ru-RU" sz="3600" dirty="0" smtClean="0"/>
          </a:p>
          <a:p>
            <a:pPr marL="0" indent="0" algn="just">
              <a:buNone/>
            </a:pPr>
            <a:r>
              <a:rPr lang="en-US" sz="3600" dirty="0" smtClean="0"/>
              <a:t>Forests </a:t>
            </a:r>
            <a:r>
              <a:rPr lang="en-US" sz="3600" dirty="0"/>
              <a:t>but no </a:t>
            </a:r>
            <a:r>
              <a:rPr lang="en-US" sz="3600" dirty="0" smtClean="0"/>
              <a:t>trees</a:t>
            </a:r>
          </a:p>
          <a:p>
            <a:pPr marL="0" indent="0" algn="just">
              <a:buNone/>
            </a:pPr>
            <a:r>
              <a:rPr lang="en-US" sz="3600" dirty="0"/>
              <a:t>R</a:t>
            </a:r>
            <a:r>
              <a:rPr lang="en-US" sz="3600" dirty="0" smtClean="0"/>
              <a:t>ivers </a:t>
            </a:r>
            <a:r>
              <a:rPr lang="en-US" sz="3600" dirty="0"/>
              <a:t>without </a:t>
            </a:r>
            <a:r>
              <a:rPr lang="en-US" sz="3600" dirty="0" smtClean="0"/>
              <a:t>water</a:t>
            </a:r>
          </a:p>
          <a:p>
            <a:pPr marL="0" indent="0" algn="just">
              <a:buNone/>
            </a:pPr>
            <a:r>
              <a:rPr lang="en-US" sz="3600" dirty="0" smtClean="0"/>
              <a:t>What </a:t>
            </a:r>
            <a:r>
              <a:rPr lang="en-US" sz="3600" dirty="0"/>
              <a:t>am </a:t>
            </a:r>
            <a:r>
              <a:rPr lang="en-US" sz="3600" dirty="0" smtClean="0"/>
              <a:t>I?</a:t>
            </a:r>
            <a:endParaRPr lang="ru-RU" sz="3600" dirty="0"/>
          </a:p>
        </p:txBody>
      </p:sp>
      <p:pic>
        <p:nvPicPr>
          <p:cNvPr id="9" name="Picture 2" descr="https://s3-eu-west-1.amazonaws.com/elitsy/media/cache/d7/e7/d7e7c4fbe1afd2326e46775c9a0e9d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628800"/>
            <a:ext cx="3777242" cy="361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222622"/>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hlinkClick r:id="rId3" action="ppaction://hlinksldjump"/>
          </p:cNvPr>
          <p:cNvSpPr/>
          <p:nvPr/>
        </p:nvSpPr>
        <p:spPr>
          <a:xfrm>
            <a:off x="3888432" y="1511771"/>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Прямоугольник 6">
            <a:hlinkClick r:id="rId4" action="ppaction://hlinksldjump"/>
          </p:cNvPr>
          <p:cNvSpPr/>
          <p:nvPr/>
        </p:nvSpPr>
        <p:spPr>
          <a:xfrm>
            <a:off x="4896544" y="1511771"/>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Прямоугольник 7">
            <a:hlinkClick r:id="rId5" action="ppaction://hlinksldjump"/>
          </p:cNvPr>
          <p:cNvSpPr/>
          <p:nvPr/>
        </p:nvSpPr>
        <p:spPr>
          <a:xfrm>
            <a:off x="5904656" y="1511771"/>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9" name="Прямоугольник 8">
            <a:hlinkClick r:id="rId6" action="ppaction://hlinksldjump"/>
          </p:cNvPr>
          <p:cNvSpPr/>
          <p:nvPr/>
        </p:nvSpPr>
        <p:spPr>
          <a:xfrm>
            <a:off x="6912768" y="1511771"/>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0" name="Прямоугольник 9">
            <a:hlinkClick r:id="rId7" action="ppaction://hlinksldjump"/>
          </p:cNvPr>
          <p:cNvSpPr/>
          <p:nvPr/>
        </p:nvSpPr>
        <p:spPr>
          <a:xfrm>
            <a:off x="7920880" y="1511771"/>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11" name="Прямоугольник 10">
            <a:hlinkClick r:id="rId8" action="ppaction://hlinksldjump"/>
          </p:cNvPr>
          <p:cNvSpPr/>
          <p:nvPr/>
        </p:nvSpPr>
        <p:spPr>
          <a:xfrm>
            <a:off x="3888432" y="2447875"/>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2" name="Прямоугольник 11">
            <a:hlinkClick r:id="rId9" action="ppaction://hlinksldjump"/>
          </p:cNvPr>
          <p:cNvSpPr/>
          <p:nvPr/>
        </p:nvSpPr>
        <p:spPr>
          <a:xfrm>
            <a:off x="4896544" y="2447875"/>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13" name="Прямоугольник 12">
            <a:hlinkClick r:id="rId10" action="ppaction://hlinksldjump"/>
          </p:cNvPr>
          <p:cNvSpPr/>
          <p:nvPr/>
        </p:nvSpPr>
        <p:spPr>
          <a:xfrm>
            <a:off x="5904656" y="2447875"/>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14" name="Прямоугольник 13">
            <a:hlinkClick r:id="rId11" action="ppaction://hlinksldjump"/>
          </p:cNvPr>
          <p:cNvSpPr/>
          <p:nvPr/>
        </p:nvSpPr>
        <p:spPr>
          <a:xfrm>
            <a:off x="6912768" y="2447875"/>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5" name="Прямоугольник 14">
            <a:hlinkClick r:id="rId12" action="ppaction://hlinksldjump"/>
          </p:cNvPr>
          <p:cNvSpPr/>
          <p:nvPr/>
        </p:nvSpPr>
        <p:spPr>
          <a:xfrm>
            <a:off x="7920880" y="2447875"/>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16" name="Прямоугольник 15">
            <a:hlinkClick r:id="rId13" action="ppaction://hlinksldjump"/>
          </p:cNvPr>
          <p:cNvSpPr/>
          <p:nvPr/>
        </p:nvSpPr>
        <p:spPr>
          <a:xfrm>
            <a:off x="3888432" y="3383979"/>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7" name="Прямоугольник 16">
            <a:hlinkClick r:id="rId14" action="ppaction://hlinksldjump"/>
          </p:cNvPr>
          <p:cNvSpPr/>
          <p:nvPr/>
        </p:nvSpPr>
        <p:spPr>
          <a:xfrm>
            <a:off x="4896544" y="3383979"/>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18" name="Прямоугольник 17">
            <a:hlinkClick r:id="rId15" action="ppaction://hlinksldjump"/>
          </p:cNvPr>
          <p:cNvSpPr/>
          <p:nvPr/>
        </p:nvSpPr>
        <p:spPr>
          <a:xfrm>
            <a:off x="5904656" y="3383979"/>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19" name="Прямоугольник 18">
            <a:hlinkClick r:id="rId16" action="ppaction://hlinksldjump"/>
          </p:cNvPr>
          <p:cNvSpPr/>
          <p:nvPr/>
        </p:nvSpPr>
        <p:spPr>
          <a:xfrm>
            <a:off x="6912768" y="3383979"/>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20" name="Прямоугольник 19">
            <a:hlinkClick r:id="rId17" action="ppaction://hlinksldjump"/>
          </p:cNvPr>
          <p:cNvSpPr/>
          <p:nvPr/>
        </p:nvSpPr>
        <p:spPr>
          <a:xfrm>
            <a:off x="7920880" y="3383979"/>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21" name="Прямоугольник 20">
            <a:hlinkClick r:id="rId18" action="ppaction://hlinksldjump"/>
          </p:cNvPr>
          <p:cNvSpPr/>
          <p:nvPr/>
        </p:nvSpPr>
        <p:spPr>
          <a:xfrm>
            <a:off x="3888432" y="4320083"/>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22" name="Прямоугольник 21">
            <a:hlinkClick r:id="rId19" action="ppaction://hlinksldjump"/>
          </p:cNvPr>
          <p:cNvSpPr/>
          <p:nvPr/>
        </p:nvSpPr>
        <p:spPr>
          <a:xfrm>
            <a:off x="4896544" y="4320083"/>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23" name="Прямоугольник 22">
            <a:hlinkClick r:id="rId20" action="ppaction://hlinksldjump"/>
          </p:cNvPr>
          <p:cNvSpPr/>
          <p:nvPr/>
        </p:nvSpPr>
        <p:spPr>
          <a:xfrm>
            <a:off x="5904656" y="4320083"/>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24" name="Прямоугольник 23">
            <a:hlinkClick r:id="rId21" action="ppaction://hlinksldjump"/>
          </p:cNvPr>
          <p:cNvSpPr/>
          <p:nvPr/>
        </p:nvSpPr>
        <p:spPr>
          <a:xfrm>
            <a:off x="6912768" y="4320083"/>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25" name="Прямоугольник 24">
            <a:hlinkClick r:id="rId22" action="ppaction://hlinksldjump"/>
          </p:cNvPr>
          <p:cNvSpPr/>
          <p:nvPr/>
        </p:nvSpPr>
        <p:spPr>
          <a:xfrm>
            <a:off x="7920880" y="4320083"/>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26" name="Прямоугольник 25">
            <a:hlinkClick r:id="rId23" action="ppaction://hlinksldjump"/>
          </p:cNvPr>
          <p:cNvSpPr/>
          <p:nvPr/>
        </p:nvSpPr>
        <p:spPr>
          <a:xfrm>
            <a:off x="3888432" y="5256187"/>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27" name="Прямоугольник 26">
            <a:hlinkClick r:id="rId24" action="ppaction://hlinksldjump"/>
          </p:cNvPr>
          <p:cNvSpPr/>
          <p:nvPr/>
        </p:nvSpPr>
        <p:spPr>
          <a:xfrm>
            <a:off x="4896544" y="5256187"/>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28" name="Прямоугольник 27">
            <a:hlinkClick r:id="rId25" action="ppaction://hlinksldjump"/>
          </p:cNvPr>
          <p:cNvSpPr/>
          <p:nvPr/>
        </p:nvSpPr>
        <p:spPr>
          <a:xfrm>
            <a:off x="5904656" y="5256187"/>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29" name="Прямоугольник 28">
            <a:hlinkClick r:id="rId26" action="ppaction://hlinksldjump"/>
          </p:cNvPr>
          <p:cNvSpPr/>
          <p:nvPr/>
        </p:nvSpPr>
        <p:spPr>
          <a:xfrm>
            <a:off x="6912768" y="5256187"/>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30" name="Прямоугольник 29">
            <a:hlinkClick r:id="rId27" action="ppaction://hlinksldjump"/>
          </p:cNvPr>
          <p:cNvSpPr/>
          <p:nvPr/>
        </p:nvSpPr>
        <p:spPr>
          <a:xfrm>
            <a:off x="7920880" y="5256187"/>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31" name="Прямоугольник 30"/>
          <p:cNvSpPr/>
          <p:nvPr/>
        </p:nvSpPr>
        <p:spPr>
          <a:xfrm>
            <a:off x="360040" y="1511771"/>
            <a:ext cx="3240360"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P</a:t>
            </a:r>
            <a:r>
              <a:rPr lang="en-US" sz="3600" b="1" dirty="0" smtClean="0"/>
              <a:t>rofessions</a:t>
            </a:r>
            <a:endParaRPr lang="ru-RU" sz="3600" dirty="0"/>
          </a:p>
        </p:txBody>
      </p:sp>
      <p:sp>
        <p:nvSpPr>
          <p:cNvPr id="32" name="Прямоугольник 31"/>
          <p:cNvSpPr/>
          <p:nvPr/>
        </p:nvSpPr>
        <p:spPr>
          <a:xfrm>
            <a:off x="360040" y="2447875"/>
            <a:ext cx="3240360"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smtClean="0"/>
              <a:t>In the city</a:t>
            </a:r>
            <a:endParaRPr lang="ru-RU" sz="3600" b="1" dirty="0"/>
          </a:p>
        </p:txBody>
      </p:sp>
      <p:sp>
        <p:nvSpPr>
          <p:cNvPr id="33" name="Прямоугольник 32"/>
          <p:cNvSpPr/>
          <p:nvPr/>
        </p:nvSpPr>
        <p:spPr>
          <a:xfrm>
            <a:off x="360040" y="3383979"/>
            <a:ext cx="3240360"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Present </a:t>
            </a:r>
            <a:r>
              <a:rPr lang="en-US" sz="3600" b="1" dirty="0" smtClean="0"/>
              <a:t>Simple</a:t>
            </a:r>
            <a:endParaRPr lang="ru-RU" sz="3600" b="1" dirty="0"/>
          </a:p>
        </p:txBody>
      </p:sp>
      <p:sp>
        <p:nvSpPr>
          <p:cNvPr id="34" name="Прямоугольник 33"/>
          <p:cNvSpPr/>
          <p:nvPr/>
        </p:nvSpPr>
        <p:spPr>
          <a:xfrm>
            <a:off x="360040" y="4320083"/>
            <a:ext cx="3240360"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Have </a:t>
            </a:r>
            <a:r>
              <a:rPr lang="en-US" sz="3600" b="1" dirty="0" smtClean="0"/>
              <a:t>to</a:t>
            </a:r>
            <a:endParaRPr lang="ru-RU" sz="3600" dirty="0"/>
          </a:p>
        </p:txBody>
      </p:sp>
      <p:sp>
        <p:nvSpPr>
          <p:cNvPr id="35" name="Прямоугольник 34"/>
          <p:cNvSpPr/>
          <p:nvPr/>
        </p:nvSpPr>
        <p:spPr>
          <a:xfrm>
            <a:off x="360040" y="5256187"/>
            <a:ext cx="3240360"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Time</a:t>
            </a:r>
            <a:endParaRPr lang="ru-RU" sz="3600" b="1" dirty="0"/>
          </a:p>
        </p:txBody>
      </p:sp>
      <p:pic>
        <p:nvPicPr>
          <p:cNvPr id="2" name="Рисунок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347864" y="165341"/>
            <a:ext cx="2454546" cy="1247435"/>
          </a:xfrm>
          <a:prstGeom prst="rect">
            <a:avLst/>
          </a:prstGeom>
        </p:spPr>
      </p:pic>
    </p:spTree>
    <p:extLst>
      <p:ext uri="{BB962C8B-B14F-4D97-AF65-F5344CB8AC3E}">
        <p14:creationId xmlns:p14="http://schemas.microsoft.com/office/powerpoint/2010/main" val="1710809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Effect transition="in" filter="fade">
                                      <p:cBhvr>
                                        <p:cTn id="89" dur="500"/>
                                        <p:tgtEl>
                                          <p:spTgt spid="1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p:cTn id="92" dur="500" fill="hold"/>
                                        <p:tgtEl>
                                          <p:spTgt spid="18"/>
                                        </p:tgtEl>
                                        <p:attrNameLst>
                                          <p:attrName>ppt_w</p:attrName>
                                        </p:attrNameLst>
                                      </p:cBhvr>
                                      <p:tavLst>
                                        <p:tav tm="0">
                                          <p:val>
                                            <p:fltVal val="0"/>
                                          </p:val>
                                        </p:tav>
                                        <p:tav tm="100000">
                                          <p:val>
                                            <p:strVal val="#ppt_w"/>
                                          </p:val>
                                        </p:tav>
                                      </p:tavLst>
                                    </p:anim>
                                    <p:anim calcmode="lin" valueType="num">
                                      <p:cBhvr>
                                        <p:cTn id="93" dur="500" fill="hold"/>
                                        <p:tgtEl>
                                          <p:spTgt spid="18"/>
                                        </p:tgtEl>
                                        <p:attrNameLst>
                                          <p:attrName>ppt_h</p:attrName>
                                        </p:attrNameLst>
                                      </p:cBhvr>
                                      <p:tavLst>
                                        <p:tav tm="0">
                                          <p:val>
                                            <p:fltVal val="0"/>
                                          </p:val>
                                        </p:tav>
                                        <p:tav tm="100000">
                                          <p:val>
                                            <p:strVal val="#ppt_h"/>
                                          </p:val>
                                        </p:tav>
                                      </p:tavLst>
                                    </p:anim>
                                    <p:animEffect transition="in" filter="fade">
                                      <p:cBhvr>
                                        <p:cTn id="94" dur="500"/>
                                        <p:tgtEl>
                                          <p:spTgt spid="1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ppt_w</p:attrName>
                                        </p:attrNameLst>
                                      </p:cBhvr>
                                      <p:tavLst>
                                        <p:tav tm="0">
                                          <p:val>
                                            <p:fltVal val="0"/>
                                          </p:val>
                                        </p:tav>
                                        <p:tav tm="100000">
                                          <p:val>
                                            <p:strVal val="#ppt_w"/>
                                          </p:val>
                                        </p:tav>
                                      </p:tavLst>
                                    </p:anim>
                                    <p:anim calcmode="lin" valueType="num">
                                      <p:cBhvr>
                                        <p:cTn id="98" dur="500" fill="hold"/>
                                        <p:tgtEl>
                                          <p:spTgt spid="19"/>
                                        </p:tgtEl>
                                        <p:attrNameLst>
                                          <p:attrName>ppt_h</p:attrName>
                                        </p:attrNameLst>
                                      </p:cBhvr>
                                      <p:tavLst>
                                        <p:tav tm="0">
                                          <p:val>
                                            <p:fltVal val="0"/>
                                          </p:val>
                                        </p:tav>
                                        <p:tav tm="100000">
                                          <p:val>
                                            <p:strVal val="#ppt_h"/>
                                          </p:val>
                                        </p:tav>
                                      </p:tavLst>
                                    </p:anim>
                                    <p:animEffect transition="in" filter="fade">
                                      <p:cBhvr>
                                        <p:cTn id="99" dur="500"/>
                                        <p:tgtEl>
                                          <p:spTgt spid="1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500" fill="hold"/>
                                        <p:tgtEl>
                                          <p:spTgt spid="20"/>
                                        </p:tgtEl>
                                        <p:attrNameLst>
                                          <p:attrName>ppt_w</p:attrName>
                                        </p:attrNameLst>
                                      </p:cBhvr>
                                      <p:tavLst>
                                        <p:tav tm="0">
                                          <p:val>
                                            <p:fltVal val="0"/>
                                          </p:val>
                                        </p:tav>
                                        <p:tav tm="100000">
                                          <p:val>
                                            <p:strVal val="#ppt_w"/>
                                          </p:val>
                                        </p:tav>
                                      </p:tavLst>
                                    </p:anim>
                                    <p:anim calcmode="lin" valueType="num">
                                      <p:cBhvr>
                                        <p:cTn id="103" dur="500" fill="hold"/>
                                        <p:tgtEl>
                                          <p:spTgt spid="20"/>
                                        </p:tgtEl>
                                        <p:attrNameLst>
                                          <p:attrName>ppt_h</p:attrName>
                                        </p:attrNameLst>
                                      </p:cBhvr>
                                      <p:tavLst>
                                        <p:tav tm="0">
                                          <p:val>
                                            <p:fltVal val="0"/>
                                          </p:val>
                                        </p:tav>
                                        <p:tav tm="100000">
                                          <p:val>
                                            <p:strVal val="#ppt_h"/>
                                          </p:val>
                                        </p:tav>
                                      </p:tavLst>
                                    </p:anim>
                                    <p:animEffect transition="in" filter="fade">
                                      <p:cBhvr>
                                        <p:cTn id="104" dur="500"/>
                                        <p:tgtEl>
                                          <p:spTgt spid="2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fltVal val="0"/>
                                          </p:val>
                                        </p:tav>
                                        <p:tav tm="100000">
                                          <p:val>
                                            <p:strVal val="#ppt_h"/>
                                          </p:val>
                                        </p:tav>
                                      </p:tavLst>
                                    </p:anim>
                                    <p:animEffect transition="in" filter="fade">
                                      <p:cBhvr>
                                        <p:cTn id="109" dur="500"/>
                                        <p:tgtEl>
                                          <p:spTgt spid="2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500" fill="hold"/>
                                        <p:tgtEl>
                                          <p:spTgt spid="22"/>
                                        </p:tgtEl>
                                        <p:attrNameLst>
                                          <p:attrName>ppt_w</p:attrName>
                                        </p:attrNameLst>
                                      </p:cBhvr>
                                      <p:tavLst>
                                        <p:tav tm="0">
                                          <p:val>
                                            <p:fltVal val="0"/>
                                          </p:val>
                                        </p:tav>
                                        <p:tav tm="100000">
                                          <p:val>
                                            <p:strVal val="#ppt_w"/>
                                          </p:val>
                                        </p:tav>
                                      </p:tavLst>
                                    </p:anim>
                                    <p:anim calcmode="lin" valueType="num">
                                      <p:cBhvr>
                                        <p:cTn id="113" dur="500" fill="hold"/>
                                        <p:tgtEl>
                                          <p:spTgt spid="22"/>
                                        </p:tgtEl>
                                        <p:attrNameLst>
                                          <p:attrName>ppt_h</p:attrName>
                                        </p:attrNameLst>
                                      </p:cBhvr>
                                      <p:tavLst>
                                        <p:tav tm="0">
                                          <p:val>
                                            <p:fltVal val="0"/>
                                          </p:val>
                                        </p:tav>
                                        <p:tav tm="100000">
                                          <p:val>
                                            <p:strVal val="#ppt_h"/>
                                          </p:val>
                                        </p:tav>
                                      </p:tavLst>
                                    </p:anim>
                                    <p:animEffect transition="in" filter="fade">
                                      <p:cBhvr>
                                        <p:cTn id="114" dur="500"/>
                                        <p:tgtEl>
                                          <p:spTgt spid="22"/>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500" fill="hold"/>
                                        <p:tgtEl>
                                          <p:spTgt spid="23"/>
                                        </p:tgtEl>
                                        <p:attrNameLst>
                                          <p:attrName>ppt_w</p:attrName>
                                        </p:attrNameLst>
                                      </p:cBhvr>
                                      <p:tavLst>
                                        <p:tav tm="0">
                                          <p:val>
                                            <p:fltVal val="0"/>
                                          </p:val>
                                        </p:tav>
                                        <p:tav tm="100000">
                                          <p:val>
                                            <p:strVal val="#ppt_w"/>
                                          </p:val>
                                        </p:tav>
                                      </p:tavLst>
                                    </p:anim>
                                    <p:anim calcmode="lin" valueType="num">
                                      <p:cBhvr>
                                        <p:cTn id="118" dur="500" fill="hold"/>
                                        <p:tgtEl>
                                          <p:spTgt spid="23"/>
                                        </p:tgtEl>
                                        <p:attrNameLst>
                                          <p:attrName>ppt_h</p:attrName>
                                        </p:attrNameLst>
                                      </p:cBhvr>
                                      <p:tavLst>
                                        <p:tav tm="0">
                                          <p:val>
                                            <p:fltVal val="0"/>
                                          </p:val>
                                        </p:tav>
                                        <p:tav tm="100000">
                                          <p:val>
                                            <p:strVal val="#ppt_h"/>
                                          </p:val>
                                        </p:tav>
                                      </p:tavLst>
                                    </p:anim>
                                    <p:animEffect transition="in" filter="fade">
                                      <p:cBhvr>
                                        <p:cTn id="119" dur="500"/>
                                        <p:tgtEl>
                                          <p:spTgt spid="2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5"/>
                                        </p:tgtEl>
                                        <p:attrNameLst>
                                          <p:attrName>style.visibility</p:attrName>
                                        </p:attrNameLst>
                                      </p:cBhvr>
                                      <p:to>
                                        <p:strVal val="visible"/>
                                      </p:to>
                                    </p:set>
                                    <p:anim calcmode="lin" valueType="num">
                                      <p:cBhvr>
                                        <p:cTn id="127" dur="500" fill="hold"/>
                                        <p:tgtEl>
                                          <p:spTgt spid="25"/>
                                        </p:tgtEl>
                                        <p:attrNameLst>
                                          <p:attrName>ppt_w</p:attrName>
                                        </p:attrNameLst>
                                      </p:cBhvr>
                                      <p:tavLst>
                                        <p:tav tm="0">
                                          <p:val>
                                            <p:fltVal val="0"/>
                                          </p:val>
                                        </p:tav>
                                        <p:tav tm="100000">
                                          <p:val>
                                            <p:strVal val="#ppt_w"/>
                                          </p:val>
                                        </p:tav>
                                      </p:tavLst>
                                    </p:anim>
                                    <p:anim calcmode="lin" valueType="num">
                                      <p:cBhvr>
                                        <p:cTn id="128" dur="500" fill="hold"/>
                                        <p:tgtEl>
                                          <p:spTgt spid="25"/>
                                        </p:tgtEl>
                                        <p:attrNameLst>
                                          <p:attrName>ppt_h</p:attrName>
                                        </p:attrNameLst>
                                      </p:cBhvr>
                                      <p:tavLst>
                                        <p:tav tm="0">
                                          <p:val>
                                            <p:fltVal val="0"/>
                                          </p:val>
                                        </p:tav>
                                        <p:tav tm="100000">
                                          <p:val>
                                            <p:strVal val="#ppt_h"/>
                                          </p:val>
                                        </p:tav>
                                      </p:tavLst>
                                    </p:anim>
                                    <p:animEffect transition="in" filter="fade">
                                      <p:cBhvr>
                                        <p:cTn id="129" dur="500"/>
                                        <p:tgtEl>
                                          <p:spTgt spid="25"/>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6"/>
                                        </p:tgtEl>
                                        <p:attrNameLst>
                                          <p:attrName>style.visibility</p:attrName>
                                        </p:attrNameLst>
                                      </p:cBhvr>
                                      <p:to>
                                        <p:strVal val="visible"/>
                                      </p:to>
                                    </p:set>
                                    <p:anim calcmode="lin" valueType="num">
                                      <p:cBhvr>
                                        <p:cTn id="132" dur="500" fill="hold"/>
                                        <p:tgtEl>
                                          <p:spTgt spid="26"/>
                                        </p:tgtEl>
                                        <p:attrNameLst>
                                          <p:attrName>ppt_w</p:attrName>
                                        </p:attrNameLst>
                                      </p:cBhvr>
                                      <p:tavLst>
                                        <p:tav tm="0">
                                          <p:val>
                                            <p:fltVal val="0"/>
                                          </p:val>
                                        </p:tav>
                                        <p:tav tm="100000">
                                          <p:val>
                                            <p:strVal val="#ppt_w"/>
                                          </p:val>
                                        </p:tav>
                                      </p:tavLst>
                                    </p:anim>
                                    <p:anim calcmode="lin" valueType="num">
                                      <p:cBhvr>
                                        <p:cTn id="133" dur="500" fill="hold"/>
                                        <p:tgtEl>
                                          <p:spTgt spid="26"/>
                                        </p:tgtEl>
                                        <p:attrNameLst>
                                          <p:attrName>ppt_h</p:attrName>
                                        </p:attrNameLst>
                                      </p:cBhvr>
                                      <p:tavLst>
                                        <p:tav tm="0">
                                          <p:val>
                                            <p:fltVal val="0"/>
                                          </p:val>
                                        </p:tav>
                                        <p:tav tm="100000">
                                          <p:val>
                                            <p:strVal val="#ppt_h"/>
                                          </p:val>
                                        </p:tav>
                                      </p:tavLst>
                                    </p:anim>
                                    <p:animEffect transition="in" filter="fade">
                                      <p:cBhvr>
                                        <p:cTn id="134" dur="500"/>
                                        <p:tgtEl>
                                          <p:spTgt spid="26"/>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 calcmode="lin" valueType="num">
                                      <p:cBhvr>
                                        <p:cTn id="137" dur="500" fill="hold"/>
                                        <p:tgtEl>
                                          <p:spTgt spid="27"/>
                                        </p:tgtEl>
                                        <p:attrNameLst>
                                          <p:attrName>ppt_w</p:attrName>
                                        </p:attrNameLst>
                                      </p:cBhvr>
                                      <p:tavLst>
                                        <p:tav tm="0">
                                          <p:val>
                                            <p:fltVal val="0"/>
                                          </p:val>
                                        </p:tav>
                                        <p:tav tm="100000">
                                          <p:val>
                                            <p:strVal val="#ppt_w"/>
                                          </p:val>
                                        </p:tav>
                                      </p:tavLst>
                                    </p:anim>
                                    <p:anim calcmode="lin" valueType="num">
                                      <p:cBhvr>
                                        <p:cTn id="138" dur="500" fill="hold"/>
                                        <p:tgtEl>
                                          <p:spTgt spid="27"/>
                                        </p:tgtEl>
                                        <p:attrNameLst>
                                          <p:attrName>ppt_h</p:attrName>
                                        </p:attrNameLst>
                                      </p:cBhvr>
                                      <p:tavLst>
                                        <p:tav tm="0">
                                          <p:val>
                                            <p:fltVal val="0"/>
                                          </p:val>
                                        </p:tav>
                                        <p:tav tm="100000">
                                          <p:val>
                                            <p:strVal val="#ppt_h"/>
                                          </p:val>
                                        </p:tav>
                                      </p:tavLst>
                                    </p:anim>
                                    <p:animEffect transition="in" filter="fade">
                                      <p:cBhvr>
                                        <p:cTn id="139" dur="500"/>
                                        <p:tgtEl>
                                          <p:spTgt spid="27"/>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28"/>
                                        </p:tgtEl>
                                        <p:attrNameLst>
                                          <p:attrName>style.visibility</p:attrName>
                                        </p:attrNameLst>
                                      </p:cBhvr>
                                      <p:to>
                                        <p:strVal val="visible"/>
                                      </p:to>
                                    </p:set>
                                    <p:anim calcmode="lin" valueType="num">
                                      <p:cBhvr>
                                        <p:cTn id="142" dur="500" fill="hold"/>
                                        <p:tgtEl>
                                          <p:spTgt spid="28"/>
                                        </p:tgtEl>
                                        <p:attrNameLst>
                                          <p:attrName>ppt_w</p:attrName>
                                        </p:attrNameLst>
                                      </p:cBhvr>
                                      <p:tavLst>
                                        <p:tav tm="0">
                                          <p:val>
                                            <p:fltVal val="0"/>
                                          </p:val>
                                        </p:tav>
                                        <p:tav tm="100000">
                                          <p:val>
                                            <p:strVal val="#ppt_w"/>
                                          </p:val>
                                        </p:tav>
                                      </p:tavLst>
                                    </p:anim>
                                    <p:anim calcmode="lin" valueType="num">
                                      <p:cBhvr>
                                        <p:cTn id="143" dur="500" fill="hold"/>
                                        <p:tgtEl>
                                          <p:spTgt spid="28"/>
                                        </p:tgtEl>
                                        <p:attrNameLst>
                                          <p:attrName>ppt_h</p:attrName>
                                        </p:attrNameLst>
                                      </p:cBhvr>
                                      <p:tavLst>
                                        <p:tav tm="0">
                                          <p:val>
                                            <p:fltVal val="0"/>
                                          </p:val>
                                        </p:tav>
                                        <p:tav tm="100000">
                                          <p:val>
                                            <p:strVal val="#ppt_h"/>
                                          </p:val>
                                        </p:tav>
                                      </p:tavLst>
                                    </p:anim>
                                    <p:animEffect transition="in" filter="fade">
                                      <p:cBhvr>
                                        <p:cTn id="144" dur="500"/>
                                        <p:tgtEl>
                                          <p:spTgt spid="28"/>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 calcmode="lin" valueType="num">
                                      <p:cBhvr>
                                        <p:cTn id="147" dur="500" fill="hold"/>
                                        <p:tgtEl>
                                          <p:spTgt spid="29"/>
                                        </p:tgtEl>
                                        <p:attrNameLst>
                                          <p:attrName>ppt_w</p:attrName>
                                        </p:attrNameLst>
                                      </p:cBhvr>
                                      <p:tavLst>
                                        <p:tav tm="0">
                                          <p:val>
                                            <p:fltVal val="0"/>
                                          </p:val>
                                        </p:tav>
                                        <p:tav tm="100000">
                                          <p:val>
                                            <p:strVal val="#ppt_w"/>
                                          </p:val>
                                        </p:tav>
                                      </p:tavLst>
                                    </p:anim>
                                    <p:anim calcmode="lin" valueType="num">
                                      <p:cBhvr>
                                        <p:cTn id="148" dur="500" fill="hold"/>
                                        <p:tgtEl>
                                          <p:spTgt spid="29"/>
                                        </p:tgtEl>
                                        <p:attrNameLst>
                                          <p:attrName>ppt_h</p:attrName>
                                        </p:attrNameLst>
                                      </p:cBhvr>
                                      <p:tavLst>
                                        <p:tav tm="0">
                                          <p:val>
                                            <p:fltVal val="0"/>
                                          </p:val>
                                        </p:tav>
                                        <p:tav tm="100000">
                                          <p:val>
                                            <p:strVal val="#ppt_h"/>
                                          </p:val>
                                        </p:tav>
                                      </p:tavLst>
                                    </p:anim>
                                    <p:animEffect transition="in" filter="fade">
                                      <p:cBhvr>
                                        <p:cTn id="149" dur="500"/>
                                        <p:tgtEl>
                                          <p:spTgt spid="29"/>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30"/>
                                        </p:tgtEl>
                                        <p:attrNameLst>
                                          <p:attrName>style.visibility</p:attrName>
                                        </p:attrNameLst>
                                      </p:cBhvr>
                                      <p:to>
                                        <p:strVal val="visible"/>
                                      </p:to>
                                    </p:set>
                                    <p:anim calcmode="lin" valueType="num">
                                      <p:cBhvr>
                                        <p:cTn id="152" dur="500" fill="hold"/>
                                        <p:tgtEl>
                                          <p:spTgt spid="30"/>
                                        </p:tgtEl>
                                        <p:attrNameLst>
                                          <p:attrName>ppt_w</p:attrName>
                                        </p:attrNameLst>
                                      </p:cBhvr>
                                      <p:tavLst>
                                        <p:tav tm="0">
                                          <p:val>
                                            <p:fltVal val="0"/>
                                          </p:val>
                                        </p:tav>
                                        <p:tav tm="100000">
                                          <p:val>
                                            <p:strVal val="#ppt_w"/>
                                          </p:val>
                                        </p:tav>
                                      </p:tavLst>
                                    </p:anim>
                                    <p:anim calcmode="lin" valueType="num">
                                      <p:cBhvr>
                                        <p:cTn id="153" dur="500" fill="hold"/>
                                        <p:tgtEl>
                                          <p:spTgt spid="30"/>
                                        </p:tgtEl>
                                        <p:attrNameLst>
                                          <p:attrName>ppt_h</p:attrName>
                                        </p:attrNameLst>
                                      </p:cBhvr>
                                      <p:tavLst>
                                        <p:tav tm="0">
                                          <p:val>
                                            <p:fltVal val="0"/>
                                          </p:val>
                                        </p:tav>
                                        <p:tav tm="100000">
                                          <p:val>
                                            <p:strVal val="#ppt_h"/>
                                          </p:val>
                                        </p:tav>
                                      </p:tavLst>
                                    </p:anim>
                                    <p:animEffect transition="in" filter="fade">
                                      <p:cBhvr>
                                        <p:cTn id="1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5" restart="whenNotActive" fill="hold" evtFilter="cancelBubble" nodeType="interactiveSeq">
                <p:stCondLst>
                  <p:cond evt="onClick" delay="0">
                    <p:tgtEl>
                      <p:spTgt spid="6"/>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clickEffect">
                                  <p:stCondLst>
                                    <p:cond delay="0"/>
                                  </p:stCondLst>
                                  <p:childTnLst>
                                    <p:animEffect transition="out" filter="fade">
                                      <p:cBhvr>
                                        <p:cTn id="159" dur="500"/>
                                        <p:tgtEl>
                                          <p:spTgt spid="6"/>
                                        </p:tgtEl>
                                      </p:cBhvr>
                                    </p:animEffect>
                                    <p:set>
                                      <p:cBhvr>
                                        <p:cTn id="16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1" restart="whenNotActive" fill="hold" evtFilter="cancelBubble" nodeType="interactiveSeq">
                <p:stCondLst>
                  <p:cond evt="onClick" delay="0">
                    <p:tgtEl>
                      <p:spTgt spid="7"/>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grpId="0" nodeType="clickEffect">
                                  <p:stCondLst>
                                    <p:cond delay="0"/>
                                  </p:stCondLst>
                                  <p:childTnLst>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7" restart="whenNotActive" fill="hold" evtFilter="cancelBubble" nodeType="interactiveSeq">
                <p:stCondLst>
                  <p:cond evt="onClick" delay="0">
                    <p:tgtEl>
                      <p:spTgt spid="8"/>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8"/>
                                        </p:tgtEl>
                                      </p:cBhvr>
                                    </p:animEffect>
                                    <p:set>
                                      <p:cBhvr>
                                        <p:cTn id="17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3" restart="whenNotActive" fill="hold" evtFilter="cancelBubble" nodeType="interactiveSeq">
                <p:stCondLst>
                  <p:cond evt="onClick" delay="0">
                    <p:tgtEl>
                      <p:spTgt spid="9"/>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grpId="0" nodeType="clickEffect">
                                  <p:stCondLst>
                                    <p:cond delay="0"/>
                                  </p:stCondLst>
                                  <p:childTnLst>
                                    <p:animEffect transition="out" filter="fade">
                                      <p:cBhvr>
                                        <p:cTn id="177" dur="500"/>
                                        <p:tgtEl>
                                          <p:spTgt spid="9"/>
                                        </p:tgtEl>
                                      </p:cBhvr>
                                    </p:animEffect>
                                    <p:set>
                                      <p:cBhvr>
                                        <p:cTn id="17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9" restart="whenNotActive" fill="hold" evtFilter="cancelBubble" nodeType="interactiveSeq">
                <p:stCondLst>
                  <p:cond evt="onClick" delay="0">
                    <p:tgtEl>
                      <p:spTgt spid="10"/>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grpId="0" nodeType="clickEffect">
                                  <p:stCondLst>
                                    <p:cond delay="0"/>
                                  </p:stCondLst>
                                  <p:childTnLst>
                                    <p:animEffect transition="out" filter="fade">
                                      <p:cBhvr>
                                        <p:cTn id="183" dur="500"/>
                                        <p:tgtEl>
                                          <p:spTgt spid="10"/>
                                        </p:tgtEl>
                                      </p:cBhvr>
                                    </p:animEffect>
                                    <p:set>
                                      <p:cBhvr>
                                        <p:cTn id="18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5" restart="whenNotActive" fill="hold" evtFilter="cancelBubble" nodeType="interactiveSeq">
                <p:stCondLst>
                  <p:cond evt="onClick" delay="0">
                    <p:tgtEl>
                      <p:spTgt spid="11"/>
                    </p:tgtEl>
                  </p:cond>
                </p:stCondLst>
                <p:endSync evt="end" delay="0">
                  <p:rtn val="all"/>
                </p:endSync>
                <p:childTnLst>
                  <p:par>
                    <p:cTn id="186" fill="hold">
                      <p:stCondLst>
                        <p:cond delay="0"/>
                      </p:stCondLst>
                      <p:childTnLst>
                        <p:par>
                          <p:cTn id="187" fill="hold">
                            <p:stCondLst>
                              <p:cond delay="0"/>
                            </p:stCondLst>
                            <p:childTnLst>
                              <p:par>
                                <p:cTn id="188" presetID="10" presetClass="exit" presetSubtype="0" fill="hold" grpId="1" nodeType="clickEffect">
                                  <p:stCondLst>
                                    <p:cond delay="0"/>
                                  </p:stCondLst>
                                  <p:childTnLst>
                                    <p:animEffect transition="out" filter="fade">
                                      <p:cBhvr>
                                        <p:cTn id="189" dur="500"/>
                                        <p:tgtEl>
                                          <p:spTgt spid="11"/>
                                        </p:tgtEl>
                                      </p:cBhvr>
                                    </p:animEffect>
                                    <p:set>
                                      <p:cBhvr>
                                        <p:cTn id="19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0" presetClass="exit" presetSubtype="0" fill="hold" grpId="1" nodeType="clickEffect">
                                  <p:stCondLst>
                                    <p:cond delay="0"/>
                                  </p:stCondLst>
                                  <p:childTnLst>
                                    <p:animEffect transition="out" filter="fade">
                                      <p:cBhvr>
                                        <p:cTn id="195" dur="500"/>
                                        <p:tgtEl>
                                          <p:spTgt spid="12"/>
                                        </p:tgtEl>
                                      </p:cBhvr>
                                    </p:animEffect>
                                    <p:set>
                                      <p:cBhvr>
                                        <p:cTn id="19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7" restart="whenNotActive" fill="hold" evtFilter="cancelBubble" nodeType="interactiveSeq">
                <p:stCondLst>
                  <p:cond evt="onClick" delay="0">
                    <p:tgtEl>
                      <p:spTgt spid="13"/>
                    </p:tgtEl>
                  </p:cond>
                </p:stCondLst>
                <p:endSync evt="end" delay="0">
                  <p:rtn val="all"/>
                </p:endSync>
                <p:childTnLst>
                  <p:par>
                    <p:cTn id="198" fill="hold">
                      <p:stCondLst>
                        <p:cond delay="0"/>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13"/>
                                        </p:tgtEl>
                                      </p:cBhvr>
                                    </p:animEffect>
                                    <p:set>
                                      <p:cBhvr>
                                        <p:cTn id="20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3" restart="whenNotActive" fill="hold" evtFilter="cancelBubble" nodeType="interactiveSeq">
                <p:stCondLst>
                  <p:cond evt="onClick" delay="0">
                    <p:tgtEl>
                      <p:spTgt spid="14"/>
                    </p:tgtEl>
                  </p:cond>
                </p:stCondLst>
                <p:endSync evt="end" delay="0">
                  <p:rtn val="all"/>
                </p:endSync>
                <p:childTnLst>
                  <p:par>
                    <p:cTn id="204" fill="hold">
                      <p:stCondLst>
                        <p:cond delay="0"/>
                      </p:stCondLst>
                      <p:childTnLst>
                        <p:par>
                          <p:cTn id="205" fill="hold">
                            <p:stCondLst>
                              <p:cond delay="0"/>
                            </p:stCondLst>
                            <p:childTnLst>
                              <p:par>
                                <p:cTn id="206" presetID="10" presetClass="exit" presetSubtype="0" fill="hold" grpId="1" nodeType="clickEffect">
                                  <p:stCondLst>
                                    <p:cond delay="0"/>
                                  </p:stCondLst>
                                  <p:childTnLst>
                                    <p:animEffect transition="out" filter="fade">
                                      <p:cBhvr>
                                        <p:cTn id="207" dur="500"/>
                                        <p:tgtEl>
                                          <p:spTgt spid="14"/>
                                        </p:tgtEl>
                                      </p:cBhvr>
                                    </p:animEffect>
                                    <p:set>
                                      <p:cBhvr>
                                        <p:cTn id="20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9" restart="whenNotActive" fill="hold" evtFilter="cancelBubble" nodeType="interactiveSeq">
                <p:stCondLst>
                  <p:cond evt="onClick" delay="0">
                    <p:tgtEl>
                      <p:spTgt spid="15"/>
                    </p:tgtEl>
                  </p:cond>
                </p:stCondLst>
                <p:endSync evt="end" delay="0">
                  <p:rtn val="all"/>
                </p:endSync>
                <p:childTnLst>
                  <p:par>
                    <p:cTn id="210" fill="hold">
                      <p:stCondLst>
                        <p:cond delay="0"/>
                      </p:stCondLst>
                      <p:childTnLst>
                        <p:par>
                          <p:cTn id="211" fill="hold">
                            <p:stCondLst>
                              <p:cond delay="0"/>
                            </p:stCondLst>
                            <p:childTnLst>
                              <p:par>
                                <p:cTn id="212" presetID="10" presetClass="exit" presetSubtype="0" fill="hold" grpId="1" nodeType="clickEffect">
                                  <p:stCondLst>
                                    <p:cond delay="0"/>
                                  </p:stCondLst>
                                  <p:childTnLst>
                                    <p:animEffect transition="out" filter="fade">
                                      <p:cBhvr>
                                        <p:cTn id="213" dur="500"/>
                                        <p:tgtEl>
                                          <p:spTgt spid="15"/>
                                        </p:tgtEl>
                                      </p:cBhvr>
                                    </p:animEffect>
                                    <p:set>
                                      <p:cBhvr>
                                        <p:cTn id="21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5" restart="whenNotActive" fill="hold" evtFilter="cancelBubble" nodeType="interactiveSeq">
                <p:stCondLst>
                  <p:cond evt="onClick" delay="0">
                    <p:tgtEl>
                      <p:spTgt spid="16"/>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grpId="1" nodeType="clickEffect">
                                  <p:stCondLst>
                                    <p:cond delay="0"/>
                                  </p:stCondLst>
                                  <p:childTnLst>
                                    <p:animEffect transition="out" filter="fade">
                                      <p:cBhvr>
                                        <p:cTn id="219" dur="500"/>
                                        <p:tgtEl>
                                          <p:spTgt spid="16"/>
                                        </p:tgtEl>
                                      </p:cBhvr>
                                    </p:animEffect>
                                    <p:set>
                                      <p:cBhvr>
                                        <p:cTn id="22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1" restart="whenNotActive" fill="hold" evtFilter="cancelBubble" nodeType="interactiveSeq">
                <p:stCondLst>
                  <p:cond evt="onClick" delay="0">
                    <p:tgtEl>
                      <p:spTgt spid="17"/>
                    </p:tgtEl>
                  </p:cond>
                </p:stCondLst>
                <p:endSync evt="end" delay="0">
                  <p:rtn val="all"/>
                </p:endSync>
                <p:childTnLst>
                  <p:par>
                    <p:cTn id="222" fill="hold">
                      <p:stCondLst>
                        <p:cond delay="0"/>
                      </p:stCondLst>
                      <p:childTnLst>
                        <p:par>
                          <p:cTn id="223" fill="hold">
                            <p:stCondLst>
                              <p:cond delay="0"/>
                            </p:stCondLst>
                            <p:childTnLst>
                              <p:par>
                                <p:cTn id="224" presetID="10" presetClass="exit" presetSubtype="0" fill="hold" grpId="1" nodeType="clickEffect">
                                  <p:stCondLst>
                                    <p:cond delay="0"/>
                                  </p:stCondLst>
                                  <p:childTnLst>
                                    <p:animEffect transition="out" filter="fade">
                                      <p:cBhvr>
                                        <p:cTn id="225" dur="500"/>
                                        <p:tgtEl>
                                          <p:spTgt spid="17"/>
                                        </p:tgtEl>
                                      </p:cBhvr>
                                    </p:animEffect>
                                    <p:set>
                                      <p:cBhvr>
                                        <p:cTn id="22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7" restart="whenNotActive" fill="hold" evtFilter="cancelBubble" nodeType="interactiveSeq">
                <p:stCondLst>
                  <p:cond evt="onClick" delay="0">
                    <p:tgtEl>
                      <p:spTgt spid="18"/>
                    </p:tgtEl>
                  </p:cond>
                </p:stCondLst>
                <p:endSync evt="end" delay="0">
                  <p:rtn val="all"/>
                </p:endSync>
                <p:childTnLst>
                  <p:par>
                    <p:cTn id="228" fill="hold">
                      <p:stCondLst>
                        <p:cond delay="0"/>
                      </p:stCondLst>
                      <p:childTnLst>
                        <p:par>
                          <p:cTn id="229" fill="hold">
                            <p:stCondLst>
                              <p:cond delay="0"/>
                            </p:stCondLst>
                            <p:childTnLst>
                              <p:par>
                                <p:cTn id="230" presetID="10" presetClass="exit" presetSubtype="0" fill="hold" grpId="1" nodeType="clickEffect">
                                  <p:stCondLst>
                                    <p:cond delay="0"/>
                                  </p:stCondLst>
                                  <p:childTnLst>
                                    <p:animEffect transition="out" filter="fade">
                                      <p:cBhvr>
                                        <p:cTn id="231" dur="500"/>
                                        <p:tgtEl>
                                          <p:spTgt spid="18"/>
                                        </p:tgtEl>
                                      </p:cBhvr>
                                    </p:animEffect>
                                    <p:set>
                                      <p:cBhvr>
                                        <p:cTn id="23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3" restart="whenNotActive" fill="hold" evtFilter="cancelBubble" nodeType="interactiveSeq">
                <p:stCondLst>
                  <p:cond evt="onClick" delay="0">
                    <p:tgtEl>
                      <p:spTgt spid="19"/>
                    </p:tgtEl>
                  </p:cond>
                </p:stCondLst>
                <p:endSync evt="end" delay="0">
                  <p:rtn val="all"/>
                </p:endSync>
                <p:childTnLst>
                  <p:par>
                    <p:cTn id="234" fill="hold">
                      <p:stCondLst>
                        <p:cond delay="0"/>
                      </p:stCondLst>
                      <p:childTnLst>
                        <p:par>
                          <p:cTn id="235" fill="hold">
                            <p:stCondLst>
                              <p:cond delay="0"/>
                            </p:stCondLst>
                            <p:childTnLst>
                              <p:par>
                                <p:cTn id="236" presetID="10" presetClass="exit" presetSubtype="0" fill="hold" grpId="1" nodeType="clickEffect">
                                  <p:stCondLst>
                                    <p:cond delay="0"/>
                                  </p:stCondLst>
                                  <p:childTnLst>
                                    <p:animEffect transition="out" filter="fade">
                                      <p:cBhvr>
                                        <p:cTn id="237" dur="500"/>
                                        <p:tgtEl>
                                          <p:spTgt spid="19"/>
                                        </p:tgtEl>
                                      </p:cBhvr>
                                    </p:animEffect>
                                    <p:set>
                                      <p:cBhvr>
                                        <p:cTn id="23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39" restart="whenNotActive" fill="hold" evtFilter="cancelBubble" nodeType="interactiveSeq">
                <p:stCondLst>
                  <p:cond evt="onClick" delay="0">
                    <p:tgtEl>
                      <p:spTgt spid="20"/>
                    </p:tgtEl>
                  </p:cond>
                </p:stCondLst>
                <p:endSync evt="end" delay="0">
                  <p:rtn val="all"/>
                </p:endSync>
                <p:childTnLst>
                  <p:par>
                    <p:cTn id="240" fill="hold">
                      <p:stCondLst>
                        <p:cond delay="0"/>
                      </p:stCondLst>
                      <p:childTnLst>
                        <p:par>
                          <p:cTn id="241" fill="hold">
                            <p:stCondLst>
                              <p:cond delay="0"/>
                            </p:stCondLst>
                            <p:childTnLst>
                              <p:par>
                                <p:cTn id="242" presetID="10" presetClass="exit" presetSubtype="0" fill="hold" grpId="1" nodeType="clickEffect">
                                  <p:stCondLst>
                                    <p:cond delay="0"/>
                                  </p:stCondLst>
                                  <p:childTnLst>
                                    <p:animEffect transition="out" filter="fade">
                                      <p:cBhvr>
                                        <p:cTn id="243" dur="500"/>
                                        <p:tgtEl>
                                          <p:spTgt spid="20"/>
                                        </p:tgtEl>
                                      </p:cBhvr>
                                    </p:animEffect>
                                    <p:set>
                                      <p:cBhvr>
                                        <p:cTn id="24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5" restart="whenNotActive" fill="hold" evtFilter="cancelBubble" nodeType="interactiveSeq">
                <p:stCondLst>
                  <p:cond evt="onClick" delay="0">
                    <p:tgtEl>
                      <p:spTgt spid="21"/>
                    </p:tgtEl>
                  </p:cond>
                </p:stCondLst>
                <p:endSync evt="end" delay="0">
                  <p:rtn val="all"/>
                </p:endSync>
                <p:childTnLst>
                  <p:par>
                    <p:cTn id="246" fill="hold">
                      <p:stCondLst>
                        <p:cond delay="0"/>
                      </p:stCondLst>
                      <p:childTnLst>
                        <p:par>
                          <p:cTn id="247" fill="hold">
                            <p:stCondLst>
                              <p:cond delay="0"/>
                            </p:stCondLst>
                            <p:childTnLst>
                              <p:par>
                                <p:cTn id="248" presetID="10" presetClass="exit" presetSubtype="0" fill="hold" grpId="1" nodeType="clickEffect">
                                  <p:stCondLst>
                                    <p:cond delay="0"/>
                                  </p:stCondLst>
                                  <p:childTnLst>
                                    <p:animEffect transition="out" filter="fade">
                                      <p:cBhvr>
                                        <p:cTn id="249" dur="500"/>
                                        <p:tgtEl>
                                          <p:spTgt spid="21"/>
                                        </p:tgtEl>
                                      </p:cBhvr>
                                    </p:animEffect>
                                    <p:set>
                                      <p:cBhvr>
                                        <p:cTn id="25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1" restart="whenNotActive" fill="hold" evtFilter="cancelBubble" nodeType="interactiveSeq">
                <p:stCondLst>
                  <p:cond evt="onClick" delay="0">
                    <p:tgtEl>
                      <p:spTgt spid="22"/>
                    </p:tgtEl>
                  </p:cond>
                </p:stCondLst>
                <p:endSync evt="end" delay="0">
                  <p:rtn val="all"/>
                </p:endSync>
                <p:childTnLst>
                  <p:par>
                    <p:cTn id="252" fill="hold">
                      <p:stCondLst>
                        <p:cond delay="0"/>
                      </p:stCondLst>
                      <p:childTnLst>
                        <p:par>
                          <p:cTn id="253" fill="hold">
                            <p:stCondLst>
                              <p:cond delay="0"/>
                            </p:stCondLst>
                            <p:childTnLst>
                              <p:par>
                                <p:cTn id="254" presetID="10" presetClass="exit" presetSubtype="0" fill="hold" grpId="1" nodeType="clickEffect">
                                  <p:stCondLst>
                                    <p:cond delay="0"/>
                                  </p:stCondLst>
                                  <p:childTnLst>
                                    <p:animEffect transition="out" filter="fade">
                                      <p:cBhvr>
                                        <p:cTn id="255" dur="500"/>
                                        <p:tgtEl>
                                          <p:spTgt spid="22"/>
                                        </p:tgtEl>
                                      </p:cBhvr>
                                    </p:animEffect>
                                    <p:set>
                                      <p:cBhvr>
                                        <p:cTn id="2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57" restart="whenNotActive" fill="hold" evtFilter="cancelBubble" nodeType="interactiveSeq">
                <p:stCondLst>
                  <p:cond evt="onClick" delay="0">
                    <p:tgtEl>
                      <p:spTgt spid="23"/>
                    </p:tgtEl>
                  </p:cond>
                </p:stCondLst>
                <p:endSync evt="end" delay="0">
                  <p:rtn val="all"/>
                </p:endSync>
                <p:childTnLst>
                  <p:par>
                    <p:cTn id="258" fill="hold">
                      <p:stCondLst>
                        <p:cond delay="0"/>
                      </p:stCondLst>
                      <p:childTnLst>
                        <p:par>
                          <p:cTn id="259" fill="hold">
                            <p:stCondLst>
                              <p:cond delay="0"/>
                            </p:stCondLst>
                            <p:childTnLst>
                              <p:par>
                                <p:cTn id="260" presetID="10" presetClass="exit" presetSubtype="0" fill="hold" grpId="1" nodeType="clickEffect">
                                  <p:stCondLst>
                                    <p:cond delay="0"/>
                                  </p:stCondLst>
                                  <p:childTnLst>
                                    <p:animEffect transition="out" filter="fade">
                                      <p:cBhvr>
                                        <p:cTn id="261" dur="500"/>
                                        <p:tgtEl>
                                          <p:spTgt spid="23"/>
                                        </p:tgtEl>
                                      </p:cBhvr>
                                    </p:animEffect>
                                    <p:set>
                                      <p:cBhvr>
                                        <p:cTn id="26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3" restart="whenNotActive" fill="hold" evtFilter="cancelBubble" nodeType="interactiveSeq">
                <p:stCondLst>
                  <p:cond evt="onClick" delay="0">
                    <p:tgtEl>
                      <p:spTgt spid="24"/>
                    </p:tgtEl>
                  </p:cond>
                </p:stCondLst>
                <p:endSync evt="end" delay="0">
                  <p:rtn val="all"/>
                </p:endSync>
                <p:childTnLst>
                  <p:par>
                    <p:cTn id="264" fill="hold">
                      <p:stCondLst>
                        <p:cond delay="0"/>
                      </p:stCondLst>
                      <p:childTnLst>
                        <p:par>
                          <p:cTn id="265" fill="hold">
                            <p:stCondLst>
                              <p:cond delay="0"/>
                            </p:stCondLst>
                            <p:childTnLst>
                              <p:par>
                                <p:cTn id="266" presetID="10" presetClass="exit" presetSubtype="0" fill="hold" grpId="1" nodeType="clickEffect">
                                  <p:stCondLst>
                                    <p:cond delay="0"/>
                                  </p:stCondLst>
                                  <p:childTnLst>
                                    <p:animEffect transition="out" filter="fade">
                                      <p:cBhvr>
                                        <p:cTn id="267" dur="500"/>
                                        <p:tgtEl>
                                          <p:spTgt spid="24"/>
                                        </p:tgtEl>
                                      </p:cBhvr>
                                    </p:animEffect>
                                    <p:set>
                                      <p:cBhvr>
                                        <p:cTn id="26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9" restart="whenNotActive" fill="hold" evtFilter="cancelBubble" nodeType="interactiveSeq">
                <p:stCondLst>
                  <p:cond evt="onClick" delay="0">
                    <p:tgtEl>
                      <p:spTgt spid="25"/>
                    </p:tgtEl>
                  </p:cond>
                </p:stCondLst>
                <p:endSync evt="end" delay="0">
                  <p:rtn val="all"/>
                </p:endSync>
                <p:childTnLst>
                  <p:par>
                    <p:cTn id="270" fill="hold">
                      <p:stCondLst>
                        <p:cond delay="0"/>
                      </p:stCondLst>
                      <p:childTnLst>
                        <p:par>
                          <p:cTn id="271" fill="hold">
                            <p:stCondLst>
                              <p:cond delay="0"/>
                            </p:stCondLst>
                            <p:childTnLst>
                              <p:par>
                                <p:cTn id="272" presetID="10" presetClass="exit" presetSubtype="0" fill="hold" grpId="1" nodeType="clickEffect">
                                  <p:stCondLst>
                                    <p:cond delay="0"/>
                                  </p:stCondLst>
                                  <p:childTnLst>
                                    <p:animEffect transition="out" filter="fade">
                                      <p:cBhvr>
                                        <p:cTn id="273" dur="500"/>
                                        <p:tgtEl>
                                          <p:spTgt spid="25"/>
                                        </p:tgtEl>
                                      </p:cBhvr>
                                    </p:animEffect>
                                    <p:set>
                                      <p:cBhvr>
                                        <p:cTn id="27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5" restart="whenNotActive" fill="hold" evtFilter="cancelBubble" nodeType="interactiveSeq">
                <p:stCondLst>
                  <p:cond evt="onClick" delay="0">
                    <p:tgtEl>
                      <p:spTgt spid="26"/>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1" nodeType="clickEffect">
                                  <p:stCondLst>
                                    <p:cond delay="0"/>
                                  </p:stCondLst>
                                  <p:childTnLst>
                                    <p:animEffect transition="out" filter="fade">
                                      <p:cBhvr>
                                        <p:cTn id="279" dur="500"/>
                                        <p:tgtEl>
                                          <p:spTgt spid="26"/>
                                        </p:tgtEl>
                                      </p:cBhvr>
                                    </p:animEffect>
                                    <p:set>
                                      <p:cBhvr>
                                        <p:cTn id="28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81" restart="whenNotActive" fill="hold" evtFilter="cancelBubble" nodeType="interactiveSeq">
                <p:stCondLst>
                  <p:cond evt="onClick" delay="0">
                    <p:tgtEl>
                      <p:spTgt spid="27"/>
                    </p:tgtEl>
                  </p:cond>
                </p:stCondLst>
                <p:endSync evt="end" delay="0">
                  <p:rtn val="all"/>
                </p:endSync>
                <p:childTnLst>
                  <p:par>
                    <p:cTn id="282" fill="hold">
                      <p:stCondLst>
                        <p:cond delay="0"/>
                      </p:stCondLst>
                      <p:childTnLst>
                        <p:par>
                          <p:cTn id="283" fill="hold">
                            <p:stCondLst>
                              <p:cond delay="0"/>
                            </p:stCondLst>
                            <p:childTnLst>
                              <p:par>
                                <p:cTn id="284" presetID="10" presetClass="exit" presetSubtype="0" fill="hold" grpId="1" nodeType="clickEffect">
                                  <p:stCondLst>
                                    <p:cond delay="0"/>
                                  </p:stCondLst>
                                  <p:childTnLst>
                                    <p:animEffect transition="out" filter="fade">
                                      <p:cBhvr>
                                        <p:cTn id="285" dur="500"/>
                                        <p:tgtEl>
                                          <p:spTgt spid="27"/>
                                        </p:tgtEl>
                                      </p:cBhvr>
                                    </p:animEffect>
                                    <p:set>
                                      <p:cBhvr>
                                        <p:cTn id="28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7" restart="whenNotActive" fill="hold" evtFilter="cancelBubble" nodeType="interactiveSeq">
                <p:stCondLst>
                  <p:cond evt="onClick" delay="0">
                    <p:tgtEl>
                      <p:spTgt spid="28"/>
                    </p:tgtEl>
                  </p:cond>
                </p:stCondLst>
                <p:endSync evt="end" delay="0">
                  <p:rtn val="all"/>
                </p:endSync>
                <p:childTnLst>
                  <p:par>
                    <p:cTn id="288" fill="hold">
                      <p:stCondLst>
                        <p:cond delay="0"/>
                      </p:stCondLst>
                      <p:childTnLst>
                        <p:par>
                          <p:cTn id="289" fill="hold">
                            <p:stCondLst>
                              <p:cond delay="0"/>
                            </p:stCondLst>
                            <p:childTnLst>
                              <p:par>
                                <p:cTn id="290" presetID="10" presetClass="exit" presetSubtype="0" fill="hold" grpId="1" nodeType="clickEffect">
                                  <p:stCondLst>
                                    <p:cond delay="0"/>
                                  </p:stCondLst>
                                  <p:childTnLst>
                                    <p:animEffect transition="out" filter="fade">
                                      <p:cBhvr>
                                        <p:cTn id="291" dur="500"/>
                                        <p:tgtEl>
                                          <p:spTgt spid="28"/>
                                        </p:tgtEl>
                                      </p:cBhvr>
                                    </p:animEffect>
                                    <p:set>
                                      <p:cBhvr>
                                        <p:cTn id="29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3" restart="whenNotActive" fill="hold" evtFilter="cancelBubble" nodeType="interactiveSeq">
                <p:stCondLst>
                  <p:cond evt="onClick" delay="0">
                    <p:tgtEl>
                      <p:spTgt spid="29"/>
                    </p:tgtEl>
                  </p:cond>
                </p:stCondLst>
                <p:endSync evt="end" delay="0">
                  <p:rtn val="all"/>
                </p:endSync>
                <p:childTnLst>
                  <p:par>
                    <p:cTn id="294" fill="hold">
                      <p:stCondLst>
                        <p:cond delay="0"/>
                      </p:stCondLst>
                      <p:childTnLst>
                        <p:par>
                          <p:cTn id="295" fill="hold">
                            <p:stCondLst>
                              <p:cond delay="0"/>
                            </p:stCondLst>
                            <p:childTnLst>
                              <p:par>
                                <p:cTn id="296" presetID="10" presetClass="exit" presetSubtype="0" fill="hold" grpId="1" nodeType="clickEffect">
                                  <p:stCondLst>
                                    <p:cond delay="0"/>
                                  </p:stCondLst>
                                  <p:childTnLst>
                                    <p:animEffect transition="out" filter="fade">
                                      <p:cBhvr>
                                        <p:cTn id="297" dur="500"/>
                                        <p:tgtEl>
                                          <p:spTgt spid="29"/>
                                        </p:tgtEl>
                                      </p:cBhvr>
                                    </p:animEffect>
                                    <p:set>
                                      <p:cBhvr>
                                        <p:cTn id="29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9" restart="whenNotActive" fill="hold" evtFilter="cancelBubble" nodeType="interactiveSeq">
                <p:stCondLst>
                  <p:cond evt="onClick" delay="0">
                    <p:tgtEl>
                      <p:spTgt spid="30"/>
                    </p:tgtEl>
                  </p:cond>
                </p:stCondLst>
                <p:endSync evt="end" delay="0">
                  <p:rtn val="all"/>
                </p:endSync>
                <p:childTnLst>
                  <p:par>
                    <p:cTn id="300" fill="hold">
                      <p:stCondLst>
                        <p:cond delay="0"/>
                      </p:stCondLst>
                      <p:childTnLst>
                        <p:par>
                          <p:cTn id="301" fill="hold">
                            <p:stCondLst>
                              <p:cond delay="0"/>
                            </p:stCondLst>
                            <p:childTnLst>
                              <p:par>
                                <p:cTn id="302" presetID="10" presetClass="exit" presetSubtype="0" fill="hold" grpId="1" nodeType="clickEffect">
                                  <p:stCondLst>
                                    <p:cond delay="0"/>
                                  </p:stCondLst>
                                  <p:childTnLst>
                                    <p:animEffect transition="out" filter="fade">
                                      <p:cBhvr>
                                        <p:cTn id="303" dur="500"/>
                                        <p:tgtEl>
                                          <p:spTgt spid="30"/>
                                        </p:tgtEl>
                                      </p:cBhvr>
                                    </p:animEffect>
                                    <p:set>
                                      <p:cBhvr>
                                        <p:cTn id="30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2" grpId="0" animBg="1"/>
      <p:bldP spid="33" grpId="0" animBg="1"/>
      <p:bldP spid="34"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3" name="Объект 2"/>
          <p:cNvSpPr>
            <a:spLocks noGrp="1"/>
          </p:cNvSpPr>
          <p:nvPr>
            <p:ph idx="1"/>
          </p:nvPr>
        </p:nvSpPr>
        <p:spPr>
          <a:xfrm>
            <a:off x="457200" y="5421952"/>
            <a:ext cx="8229600" cy="675456"/>
          </a:xfrm>
        </p:spPr>
        <p:txBody>
          <a:bodyPr>
            <a:normAutofit lnSpcReduction="10000"/>
          </a:bodyPr>
          <a:lstStyle/>
          <a:p>
            <a:pPr marL="0" indent="0">
              <a:buNone/>
            </a:pPr>
            <a:r>
              <a:rPr lang="en-US" dirty="0" smtClean="0"/>
              <a:t>It’s a map.</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a:t>
            </a:r>
            <a:r>
              <a:rPr lang="ru-RU" sz="3600" b="1" dirty="0" smtClean="0"/>
              <a:t>0</a:t>
            </a:r>
            <a:endParaRPr lang="ru-RU" sz="3600" b="1" dirty="0"/>
          </a:p>
        </p:txBody>
      </p:sp>
      <p:pic>
        <p:nvPicPr>
          <p:cNvPr id="5124" name="Picture 4" descr="http://www.ddiworld.com/DDI/media/promos/uk/UK-Map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2"/>
            <a:ext cx="8753264"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98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5" name="Объект 4"/>
          <p:cNvSpPr>
            <a:spLocks noGrp="1"/>
          </p:cNvSpPr>
          <p:nvPr>
            <p:ph idx="1"/>
          </p:nvPr>
        </p:nvSpPr>
        <p:spPr>
          <a:xfrm>
            <a:off x="4932040" y="1417639"/>
            <a:ext cx="3921754" cy="4558606"/>
          </a:xfrm>
        </p:spPr>
        <p:txBody>
          <a:bodyPr>
            <a:normAutofit fontScale="70000" lnSpcReduction="20000"/>
          </a:bodyPr>
          <a:lstStyle/>
          <a:p>
            <a:pPr marL="0" indent="0">
              <a:buNone/>
            </a:pPr>
            <a:r>
              <a:rPr lang="en-US" dirty="0" smtClean="0"/>
              <a:t>What is this place?</a:t>
            </a:r>
          </a:p>
          <a:p>
            <a:pPr marL="0" indent="0">
              <a:buNone/>
            </a:pPr>
            <a:endParaRPr lang="en-US" dirty="0" smtClean="0"/>
          </a:p>
          <a:p>
            <a:pPr marL="0" indent="0">
              <a:buNone/>
            </a:pPr>
            <a:r>
              <a:rPr lang="en-US" dirty="0" smtClean="0"/>
              <a:t>A: Pardon </a:t>
            </a:r>
            <a:r>
              <a:rPr lang="en-US" dirty="0"/>
              <a:t>me, but I'm looking for the nearest </a:t>
            </a:r>
            <a:r>
              <a:rPr lang="en-US" b="1" dirty="0"/>
              <a:t>da-da-da</a:t>
            </a:r>
            <a:r>
              <a:rPr lang="en-US" dirty="0"/>
              <a:t>. Can you help me?</a:t>
            </a:r>
            <a:br>
              <a:rPr lang="en-US" dirty="0"/>
            </a:br>
            <a:r>
              <a:rPr lang="en-US" dirty="0"/>
              <a:t/>
            </a:r>
            <a:br>
              <a:rPr lang="en-US" dirty="0"/>
            </a:br>
            <a:r>
              <a:rPr lang="en-US" dirty="0" smtClean="0"/>
              <a:t>B: Umm</a:t>
            </a:r>
            <a:r>
              <a:rPr lang="en-US" dirty="0"/>
              <a:t>. . . I think the </a:t>
            </a:r>
            <a:r>
              <a:rPr lang="en-US" b="1" dirty="0"/>
              <a:t>da-da-da</a:t>
            </a:r>
            <a:r>
              <a:rPr lang="en-US" dirty="0"/>
              <a:t> is on Front Street across the street from the Elementary and Middle Schools.</a:t>
            </a:r>
          </a:p>
          <a:p>
            <a:pPr marL="0" indent="0">
              <a:buNone/>
            </a:pP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a:t>
            </a:r>
            <a:r>
              <a:rPr lang="ru-RU" sz="3600" b="1" dirty="0" smtClean="0"/>
              <a:t>0</a:t>
            </a:r>
            <a:endParaRPr lang="ru-RU" sz="3600" b="1" dirty="0"/>
          </a:p>
        </p:txBody>
      </p:sp>
      <p:pic>
        <p:nvPicPr>
          <p:cNvPr id="3" name="Рисунок 2"/>
          <p:cNvPicPr>
            <a:picLocks noChangeAspect="1"/>
          </p:cNvPicPr>
          <p:nvPr/>
        </p:nvPicPr>
        <p:blipFill>
          <a:blip r:embed="rId4"/>
          <a:stretch>
            <a:fillRect/>
          </a:stretch>
        </p:blipFill>
        <p:spPr>
          <a:xfrm>
            <a:off x="310538" y="1417639"/>
            <a:ext cx="4444164" cy="4558606"/>
          </a:xfrm>
          <a:prstGeom prst="rect">
            <a:avLst/>
          </a:prstGeom>
        </p:spPr>
      </p:pic>
    </p:spTree>
    <p:extLst>
      <p:ext uri="{BB962C8B-B14F-4D97-AF65-F5344CB8AC3E}">
        <p14:creationId xmlns:p14="http://schemas.microsoft.com/office/powerpoint/2010/main" val="146338049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5" name="svoya_igra_1.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3" name="Объект 2"/>
          <p:cNvSpPr>
            <a:spLocks noGrp="1"/>
          </p:cNvSpPr>
          <p:nvPr>
            <p:ph idx="1"/>
          </p:nvPr>
        </p:nvSpPr>
        <p:spPr>
          <a:xfrm>
            <a:off x="5652120" y="3054148"/>
            <a:ext cx="3491880" cy="1656183"/>
          </a:xfrm>
        </p:spPr>
        <p:txBody>
          <a:bodyPr>
            <a:normAutofit/>
          </a:bodyPr>
          <a:lstStyle/>
          <a:p>
            <a:pPr marL="0" indent="0">
              <a:buNone/>
            </a:pPr>
            <a:r>
              <a:rPr lang="en-US" sz="3600" dirty="0" smtClean="0"/>
              <a:t>It’s Grocery </a:t>
            </a:r>
            <a:r>
              <a:rPr lang="en-US" sz="3600" dirty="0"/>
              <a:t>S</a:t>
            </a:r>
            <a:r>
              <a:rPr lang="en-US" sz="3600" dirty="0" smtClean="0"/>
              <a:t>tore</a:t>
            </a:r>
            <a:endParaRPr lang="ru-RU" sz="3600"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a:t>
            </a:r>
            <a:r>
              <a:rPr lang="ru-RU" sz="3600" b="1" dirty="0" smtClean="0"/>
              <a:t>0</a:t>
            </a:r>
            <a:endParaRPr lang="ru-RU" sz="3600" b="1" dirty="0"/>
          </a:p>
        </p:txBody>
      </p:sp>
      <p:pic>
        <p:nvPicPr>
          <p:cNvPr id="5" name="Рисунок 4"/>
          <p:cNvPicPr>
            <a:picLocks noChangeAspect="1"/>
          </p:cNvPicPr>
          <p:nvPr/>
        </p:nvPicPr>
        <p:blipFill>
          <a:blip r:embed="rId4"/>
          <a:stretch>
            <a:fillRect/>
          </a:stretch>
        </p:blipFill>
        <p:spPr>
          <a:xfrm>
            <a:off x="291251" y="1196752"/>
            <a:ext cx="5216853" cy="5351193"/>
          </a:xfrm>
          <a:prstGeom prst="rect">
            <a:avLst/>
          </a:prstGeom>
        </p:spPr>
      </p:pic>
      <p:sp>
        <p:nvSpPr>
          <p:cNvPr id="6" name="Прямоугольник 5"/>
          <p:cNvSpPr/>
          <p:nvPr/>
        </p:nvSpPr>
        <p:spPr>
          <a:xfrm>
            <a:off x="1547664" y="2420888"/>
            <a:ext cx="1224136" cy="936104"/>
          </a:xfrm>
          <a:prstGeom prst="rect">
            <a:avLst/>
          </a:prstGeom>
          <a:noFill/>
          <a:ln w="635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4856718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a:t>In the city</a:t>
            </a:r>
            <a:endParaRPr lang="ru-RU" dirty="0"/>
          </a:p>
        </p:txBody>
      </p:sp>
      <p:sp>
        <p:nvSpPr>
          <p:cNvPr id="3" name="Объект 2"/>
          <p:cNvSpPr>
            <a:spLocks noGrp="1"/>
          </p:cNvSpPr>
          <p:nvPr>
            <p:ph idx="1"/>
          </p:nvPr>
        </p:nvSpPr>
        <p:spPr>
          <a:xfrm>
            <a:off x="457200" y="1600200"/>
            <a:ext cx="5554960" cy="4493095"/>
          </a:xfrm>
        </p:spPr>
        <p:txBody>
          <a:bodyPr>
            <a:normAutofit fontScale="92500"/>
          </a:bodyPr>
          <a:lstStyle/>
          <a:p>
            <a:pPr marL="0" indent="0" algn="just">
              <a:buNone/>
            </a:pPr>
            <a:r>
              <a:rPr lang="en-US" dirty="0"/>
              <a:t>This building is big and blue. There are four floor, stairs, toilets, </a:t>
            </a:r>
            <a:r>
              <a:rPr lang="en-US" dirty="0" smtClean="0"/>
              <a:t>a library </a:t>
            </a:r>
            <a:r>
              <a:rPr lang="en-US" dirty="0"/>
              <a:t>and a dining room in this building.  </a:t>
            </a:r>
            <a:endParaRPr lang="en-US" dirty="0" smtClean="0"/>
          </a:p>
          <a:p>
            <a:pPr marL="0" indent="0" algn="just">
              <a:buNone/>
            </a:pPr>
            <a:r>
              <a:rPr lang="en-US" dirty="0" smtClean="0"/>
              <a:t>I </a:t>
            </a:r>
            <a:r>
              <a:rPr lang="en-US" dirty="0"/>
              <a:t>go to this building five times a week. I study </a:t>
            </a:r>
            <a:r>
              <a:rPr lang="en-US" dirty="0" smtClean="0"/>
              <a:t>there.</a:t>
            </a:r>
          </a:p>
          <a:p>
            <a:pPr marL="0" indent="0" algn="just">
              <a:buNone/>
            </a:pPr>
            <a:r>
              <a:rPr lang="en-US" dirty="0" smtClean="0"/>
              <a:t>And this place is … </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a:t>
            </a:r>
            <a:r>
              <a:rPr lang="ru-RU" sz="3600" b="1" dirty="0" smtClean="0"/>
              <a:t>0</a:t>
            </a:r>
            <a:endParaRPr lang="ru-RU" sz="3600" b="1" dirty="0"/>
          </a:p>
        </p:txBody>
      </p:sp>
      <p:pic>
        <p:nvPicPr>
          <p:cNvPr id="5" name="Picture 2" descr="https://s3-eu-west-1.amazonaws.com/elitsy/media/cache/d7/e7/d7e7c4fbe1afd2326e46775c9a0e9d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544" y="1616968"/>
            <a:ext cx="3011907"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889890"/>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a:t>In the city</a:t>
            </a:r>
            <a:endParaRPr lang="ru-RU" dirty="0"/>
          </a:p>
        </p:txBody>
      </p:sp>
      <p:sp>
        <p:nvSpPr>
          <p:cNvPr id="3" name="Объект 2"/>
          <p:cNvSpPr>
            <a:spLocks noGrp="1"/>
          </p:cNvSpPr>
          <p:nvPr>
            <p:ph idx="1"/>
          </p:nvPr>
        </p:nvSpPr>
        <p:spPr>
          <a:xfrm>
            <a:off x="457200" y="1600201"/>
            <a:ext cx="8229600" cy="820688"/>
          </a:xfrm>
        </p:spPr>
        <p:txBody>
          <a:bodyPr/>
          <a:lstStyle/>
          <a:p>
            <a:pPr marL="0" indent="0">
              <a:buNone/>
            </a:pPr>
            <a:r>
              <a:rPr lang="en-US" dirty="0" smtClean="0"/>
              <a:t>It’s school.</a:t>
            </a:r>
            <a:endParaRPr lang="ru-RU" dirty="0"/>
          </a:p>
          <a:p>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a:t>
            </a:r>
            <a:r>
              <a:rPr lang="ru-RU" sz="3600" b="1" dirty="0" smtClean="0"/>
              <a:t>0</a:t>
            </a:r>
            <a:endParaRPr lang="ru-RU" sz="3600" b="1" dirty="0"/>
          </a:p>
        </p:txBody>
      </p:sp>
      <p:pic>
        <p:nvPicPr>
          <p:cNvPr id="6148" name="Picture 4" descr="http://madou-rodnichok.ru/pamjatk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20" y="2420889"/>
            <a:ext cx="6911672" cy="3637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3243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p:txBody>
          <a:bodyPr/>
          <a:lstStyle/>
          <a:p>
            <a:pPr marL="0" indent="0">
              <a:buNone/>
            </a:pPr>
            <a:r>
              <a:rPr lang="en-US" dirty="0"/>
              <a:t>My life is so boring </a:t>
            </a:r>
            <a:r>
              <a:rPr lang="en-US" dirty="0" smtClean="0"/>
              <a:t>- </a:t>
            </a:r>
            <a:r>
              <a:rPr lang="en-US" dirty="0"/>
              <a:t>I just ________ TV every night. </a:t>
            </a:r>
            <a:endParaRPr lang="en-US" dirty="0" smtClean="0"/>
          </a:p>
          <a:p>
            <a:pPr marL="742950" indent="-742950">
              <a:buFont typeface="+mj-lt"/>
              <a:buAutoNum type="arabicPeriod"/>
            </a:pPr>
            <a:r>
              <a:rPr lang="en-US" dirty="0" err="1"/>
              <a:t>w</a:t>
            </a:r>
            <a:r>
              <a:rPr lang="en-US" dirty="0" err="1" smtClean="0"/>
              <a:t>atchies</a:t>
            </a:r>
            <a:endParaRPr lang="en-US" dirty="0" smtClean="0"/>
          </a:p>
          <a:p>
            <a:pPr marL="742950" indent="-742950">
              <a:buFont typeface="+mj-lt"/>
              <a:buAutoNum type="arabicPeriod"/>
            </a:pPr>
            <a:r>
              <a:rPr lang="en-US" dirty="0" smtClean="0"/>
              <a:t>watches </a:t>
            </a:r>
          </a:p>
          <a:p>
            <a:pPr marL="742950" indent="-742950">
              <a:buFont typeface="+mj-lt"/>
              <a:buAutoNum type="arabicPeriod"/>
            </a:pPr>
            <a:r>
              <a:rPr lang="en-US" dirty="0" smtClean="0"/>
              <a:t>watch</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Tree>
    <p:extLst>
      <p:ext uri="{BB962C8B-B14F-4D97-AF65-F5344CB8AC3E}">
        <p14:creationId xmlns:p14="http://schemas.microsoft.com/office/powerpoint/2010/main" val="2764155635"/>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a:xfrm>
            <a:off x="457200" y="1600201"/>
            <a:ext cx="8229600" cy="1324744"/>
          </a:xfrm>
        </p:spPr>
        <p:txBody>
          <a:bodyPr/>
          <a:lstStyle/>
          <a:p>
            <a:pPr marL="0" indent="0">
              <a:buNone/>
            </a:pPr>
            <a:r>
              <a:rPr lang="en-US" dirty="0"/>
              <a:t>My life is so boring - I just </a:t>
            </a:r>
            <a:r>
              <a:rPr lang="en-US" b="1" dirty="0" smtClean="0"/>
              <a:t>watch</a:t>
            </a:r>
            <a:r>
              <a:rPr lang="en-US" dirty="0" smtClean="0"/>
              <a:t> TV </a:t>
            </a:r>
            <a:r>
              <a:rPr lang="en-US" dirty="0"/>
              <a:t>every night. </a:t>
            </a:r>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pic>
        <p:nvPicPr>
          <p:cNvPr id="9222" name="Picture 6" descr="https://resize.yandex.net/0_12e8e2_db6bf12d_M?url=https%3A%2F%2Fimg-fotki.yandex.ru%2Fget%2F3409%2F134091466.2a2%2F0_12e8e2_db6bf12d_M&amp;width=222&amp;height=0&amp;typemap=gif%3Agif%3Bpng%3Apng%3B*%3Ajpeg%3B&amp;timestamp=1460335306&amp;crop=no&amp;enlarge=no&amp;key=a39d9f42ffa245c5333a6711c5d184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107508"/>
            <a:ext cx="5858966" cy="3351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3911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a:xfrm>
            <a:off x="428640" y="1532309"/>
            <a:ext cx="6386304" cy="3217316"/>
          </a:xfrm>
        </p:spPr>
        <p:txBody>
          <a:bodyPr>
            <a:normAutofit lnSpcReduction="10000"/>
          </a:bodyPr>
          <a:lstStyle/>
          <a:p>
            <a:pPr marL="0" indent="0">
              <a:buNone/>
            </a:pPr>
            <a:r>
              <a:rPr lang="en-US" dirty="0"/>
              <a:t>Anna and Elsa _____ (not, like) bad weather</a:t>
            </a:r>
            <a:r>
              <a:rPr lang="en-US" dirty="0" smtClean="0"/>
              <a:t>.</a:t>
            </a:r>
          </a:p>
          <a:p>
            <a:pPr marL="0" indent="0">
              <a:buNone/>
            </a:pPr>
            <a:r>
              <a:rPr lang="en-US" dirty="0" smtClean="0"/>
              <a:t>1. doesn’t like</a:t>
            </a:r>
          </a:p>
          <a:p>
            <a:pPr marL="0" indent="0">
              <a:buNone/>
            </a:pPr>
            <a:r>
              <a:rPr lang="en-US" dirty="0" smtClean="0"/>
              <a:t>2. not like</a:t>
            </a:r>
          </a:p>
          <a:p>
            <a:pPr marL="0" indent="0">
              <a:buNone/>
            </a:pPr>
            <a:r>
              <a:rPr lang="en-US" dirty="0" smtClean="0"/>
              <a:t>3. </a:t>
            </a:r>
            <a:r>
              <a:rPr lang="en-US" dirty="0"/>
              <a:t>don't like </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pic>
        <p:nvPicPr>
          <p:cNvPr id="10242" name="Picture 2" descr="http://www.clubfei.ru/files/photos/picture_607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818" y="3140967"/>
            <a:ext cx="3709861" cy="367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02553"/>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p:txBody>
          <a:bodyPr/>
          <a:lstStyle/>
          <a:p>
            <a:r>
              <a:rPr lang="en-US" dirty="0"/>
              <a:t>Anna and Elsa </a:t>
            </a:r>
            <a:r>
              <a:rPr lang="en-US" b="1" dirty="0"/>
              <a:t>don't like </a:t>
            </a:r>
            <a:r>
              <a:rPr lang="en-US" dirty="0"/>
              <a:t>bad weather.</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pic>
        <p:nvPicPr>
          <p:cNvPr id="5" name="Picture 2" descr="http://www.clubfei.ru/files/photos/picture_607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104" y="3214933"/>
            <a:ext cx="3829864" cy="367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998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p:txBody>
          <a:bodyPr/>
          <a:lstStyle/>
          <a:p>
            <a:pPr marL="742950" indent="-742950">
              <a:buFont typeface="+mj-lt"/>
              <a:buAutoNum type="arabicPeriod"/>
            </a:pPr>
            <a:r>
              <a:rPr lang="en-US" dirty="0" smtClean="0"/>
              <a:t>Wh</a:t>
            </a:r>
            <a:r>
              <a:rPr lang="en-US" dirty="0"/>
              <a:t>ere does a greengrocer work? </a:t>
            </a:r>
            <a:endParaRPr lang="ru-RU" dirty="0"/>
          </a:p>
          <a:p>
            <a:pPr marL="742950" indent="-742950">
              <a:buFont typeface="+mj-lt"/>
              <a:buAutoNum type="arabicPeriod"/>
            </a:pPr>
            <a:r>
              <a:rPr lang="en-US" dirty="0"/>
              <a:t>Where </a:t>
            </a:r>
            <a:r>
              <a:rPr lang="en-US" dirty="0" smtClean="0"/>
              <a:t>do </a:t>
            </a:r>
            <a:r>
              <a:rPr lang="en-US" dirty="0"/>
              <a:t>a greengrocer work? </a:t>
            </a:r>
            <a:endParaRPr lang="ru-RU" dirty="0"/>
          </a:p>
          <a:p>
            <a:pPr marL="742950" indent="-742950">
              <a:buFont typeface="+mj-lt"/>
              <a:buAutoNum type="arabicPeriod"/>
            </a:pPr>
            <a:r>
              <a:rPr lang="en-US" dirty="0" smtClean="0"/>
              <a:t>Where </a:t>
            </a:r>
            <a:r>
              <a:rPr lang="en-US" dirty="0"/>
              <a:t>does a greengrocer </a:t>
            </a:r>
            <a:r>
              <a:rPr lang="en-US" dirty="0" smtClean="0"/>
              <a:t>works? </a:t>
            </a:r>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a:t>
            </a:r>
            <a:r>
              <a:rPr lang="ru-RU" sz="3600" b="1" dirty="0" smtClean="0"/>
              <a:t>0</a:t>
            </a:r>
            <a:endParaRPr lang="ru-RU" sz="3600" b="1" dirty="0"/>
          </a:p>
        </p:txBody>
      </p:sp>
      <p:pic>
        <p:nvPicPr>
          <p:cNvPr id="5" name="Picture 2" descr="http://www.dialogueuk.com/wp-content/uploads/fruit-40276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6204" y="3899779"/>
            <a:ext cx="2483346" cy="2596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dialogueuk.com/wp-content/uploads/fruit-40276_12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35868" y="3899779"/>
            <a:ext cx="2423542" cy="25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359804"/>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6" name="svoya_igra_1.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3" name="Объект 2"/>
          <p:cNvSpPr>
            <a:spLocks noGrp="1"/>
          </p:cNvSpPr>
          <p:nvPr>
            <p:ph idx="1"/>
          </p:nvPr>
        </p:nvSpPr>
        <p:spPr>
          <a:xfrm>
            <a:off x="755576" y="1600200"/>
            <a:ext cx="7931224" cy="4493095"/>
          </a:xfrm>
        </p:spPr>
        <p:txBody>
          <a:bodyPr/>
          <a:lstStyle/>
          <a:p>
            <a:pPr marL="0" indent="0">
              <a:buNone/>
            </a:pPr>
            <a:r>
              <a:rPr lang="en-US" dirty="0"/>
              <a:t>Who is </a:t>
            </a:r>
            <a:r>
              <a:rPr lang="en-US" dirty="0" smtClean="0"/>
              <a:t>he?</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pic>
        <p:nvPicPr>
          <p:cNvPr id="6" name="Picture 4" descr="http://upload.oradeahub.com/anunturi/68701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83968" y="765832"/>
            <a:ext cx="3816424" cy="544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179968"/>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p:txBody>
          <a:bodyPr/>
          <a:lstStyle/>
          <a:p>
            <a:pPr marL="0" indent="0">
              <a:buNone/>
            </a:pPr>
            <a:r>
              <a:rPr lang="en-US" dirty="0"/>
              <a:t>Where does a greengrocer work? </a:t>
            </a:r>
            <a:endParaRPr lang="ru-RU" dirty="0"/>
          </a:p>
          <a:p>
            <a:pPr marL="0" indent="0">
              <a:buNone/>
            </a:pP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a:t>
            </a:r>
            <a:r>
              <a:rPr lang="ru-RU" sz="3600" b="1" dirty="0" smtClean="0"/>
              <a:t>0</a:t>
            </a:r>
            <a:endParaRPr lang="ru-RU" sz="3600" b="1" dirty="0"/>
          </a:p>
        </p:txBody>
      </p:sp>
      <p:pic>
        <p:nvPicPr>
          <p:cNvPr id="11266" name="Picture 2" descr="http://www.dialogueuk.com/wp-content/uploads/fruit-40276_12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9831" y="2478433"/>
            <a:ext cx="3624337" cy="379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960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a:t>
            </a:r>
            <a:r>
              <a:rPr lang="ru-RU" sz="3600" b="1" dirty="0" smtClean="0"/>
              <a:t>0</a:t>
            </a:r>
            <a:endParaRPr lang="ru-RU" sz="3600" b="1" dirty="0"/>
          </a:p>
        </p:txBody>
      </p:sp>
      <p:sp>
        <p:nvSpPr>
          <p:cNvPr id="6" name="Объект 2"/>
          <p:cNvSpPr>
            <a:spLocks noGrp="1"/>
          </p:cNvSpPr>
          <p:nvPr>
            <p:ph idx="1"/>
          </p:nvPr>
        </p:nvSpPr>
        <p:spPr>
          <a:xfrm>
            <a:off x="633968" y="1844825"/>
            <a:ext cx="5378192" cy="3217316"/>
          </a:xfrm>
        </p:spPr>
        <p:txBody>
          <a:bodyPr>
            <a:normAutofit/>
          </a:bodyPr>
          <a:lstStyle/>
          <a:p>
            <a:pPr marL="0" indent="0">
              <a:buNone/>
            </a:pPr>
            <a:r>
              <a:rPr lang="en-US" dirty="0"/>
              <a:t>Translate it </a:t>
            </a:r>
            <a:r>
              <a:rPr lang="en-US" dirty="0" smtClean="0"/>
              <a:t>into English:</a:t>
            </a:r>
          </a:p>
          <a:p>
            <a:pPr marL="0" indent="0">
              <a:buNone/>
            </a:pPr>
            <a:r>
              <a:rPr lang="ru-RU" dirty="0" smtClean="0"/>
              <a:t>Медсестра не работает в кафе, она работает в больнице.</a:t>
            </a:r>
            <a:endParaRPr lang="ru-RU" dirty="0"/>
          </a:p>
        </p:txBody>
      </p:sp>
      <p:pic>
        <p:nvPicPr>
          <p:cNvPr id="7" name="Picture 6" descr="http://gepard-dv.ru/wp-content/image/27410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827" y="1417638"/>
            <a:ext cx="2341033" cy="364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83805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5" name="svoya_igra_1.wav"/>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a:t>
            </a:r>
            <a:r>
              <a:rPr lang="ru-RU" sz="3600" b="1" dirty="0" smtClean="0"/>
              <a:t>0</a:t>
            </a:r>
            <a:endParaRPr lang="ru-RU" sz="3600" b="1" dirty="0"/>
          </a:p>
        </p:txBody>
      </p:sp>
      <p:sp>
        <p:nvSpPr>
          <p:cNvPr id="5" name="Объект 2"/>
          <p:cNvSpPr txBox="1">
            <a:spLocks/>
          </p:cNvSpPr>
          <p:nvPr/>
        </p:nvSpPr>
        <p:spPr>
          <a:xfrm>
            <a:off x="633968" y="1844825"/>
            <a:ext cx="5378192" cy="32173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A </a:t>
            </a:r>
            <a:r>
              <a:rPr lang="en-US" dirty="0"/>
              <a:t>nurse </a:t>
            </a:r>
            <a:r>
              <a:rPr lang="en-US" dirty="0" smtClean="0"/>
              <a:t>doesn’t work at </a:t>
            </a:r>
            <a:r>
              <a:rPr lang="en-US" dirty="0"/>
              <a:t>a cafe, she works </a:t>
            </a:r>
            <a:r>
              <a:rPr lang="en-US" dirty="0" smtClean="0"/>
              <a:t>at </a:t>
            </a:r>
            <a:r>
              <a:rPr lang="en-US" dirty="0"/>
              <a:t>a hospital.</a:t>
            </a:r>
            <a:endParaRPr lang="ru-RU" dirty="0"/>
          </a:p>
        </p:txBody>
      </p:sp>
      <p:pic>
        <p:nvPicPr>
          <p:cNvPr id="6" name="Picture 6" descr="http://gepard-dv.ru/wp-content/image/27410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827" y="1417638"/>
            <a:ext cx="2341033" cy="364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45524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smtClean="0"/>
              <a:t>50</a:t>
            </a:r>
            <a:endParaRPr lang="ru-RU" sz="3600" b="1" dirty="0"/>
          </a:p>
        </p:txBody>
      </p:sp>
    </p:spTree>
    <p:extLst>
      <p:ext uri="{BB962C8B-B14F-4D97-AF65-F5344CB8AC3E}">
        <p14:creationId xmlns:p14="http://schemas.microsoft.com/office/powerpoint/2010/main" val="48199629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a:xfrm>
            <a:off x="3419872" y="1417638"/>
            <a:ext cx="5724128" cy="4603649"/>
          </a:xfrm>
        </p:spPr>
        <p:txBody>
          <a:bodyPr>
            <a:noAutofit/>
          </a:bodyPr>
          <a:lstStyle/>
          <a:p>
            <a:pPr marL="0" indent="0">
              <a:buNone/>
            </a:pPr>
            <a:r>
              <a:rPr lang="en-US" sz="1800" dirty="0"/>
              <a:t>Across: 1: I ..........(work) at </a:t>
            </a:r>
            <a:r>
              <a:rPr lang="en-US" sz="1800" dirty="0" smtClean="0"/>
              <a:t>school.</a:t>
            </a:r>
          </a:p>
          <a:p>
            <a:pPr marL="0" indent="0">
              <a:buNone/>
            </a:pPr>
            <a:r>
              <a:rPr lang="en-US" sz="1800" dirty="0"/>
              <a:t>Down: 1: He ............(watch) </a:t>
            </a:r>
            <a:r>
              <a:rPr lang="en-US" sz="1800" dirty="0" err="1" smtClean="0"/>
              <a:t>tv</a:t>
            </a:r>
            <a:r>
              <a:rPr lang="en-US" sz="1800" dirty="0" smtClean="0"/>
              <a:t>.</a:t>
            </a:r>
          </a:p>
          <a:p>
            <a:pPr marL="0" indent="0">
              <a:buNone/>
            </a:pPr>
            <a:r>
              <a:rPr lang="en-US" sz="1800" dirty="0"/>
              <a:t>Across: 2: My mother ........(help) me with my </a:t>
            </a:r>
            <a:r>
              <a:rPr lang="en-US" sz="1800" dirty="0" smtClean="0"/>
              <a:t>homework.</a:t>
            </a:r>
          </a:p>
          <a:p>
            <a:pPr marL="0" indent="0">
              <a:buNone/>
            </a:pPr>
            <a:r>
              <a:rPr lang="en-US" sz="1800" dirty="0"/>
              <a:t>Down: 3: The bus ........(leave) at half past </a:t>
            </a:r>
            <a:r>
              <a:rPr lang="en-US" sz="1800" dirty="0" smtClean="0"/>
              <a:t>four.</a:t>
            </a:r>
          </a:p>
          <a:p>
            <a:pPr marL="0" indent="0">
              <a:buNone/>
            </a:pPr>
            <a:r>
              <a:rPr lang="en-US" sz="1800" dirty="0"/>
              <a:t>Down: 4: We ........(see) a lot of people from here</a:t>
            </a:r>
            <a:r>
              <a:rPr lang="en-US" sz="1800" dirty="0" smtClean="0"/>
              <a:t>.</a:t>
            </a:r>
          </a:p>
          <a:p>
            <a:pPr marL="0" indent="0">
              <a:buNone/>
            </a:pPr>
            <a:r>
              <a:rPr lang="en-US" sz="1800" dirty="0"/>
              <a:t>Across: 5: The weekend ......(end) on Sunday night. </a:t>
            </a:r>
            <a:endParaRPr lang="en-US" sz="1800" dirty="0" smtClean="0"/>
          </a:p>
          <a:p>
            <a:pPr marL="0" indent="0">
              <a:buNone/>
            </a:pPr>
            <a:r>
              <a:rPr lang="en-US" sz="1800" dirty="0"/>
              <a:t>Down: 6: My friends ...........(drink) no alcohol</a:t>
            </a:r>
            <a:r>
              <a:rPr lang="en-US" sz="1800" dirty="0" smtClean="0"/>
              <a:t>.</a:t>
            </a:r>
          </a:p>
          <a:p>
            <a:pPr marL="0" indent="0">
              <a:buNone/>
            </a:pPr>
            <a:r>
              <a:rPr lang="en-US" sz="1800" dirty="0"/>
              <a:t>Down: 7: They ........(play) a game every Friday </a:t>
            </a:r>
            <a:r>
              <a:rPr lang="en-US" sz="1800" dirty="0" smtClean="0"/>
              <a:t>evening.</a:t>
            </a:r>
          </a:p>
          <a:p>
            <a:pPr marL="0" indent="0">
              <a:buNone/>
            </a:pPr>
            <a:r>
              <a:rPr lang="en-US" sz="1800" dirty="0"/>
              <a:t>Across: 8: I ........(know) the answer to this </a:t>
            </a:r>
            <a:r>
              <a:rPr lang="en-US" sz="1800" dirty="0" smtClean="0"/>
              <a:t>question.</a:t>
            </a:r>
          </a:p>
          <a:p>
            <a:pPr marL="0" indent="0">
              <a:buNone/>
            </a:pPr>
            <a:r>
              <a:rPr lang="en-US" sz="1800" dirty="0"/>
              <a:t>Down: 9: Rob ..........(write) beautiful </a:t>
            </a:r>
            <a:r>
              <a:rPr lang="en-US" sz="1800" dirty="0" smtClean="0"/>
              <a:t>stories.</a:t>
            </a:r>
          </a:p>
          <a:p>
            <a:pPr marL="0" indent="0">
              <a:buNone/>
            </a:pPr>
            <a:r>
              <a:rPr lang="en-US" sz="1800" dirty="0"/>
              <a:t>Across: 10: We ...........(read) 2 English books every </a:t>
            </a:r>
            <a:r>
              <a:rPr lang="en-US" sz="1800" dirty="0" smtClean="0"/>
              <a:t>year.</a:t>
            </a:r>
          </a:p>
          <a:p>
            <a:pPr marL="0" indent="0">
              <a:buNone/>
            </a:pPr>
            <a:r>
              <a:rPr lang="en-US" sz="1800" dirty="0"/>
              <a:t>Across: 11: You ........(sing) a lot, don't you?</a:t>
            </a:r>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a:t>
            </a:r>
            <a:r>
              <a:rPr lang="ru-RU" sz="3600" b="1" dirty="0" smtClean="0"/>
              <a:t>0</a:t>
            </a:r>
            <a:endParaRPr lang="ru-RU" sz="3600" b="1" dirty="0"/>
          </a:p>
        </p:txBody>
      </p:sp>
      <p:pic>
        <p:nvPicPr>
          <p:cNvPr id="6" name="Рисунок 5"/>
          <p:cNvPicPr>
            <a:picLocks noChangeAspect="1"/>
          </p:cNvPicPr>
          <p:nvPr/>
        </p:nvPicPr>
        <p:blipFill>
          <a:blip r:embed="rId4"/>
          <a:stretch>
            <a:fillRect/>
          </a:stretch>
        </p:blipFill>
        <p:spPr>
          <a:xfrm>
            <a:off x="178336" y="1539875"/>
            <a:ext cx="3241536" cy="3840944"/>
          </a:xfrm>
          <a:prstGeom prst="rect">
            <a:avLst/>
          </a:prstGeom>
        </p:spPr>
      </p:pic>
      <p:sp>
        <p:nvSpPr>
          <p:cNvPr id="7"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smtClean="0">
                <a:ln>
                  <a:noFill/>
                </a:ln>
                <a:solidFill>
                  <a:srgbClr val="000033"/>
                </a:solidFill>
                <a:effectLst/>
                <a:latin typeface="Geneva"/>
              </a:rPr>
              <a:t> </a:t>
            </a:r>
            <a:endParaRPr kumimoji="0" lang="ru-RU" altLang="ru-RU"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anose="020B0604020202020204" pitchFamily="34" charset="0"/>
              </a:rPr>
              <a:t/>
            </a:r>
            <a:br>
              <a:rPr kumimoji="0" lang="ru-RU" altLang="ru-RU" sz="1800" b="0" i="0" u="none" strike="noStrike" cap="none" normalizeH="0" baseline="0" smtClean="0">
                <a:ln>
                  <a:noFill/>
                </a:ln>
                <a:solidFill>
                  <a:schemeClr val="tx1"/>
                </a:solidFill>
                <a:effectLst/>
                <a:latin typeface="Arial" panose="020B0604020202020204" pitchFamily="34" charset="0"/>
              </a:rPr>
            </a:b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smtClean="0">
                <a:ln>
                  <a:noFill/>
                </a:ln>
                <a:solidFill>
                  <a:srgbClr val="000033"/>
                </a:solidFill>
                <a:effectLst/>
                <a:latin typeface="Geneva"/>
              </a:rPr>
              <a:t> </a:t>
            </a:r>
            <a:endParaRPr kumimoji="0" lang="ru-RU" altLang="ru-RU"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anose="020B0604020202020204" pitchFamily="34" charset="0"/>
              </a:rPr>
              <a:t/>
            </a:r>
            <a:br>
              <a:rPr kumimoji="0" lang="ru-RU" altLang="ru-RU" sz="1800" b="0" i="0" u="none" strike="noStrike" cap="none" normalizeH="0" baseline="0" smtClean="0">
                <a:ln>
                  <a:noFill/>
                </a:ln>
                <a:solidFill>
                  <a:schemeClr val="tx1"/>
                </a:solidFill>
                <a:effectLst/>
                <a:latin typeface="Arial" panose="020B0604020202020204" pitchFamily="34" charset="0"/>
              </a:rPr>
            </a:b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38126453"/>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a:t>
            </a:r>
            <a:r>
              <a:rPr lang="ru-RU" sz="3600" b="1" dirty="0" smtClean="0"/>
              <a:t>0</a:t>
            </a:r>
            <a:endParaRPr lang="ru-RU" sz="3600" b="1" dirty="0"/>
          </a:p>
        </p:txBody>
      </p:sp>
      <p:pic>
        <p:nvPicPr>
          <p:cNvPr id="5" name="Рисунок 4"/>
          <p:cNvPicPr>
            <a:picLocks noChangeAspect="1"/>
          </p:cNvPicPr>
          <p:nvPr/>
        </p:nvPicPr>
        <p:blipFill>
          <a:blip r:embed="rId3"/>
          <a:stretch>
            <a:fillRect/>
          </a:stretch>
        </p:blipFill>
        <p:spPr>
          <a:xfrm>
            <a:off x="2123728" y="1196752"/>
            <a:ext cx="4680520" cy="5559544"/>
          </a:xfrm>
          <a:prstGeom prst="rect">
            <a:avLst/>
          </a:prstGeom>
        </p:spPr>
      </p:pic>
    </p:spTree>
    <p:extLst>
      <p:ext uri="{BB962C8B-B14F-4D97-AF65-F5344CB8AC3E}">
        <p14:creationId xmlns:p14="http://schemas.microsoft.com/office/powerpoint/2010/main" val="34371621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smtClean="0"/>
              <a:t>10</a:t>
            </a:r>
            <a:endParaRPr lang="ru-RU" sz="3600" b="1" dirty="0"/>
          </a:p>
        </p:txBody>
      </p:sp>
    </p:spTree>
    <p:extLst>
      <p:ext uri="{BB962C8B-B14F-4D97-AF65-F5344CB8AC3E}">
        <p14:creationId xmlns:p14="http://schemas.microsoft.com/office/powerpoint/2010/main" val="327561183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Have to</a:t>
            </a:r>
            <a:endParaRPr lang="ru-RU" dirty="0"/>
          </a:p>
        </p:txBody>
      </p:sp>
      <p:sp>
        <p:nvSpPr>
          <p:cNvPr id="3" name="Объект 2"/>
          <p:cNvSpPr>
            <a:spLocks noGrp="1"/>
          </p:cNvSpPr>
          <p:nvPr>
            <p:ph idx="1"/>
          </p:nvPr>
        </p:nvSpPr>
        <p:spPr/>
        <p:txBody>
          <a:bodyPr/>
          <a:lstStyle/>
          <a:p>
            <a:pPr marL="0" indent="0">
              <a:buNone/>
            </a:pPr>
            <a:r>
              <a:rPr lang="en-US" dirty="0" smtClean="0"/>
              <a:t>How </a:t>
            </a:r>
            <a:r>
              <a:rPr lang="en-US" dirty="0"/>
              <a:t>translate </a:t>
            </a:r>
            <a:r>
              <a:rPr lang="en-US" dirty="0" smtClean="0"/>
              <a:t>“have to” </a:t>
            </a:r>
            <a:r>
              <a:rPr lang="en-US" dirty="0"/>
              <a:t>into </a:t>
            </a:r>
            <a:r>
              <a:rPr lang="en-US" dirty="0" smtClean="0"/>
              <a:t>Russian?</a:t>
            </a:r>
          </a:p>
          <a:p>
            <a:pPr marL="742950" indent="-742950">
              <a:buFont typeface="+mj-lt"/>
              <a:buAutoNum type="arabicPeriod"/>
            </a:pPr>
            <a:r>
              <a:rPr lang="ru-RU" dirty="0"/>
              <a:t>Вынужден, </a:t>
            </a:r>
            <a:r>
              <a:rPr lang="ru-RU" dirty="0" smtClean="0"/>
              <a:t>необходим</a:t>
            </a:r>
            <a:endParaRPr lang="ru-RU" dirty="0"/>
          </a:p>
          <a:p>
            <a:pPr marL="742950" indent="-742950">
              <a:buFont typeface="+mj-lt"/>
              <a:buAutoNum type="arabicPeriod"/>
            </a:pPr>
            <a:r>
              <a:rPr lang="ru-RU" dirty="0" smtClean="0"/>
              <a:t>Не нужно, не должен</a:t>
            </a:r>
          </a:p>
          <a:p>
            <a:pPr marL="742950" indent="-742950">
              <a:buFont typeface="+mj-lt"/>
              <a:buAutoNum type="arabicPeriod"/>
            </a:pPr>
            <a:r>
              <a:rPr lang="ru-RU" dirty="0" smtClean="0"/>
              <a:t>Иметь, обладать</a:t>
            </a:r>
            <a:endParaRPr lang="en-US" dirty="0" smtClean="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Tree>
    <p:extLst>
      <p:ext uri="{BB962C8B-B14F-4D97-AF65-F5344CB8AC3E}">
        <p14:creationId xmlns:p14="http://schemas.microsoft.com/office/powerpoint/2010/main" val="226853449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Have to</a:t>
            </a:r>
            <a:endParaRPr lang="ru-RU" dirty="0"/>
          </a:p>
        </p:txBody>
      </p:sp>
      <p:sp>
        <p:nvSpPr>
          <p:cNvPr id="3" name="Объект 2"/>
          <p:cNvSpPr>
            <a:spLocks noGrp="1"/>
          </p:cNvSpPr>
          <p:nvPr>
            <p:ph idx="1"/>
          </p:nvPr>
        </p:nvSpPr>
        <p:spPr/>
        <p:txBody>
          <a:bodyPr/>
          <a:lstStyle/>
          <a:p>
            <a:pPr marL="0" indent="0">
              <a:buNone/>
            </a:pPr>
            <a:r>
              <a:rPr lang="ru-RU" dirty="0" smtClean="0"/>
              <a:t>Вынужден, необходим.</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pic>
        <p:nvPicPr>
          <p:cNvPr id="18436" name="Picture 4" descr="http://images.easyfreeclipart.com/25/smiley-face-clip-art-thumbs-up-clipart-panda-free-images-2538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708920"/>
            <a:ext cx="3312368" cy="278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555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Have to</a:t>
            </a:r>
            <a:endParaRPr lang="ru-RU" dirty="0"/>
          </a:p>
        </p:txBody>
      </p:sp>
      <p:sp>
        <p:nvSpPr>
          <p:cNvPr id="3" name="Объект 2"/>
          <p:cNvSpPr>
            <a:spLocks noGrp="1"/>
          </p:cNvSpPr>
          <p:nvPr>
            <p:ph idx="1"/>
          </p:nvPr>
        </p:nvSpPr>
        <p:spPr/>
        <p:txBody>
          <a:bodyPr/>
          <a:lstStyle/>
          <a:p>
            <a:pPr marL="0" indent="0">
              <a:buNone/>
            </a:pPr>
            <a:r>
              <a:rPr lang="ru-RU" dirty="0" smtClean="0"/>
              <a:t>Для каких местоимений мы используем </a:t>
            </a:r>
            <a:r>
              <a:rPr lang="en-US" dirty="0" smtClean="0"/>
              <a:t>HAVE TO, </a:t>
            </a:r>
            <a:r>
              <a:rPr lang="ru-RU" dirty="0" smtClean="0"/>
              <a:t>а для каких </a:t>
            </a:r>
            <a:r>
              <a:rPr lang="en-US" dirty="0" smtClean="0"/>
              <a:t>HAS TO?</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spTree>
    <p:extLst>
      <p:ext uri="{BB962C8B-B14F-4D97-AF65-F5344CB8AC3E}">
        <p14:creationId xmlns:p14="http://schemas.microsoft.com/office/powerpoint/2010/main" val="76277670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3" name="Объект 2"/>
          <p:cNvSpPr>
            <a:spLocks noGrp="1"/>
          </p:cNvSpPr>
          <p:nvPr>
            <p:ph idx="1"/>
          </p:nvPr>
        </p:nvSpPr>
        <p:spPr>
          <a:xfrm>
            <a:off x="4211960" y="3140968"/>
            <a:ext cx="4474840" cy="2952327"/>
          </a:xfrm>
        </p:spPr>
        <p:txBody>
          <a:bodyPr/>
          <a:lstStyle/>
          <a:p>
            <a:pPr marL="0" indent="0">
              <a:buNone/>
            </a:pPr>
            <a:r>
              <a:rPr lang="en-US" dirty="0" smtClean="0"/>
              <a:t>He’s a baker</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pic>
        <p:nvPicPr>
          <p:cNvPr id="2052" name="Picture 4" descr="http://upload.oradeahub.com/anunturi/68701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2" y="879277"/>
            <a:ext cx="3893046" cy="544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1268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Have to</a:t>
            </a:r>
            <a:endParaRPr lang="ru-RU" dirty="0"/>
          </a:p>
        </p:txBody>
      </p:sp>
      <p:sp>
        <p:nvSpPr>
          <p:cNvPr id="3" name="Объект 2"/>
          <p:cNvSpPr>
            <a:spLocks noGrp="1"/>
          </p:cNvSpPr>
          <p:nvPr>
            <p:ph idx="1"/>
          </p:nvPr>
        </p:nvSpPr>
        <p:spPr>
          <a:xfrm>
            <a:off x="457200" y="1417638"/>
            <a:ext cx="8229600" cy="4891682"/>
          </a:xfrm>
        </p:spPr>
        <p:txBody>
          <a:bodyPr>
            <a:normAutofit lnSpcReduction="10000"/>
          </a:bodyPr>
          <a:lstStyle/>
          <a:p>
            <a:r>
              <a:rPr lang="en-US" dirty="0" smtClean="0"/>
              <a:t>I have to</a:t>
            </a:r>
          </a:p>
          <a:p>
            <a:r>
              <a:rPr lang="en-US" dirty="0" smtClean="0"/>
              <a:t>You </a:t>
            </a:r>
            <a:r>
              <a:rPr lang="en-US" dirty="0"/>
              <a:t>have to</a:t>
            </a:r>
            <a:endParaRPr lang="en-US" dirty="0" smtClean="0"/>
          </a:p>
          <a:p>
            <a:r>
              <a:rPr lang="en-US" dirty="0" smtClean="0"/>
              <a:t>He has to</a:t>
            </a:r>
          </a:p>
          <a:p>
            <a:r>
              <a:rPr lang="en-US" dirty="0" smtClean="0"/>
              <a:t>She </a:t>
            </a:r>
            <a:r>
              <a:rPr lang="en-US" dirty="0"/>
              <a:t>has to</a:t>
            </a:r>
          </a:p>
          <a:p>
            <a:r>
              <a:rPr lang="en-US" dirty="0"/>
              <a:t>It has to</a:t>
            </a:r>
          </a:p>
          <a:p>
            <a:r>
              <a:rPr lang="en-US" dirty="0" smtClean="0"/>
              <a:t>We </a:t>
            </a:r>
            <a:r>
              <a:rPr lang="en-US" dirty="0"/>
              <a:t>have to</a:t>
            </a:r>
            <a:endParaRPr lang="en-US" dirty="0" smtClean="0"/>
          </a:p>
          <a:p>
            <a:r>
              <a:rPr lang="en-US" dirty="0"/>
              <a:t>They have to</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spTree>
    <p:extLst>
      <p:ext uri="{BB962C8B-B14F-4D97-AF65-F5344CB8AC3E}">
        <p14:creationId xmlns:p14="http://schemas.microsoft.com/office/powerpoint/2010/main" val="1041476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Have to</a:t>
            </a:r>
            <a:endParaRPr lang="ru-RU" dirty="0"/>
          </a:p>
        </p:txBody>
      </p:sp>
      <p:sp>
        <p:nvSpPr>
          <p:cNvPr id="3" name="Объект 2"/>
          <p:cNvSpPr>
            <a:spLocks noGrp="1"/>
          </p:cNvSpPr>
          <p:nvPr>
            <p:ph idx="1"/>
          </p:nvPr>
        </p:nvSpPr>
        <p:spPr/>
        <p:txBody>
          <a:bodyPr>
            <a:normAutofit/>
          </a:bodyPr>
          <a:lstStyle/>
          <a:p>
            <a:pPr marL="0" indent="0">
              <a:buNone/>
            </a:pPr>
            <a:r>
              <a:rPr lang="en-US" sz="4400" dirty="0"/>
              <a:t>You </a:t>
            </a:r>
            <a:r>
              <a:rPr lang="en-US" sz="4400" u="sng" dirty="0" smtClean="0"/>
              <a:t>______ </a:t>
            </a:r>
            <a:r>
              <a:rPr lang="en-US" sz="4400" dirty="0" smtClean="0"/>
              <a:t>be</a:t>
            </a:r>
            <a:r>
              <a:rPr lang="en-US" sz="4400" dirty="0"/>
              <a:t> back at 10 o’clock</a:t>
            </a:r>
            <a:r>
              <a:rPr lang="en-US" sz="4400" dirty="0" smtClean="0"/>
              <a:t>.</a:t>
            </a:r>
          </a:p>
          <a:p>
            <a:pPr marL="914400" indent="-914400">
              <a:buFont typeface="+mj-lt"/>
              <a:buAutoNum type="arabicPeriod"/>
            </a:pPr>
            <a:r>
              <a:rPr lang="en-US" sz="4400" dirty="0" smtClean="0"/>
              <a:t>Have to</a:t>
            </a:r>
          </a:p>
          <a:p>
            <a:pPr marL="914400" indent="-914400">
              <a:buFont typeface="+mj-lt"/>
              <a:buAutoNum type="arabicPeriod"/>
            </a:pPr>
            <a:r>
              <a:rPr lang="en-US" sz="4400" dirty="0" smtClean="0"/>
              <a:t>Has to</a:t>
            </a:r>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a:t>
            </a:r>
            <a:r>
              <a:rPr lang="ru-RU" sz="3600" b="1" dirty="0" smtClean="0"/>
              <a:t>0</a:t>
            </a:r>
            <a:endParaRPr lang="ru-RU" sz="3600" b="1" dirty="0"/>
          </a:p>
        </p:txBody>
      </p:sp>
    </p:spTree>
    <p:extLst>
      <p:ext uri="{BB962C8B-B14F-4D97-AF65-F5344CB8AC3E}">
        <p14:creationId xmlns:p14="http://schemas.microsoft.com/office/powerpoint/2010/main" val="81729952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Have to</a:t>
            </a:r>
            <a:endParaRPr lang="ru-RU" dirty="0"/>
          </a:p>
        </p:txBody>
      </p:sp>
      <p:sp>
        <p:nvSpPr>
          <p:cNvPr id="3" name="Объект 2"/>
          <p:cNvSpPr>
            <a:spLocks noGrp="1"/>
          </p:cNvSpPr>
          <p:nvPr>
            <p:ph idx="1"/>
          </p:nvPr>
        </p:nvSpPr>
        <p:spPr/>
        <p:txBody>
          <a:bodyPr/>
          <a:lstStyle/>
          <a:p>
            <a:pPr marL="0" indent="0">
              <a:buNone/>
            </a:pPr>
            <a:r>
              <a:rPr lang="en-US" dirty="0"/>
              <a:t>You </a:t>
            </a:r>
            <a:r>
              <a:rPr lang="en-US" b="1" dirty="0" smtClean="0"/>
              <a:t>have to </a:t>
            </a:r>
            <a:r>
              <a:rPr lang="en-US" dirty="0" smtClean="0"/>
              <a:t>be</a:t>
            </a:r>
            <a:r>
              <a:rPr lang="en-US" dirty="0"/>
              <a:t> back at 10 o’clock</a:t>
            </a:r>
            <a:r>
              <a:rPr lang="en-US" dirty="0" smtClean="0"/>
              <a:t>.</a:t>
            </a:r>
            <a:endParaRPr lang="en-US"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a:t>
            </a:r>
            <a:r>
              <a:rPr lang="ru-RU" sz="3600" b="1" dirty="0" smtClean="0"/>
              <a:t>0</a:t>
            </a:r>
            <a:endParaRPr lang="ru-RU" sz="3600" b="1" dirty="0"/>
          </a:p>
        </p:txBody>
      </p:sp>
      <p:pic>
        <p:nvPicPr>
          <p:cNvPr id="20482" name="Picture 2" descr="http://foneyes.ru/img/picture/Jan/07/2a6a6a1fc43718afe9852b5b0411231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0756" y="3190921"/>
            <a:ext cx="2384031" cy="308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387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Have to</a:t>
            </a:r>
            <a:endParaRPr lang="ru-RU" dirty="0"/>
          </a:p>
        </p:txBody>
      </p:sp>
      <p:sp>
        <p:nvSpPr>
          <p:cNvPr id="5" name="Объект 4"/>
          <p:cNvSpPr>
            <a:spLocks noGrp="1"/>
          </p:cNvSpPr>
          <p:nvPr>
            <p:ph idx="1"/>
          </p:nvPr>
        </p:nvSpPr>
        <p:spPr>
          <a:xfrm>
            <a:off x="179512" y="1600200"/>
            <a:ext cx="8964488" cy="4493095"/>
          </a:xfrm>
        </p:spPr>
        <p:txBody>
          <a:bodyPr/>
          <a:lstStyle/>
          <a:p>
            <a:pPr marL="742950" indent="-742950">
              <a:buFont typeface="+mj-lt"/>
              <a:buAutoNum type="arabicPeriod"/>
            </a:pPr>
            <a:r>
              <a:rPr lang="en-US" dirty="0" smtClean="0"/>
              <a:t>Jane</a:t>
            </a:r>
            <a:r>
              <a:rPr lang="en-US" dirty="0"/>
              <a:t> </a:t>
            </a:r>
            <a:r>
              <a:rPr lang="en-US" dirty="0" smtClean="0"/>
              <a:t>don't </a:t>
            </a:r>
            <a:r>
              <a:rPr lang="en-US" dirty="0"/>
              <a:t>have to eat </a:t>
            </a:r>
            <a:r>
              <a:rPr lang="en-US" dirty="0" smtClean="0"/>
              <a:t>that porridge.</a:t>
            </a:r>
          </a:p>
          <a:p>
            <a:pPr marL="742950" indent="-742950">
              <a:buFont typeface="+mj-lt"/>
              <a:buAutoNum type="arabicPeriod"/>
            </a:pPr>
            <a:r>
              <a:rPr lang="en-US" dirty="0"/>
              <a:t>Jane doesn't have to eat that porridge.</a:t>
            </a:r>
            <a:endParaRPr lang="ru-RU" dirty="0"/>
          </a:p>
          <a:p>
            <a:pPr marL="742950" indent="-742950">
              <a:buFont typeface="+mj-lt"/>
              <a:buAutoNum type="arabicPeriod"/>
            </a:pPr>
            <a:r>
              <a:rPr lang="en-US" dirty="0"/>
              <a:t>Jane doesn't </a:t>
            </a:r>
            <a:r>
              <a:rPr lang="en-US" dirty="0" smtClean="0"/>
              <a:t>has </a:t>
            </a:r>
            <a:r>
              <a:rPr lang="en-US" dirty="0"/>
              <a:t>to eat that porridge.</a:t>
            </a:r>
            <a:endParaRPr lang="ru-RU" dirty="0"/>
          </a:p>
          <a:p>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a:t>
            </a:r>
            <a:r>
              <a:rPr lang="ru-RU" sz="3600" b="1" dirty="0" smtClean="0"/>
              <a:t>0</a:t>
            </a:r>
            <a:endParaRPr lang="ru-RU" sz="3600" b="1" dirty="0"/>
          </a:p>
        </p:txBody>
      </p:sp>
    </p:spTree>
    <p:extLst>
      <p:ext uri="{BB962C8B-B14F-4D97-AF65-F5344CB8AC3E}">
        <p14:creationId xmlns:p14="http://schemas.microsoft.com/office/powerpoint/2010/main" val="424221160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4" name="svoya_igra_1.wav"/>
          </p:stSnd>
        </p:sndAc>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Have to</a:t>
            </a:r>
            <a:endParaRPr lang="ru-RU" dirty="0"/>
          </a:p>
        </p:txBody>
      </p:sp>
      <p:sp>
        <p:nvSpPr>
          <p:cNvPr id="3" name="Объект 2"/>
          <p:cNvSpPr>
            <a:spLocks noGrp="1"/>
          </p:cNvSpPr>
          <p:nvPr>
            <p:ph idx="1"/>
          </p:nvPr>
        </p:nvSpPr>
        <p:spPr/>
        <p:txBody>
          <a:bodyPr/>
          <a:lstStyle/>
          <a:p>
            <a:pPr marL="0" indent="0">
              <a:buNone/>
            </a:pPr>
            <a:r>
              <a:rPr lang="en-US" dirty="0" smtClean="0"/>
              <a:t>2. Jane</a:t>
            </a:r>
            <a:r>
              <a:rPr lang="en-US" dirty="0"/>
              <a:t> </a:t>
            </a:r>
            <a:r>
              <a:rPr lang="en-US" b="1" dirty="0"/>
              <a:t>doesn't have to</a:t>
            </a:r>
            <a:r>
              <a:rPr lang="en-US" dirty="0"/>
              <a:t> eat that porridge</a:t>
            </a:r>
            <a:r>
              <a:rPr lang="en-US" dirty="0" smtClean="0"/>
              <a:t>.</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a:t>
            </a:r>
            <a:r>
              <a:rPr lang="ru-RU" sz="3600" b="1" dirty="0" smtClean="0"/>
              <a:t>0</a:t>
            </a:r>
            <a:endParaRPr lang="ru-RU" sz="3600" b="1" dirty="0"/>
          </a:p>
        </p:txBody>
      </p:sp>
      <p:pic>
        <p:nvPicPr>
          <p:cNvPr id="21510" name="Picture 6" descr="http://www.offthecleaver.com/images/excellent-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3212976"/>
            <a:ext cx="4314242" cy="221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75173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a:t>Have to</a:t>
            </a:r>
            <a:endParaRPr lang="ru-RU" dirty="0"/>
          </a:p>
        </p:txBody>
      </p:sp>
      <p:sp>
        <p:nvSpPr>
          <p:cNvPr id="3" name="Объект 2"/>
          <p:cNvSpPr>
            <a:spLocks noGrp="1"/>
          </p:cNvSpPr>
          <p:nvPr>
            <p:ph idx="1"/>
          </p:nvPr>
        </p:nvSpPr>
        <p:spPr/>
        <p:txBody>
          <a:bodyPr>
            <a:normAutofit fontScale="92500" lnSpcReduction="10000"/>
          </a:bodyPr>
          <a:lstStyle/>
          <a:p>
            <a:pPr fontAlgn="base"/>
            <a:r>
              <a:rPr lang="en-US" dirty="0"/>
              <a:t>Carl doesn’t has to wash the dishes.</a:t>
            </a:r>
          </a:p>
          <a:p>
            <a:pPr fontAlgn="base"/>
            <a:r>
              <a:rPr lang="en-US" dirty="0" smtClean="0"/>
              <a:t>Drake have </a:t>
            </a:r>
            <a:r>
              <a:rPr lang="en-US" dirty="0"/>
              <a:t>to </a:t>
            </a:r>
            <a:r>
              <a:rPr lang="en-US" dirty="0" smtClean="0"/>
              <a:t>do </a:t>
            </a:r>
            <a:r>
              <a:rPr lang="en-US" dirty="0"/>
              <a:t>the </a:t>
            </a:r>
            <a:r>
              <a:rPr lang="en-US" dirty="0" smtClean="0"/>
              <a:t>test</a:t>
            </a:r>
            <a:endParaRPr lang="ru-RU" dirty="0" smtClean="0"/>
          </a:p>
          <a:p>
            <a:pPr fontAlgn="base"/>
            <a:r>
              <a:rPr lang="en-US" dirty="0"/>
              <a:t>Does Emma and you have to do this difficult exercise?</a:t>
            </a:r>
          </a:p>
          <a:p>
            <a:pPr fontAlgn="base"/>
            <a:r>
              <a:rPr lang="en-US" dirty="0" smtClean="0"/>
              <a:t>Harry and I has to </a:t>
            </a:r>
            <a:r>
              <a:rPr lang="en-US" dirty="0"/>
              <a:t>water the </a:t>
            </a:r>
            <a:r>
              <a:rPr lang="en-US" dirty="0" smtClean="0"/>
              <a:t>plants. </a:t>
            </a:r>
          </a:p>
          <a:p>
            <a:pPr fontAlgn="base"/>
            <a:r>
              <a:rPr lang="en-US" dirty="0"/>
              <a:t>Eric </a:t>
            </a:r>
            <a:r>
              <a:rPr lang="en-US" dirty="0" smtClean="0"/>
              <a:t>don’t  </a:t>
            </a:r>
            <a:r>
              <a:rPr lang="en-US" dirty="0"/>
              <a:t>have to draw on the </a:t>
            </a:r>
            <a:r>
              <a:rPr lang="en-US" dirty="0" smtClean="0"/>
              <a:t>desk.</a:t>
            </a:r>
            <a:endParaRPr lang="ru-RU" dirty="0" smtClean="0"/>
          </a:p>
          <a:p>
            <a:pPr fontAlgn="base"/>
            <a:r>
              <a:rPr lang="en-US" dirty="0" smtClean="0"/>
              <a:t>Does Ann has to play tennis?</a:t>
            </a:r>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a:t>
            </a:r>
            <a:r>
              <a:rPr lang="ru-RU" sz="3600" b="1" dirty="0" smtClean="0"/>
              <a:t>0</a:t>
            </a:r>
            <a:endParaRPr lang="ru-RU" sz="3600" b="1" dirty="0"/>
          </a:p>
        </p:txBody>
      </p:sp>
    </p:spTree>
    <p:extLst>
      <p:ext uri="{BB962C8B-B14F-4D97-AF65-F5344CB8AC3E}">
        <p14:creationId xmlns:p14="http://schemas.microsoft.com/office/powerpoint/2010/main" val="2060446282"/>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Have to</a:t>
            </a:r>
            <a:endParaRPr lang="ru-RU" dirty="0"/>
          </a:p>
        </p:txBody>
      </p:sp>
      <p:sp>
        <p:nvSpPr>
          <p:cNvPr id="3" name="Объект 2"/>
          <p:cNvSpPr>
            <a:spLocks noGrp="1"/>
          </p:cNvSpPr>
          <p:nvPr>
            <p:ph idx="1"/>
          </p:nvPr>
        </p:nvSpPr>
        <p:spPr/>
        <p:txBody>
          <a:bodyPr>
            <a:normAutofit fontScale="92500" lnSpcReduction="10000"/>
          </a:bodyPr>
          <a:lstStyle/>
          <a:p>
            <a:pPr fontAlgn="base"/>
            <a:r>
              <a:rPr lang="en-US" dirty="0"/>
              <a:t>Carl doesn’t </a:t>
            </a:r>
            <a:r>
              <a:rPr lang="en-US" b="1" dirty="0" smtClean="0">
                <a:solidFill>
                  <a:srgbClr val="FF0000"/>
                </a:solidFill>
              </a:rPr>
              <a:t>have</a:t>
            </a:r>
            <a:r>
              <a:rPr lang="en-US" dirty="0" smtClean="0"/>
              <a:t> </a:t>
            </a:r>
            <a:r>
              <a:rPr lang="en-US" dirty="0"/>
              <a:t>to wash the dishes.</a:t>
            </a:r>
          </a:p>
          <a:p>
            <a:pPr fontAlgn="base"/>
            <a:r>
              <a:rPr lang="en-US" dirty="0"/>
              <a:t>Drake </a:t>
            </a:r>
            <a:r>
              <a:rPr lang="en-US" b="1" dirty="0" smtClean="0">
                <a:solidFill>
                  <a:srgbClr val="FF0000"/>
                </a:solidFill>
              </a:rPr>
              <a:t>has</a:t>
            </a:r>
            <a:r>
              <a:rPr lang="en-US" dirty="0" smtClean="0"/>
              <a:t> </a:t>
            </a:r>
            <a:r>
              <a:rPr lang="en-US" dirty="0"/>
              <a:t>to do the </a:t>
            </a:r>
            <a:r>
              <a:rPr lang="en-US" dirty="0" smtClean="0"/>
              <a:t>test.</a:t>
            </a:r>
            <a:endParaRPr lang="ru-RU" dirty="0"/>
          </a:p>
          <a:p>
            <a:pPr fontAlgn="base"/>
            <a:r>
              <a:rPr lang="en-US" b="1" dirty="0" smtClean="0">
                <a:solidFill>
                  <a:srgbClr val="FF0000"/>
                </a:solidFill>
              </a:rPr>
              <a:t>Do</a:t>
            </a:r>
            <a:r>
              <a:rPr lang="en-US" dirty="0" smtClean="0"/>
              <a:t> </a:t>
            </a:r>
            <a:r>
              <a:rPr lang="en-US" dirty="0"/>
              <a:t>Emma and you have to do this difficult exercise?</a:t>
            </a:r>
          </a:p>
          <a:p>
            <a:pPr fontAlgn="base"/>
            <a:r>
              <a:rPr lang="en-US" dirty="0"/>
              <a:t>Harry and I </a:t>
            </a:r>
            <a:r>
              <a:rPr lang="en-US" b="1" dirty="0" smtClean="0">
                <a:solidFill>
                  <a:srgbClr val="FF0000"/>
                </a:solidFill>
              </a:rPr>
              <a:t>have </a:t>
            </a:r>
            <a:r>
              <a:rPr lang="en-US" dirty="0"/>
              <a:t>to water the plants. </a:t>
            </a:r>
          </a:p>
          <a:p>
            <a:pPr fontAlgn="base"/>
            <a:r>
              <a:rPr lang="en-US" dirty="0"/>
              <a:t>Eric </a:t>
            </a:r>
            <a:r>
              <a:rPr lang="en-US" b="1" dirty="0" smtClean="0">
                <a:solidFill>
                  <a:srgbClr val="FF0000"/>
                </a:solidFill>
              </a:rPr>
              <a:t>doesn’t</a:t>
            </a:r>
            <a:r>
              <a:rPr lang="en-US" dirty="0" smtClean="0"/>
              <a:t>  </a:t>
            </a:r>
            <a:r>
              <a:rPr lang="en-US" dirty="0"/>
              <a:t>have to draw on the desk.</a:t>
            </a:r>
            <a:endParaRPr lang="ru-RU" dirty="0"/>
          </a:p>
          <a:p>
            <a:pPr fontAlgn="base"/>
            <a:r>
              <a:rPr lang="en-US" dirty="0"/>
              <a:t>Does Ann </a:t>
            </a:r>
            <a:r>
              <a:rPr lang="en-US" b="1" dirty="0" smtClean="0">
                <a:solidFill>
                  <a:srgbClr val="FF0000"/>
                </a:solidFill>
              </a:rPr>
              <a:t>have </a:t>
            </a:r>
            <a:r>
              <a:rPr lang="en-US" dirty="0"/>
              <a:t>to play tennis</a:t>
            </a:r>
            <a:r>
              <a:rPr lang="en-US" dirty="0" smtClean="0"/>
              <a:t>?</a:t>
            </a:r>
            <a:endParaRPr lang="en-US"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a:t>
            </a:r>
            <a:r>
              <a:rPr lang="ru-RU" sz="3600" b="1" dirty="0" smtClean="0"/>
              <a:t>0</a:t>
            </a:r>
            <a:endParaRPr lang="ru-RU" sz="3600" b="1" dirty="0"/>
          </a:p>
        </p:txBody>
      </p:sp>
    </p:spTree>
    <p:extLst>
      <p:ext uri="{BB962C8B-B14F-4D97-AF65-F5344CB8AC3E}">
        <p14:creationId xmlns:p14="http://schemas.microsoft.com/office/powerpoint/2010/main" val="38854321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picmix.com/output/stamp/thumb/7/7/7/6/486777_15e0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988840"/>
            <a:ext cx="3544788" cy="35447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Прямая со стрелкой 10"/>
          <p:cNvCxnSpPr/>
          <p:nvPr/>
        </p:nvCxnSpPr>
        <p:spPr>
          <a:xfrm flipH="1" flipV="1">
            <a:off x="7208490" y="2564904"/>
            <a:ext cx="7590" cy="1196332"/>
          </a:xfrm>
          <a:prstGeom prst="straightConnector1">
            <a:avLst/>
          </a:prstGeom>
          <a:ln w="50800">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2" name="Заголовок 1"/>
          <p:cNvSpPr>
            <a:spLocks noGrp="1"/>
          </p:cNvSpPr>
          <p:nvPr>
            <p:ph type="title"/>
          </p:nvPr>
        </p:nvSpPr>
        <p:spPr/>
        <p:txBody>
          <a:bodyPr/>
          <a:lstStyle/>
          <a:p>
            <a:pPr algn="ctr">
              <a:defRPr/>
            </a:pPr>
            <a:r>
              <a:rPr lang="en-US" b="1" dirty="0"/>
              <a:t>Time</a:t>
            </a:r>
            <a:endParaRPr lang="ru-RU" b="1" dirty="0"/>
          </a:p>
        </p:txBody>
      </p:sp>
      <p:sp>
        <p:nvSpPr>
          <p:cNvPr id="3" name="Объект 2"/>
          <p:cNvSpPr>
            <a:spLocks noGrp="1"/>
          </p:cNvSpPr>
          <p:nvPr>
            <p:ph idx="1"/>
          </p:nvPr>
        </p:nvSpPr>
        <p:spPr>
          <a:xfrm>
            <a:off x="457200" y="1600200"/>
            <a:ext cx="4986486" cy="4493095"/>
          </a:xfrm>
        </p:spPr>
        <p:txBody>
          <a:bodyPr>
            <a:normAutofit fontScale="92500" lnSpcReduction="10000"/>
          </a:bodyPr>
          <a:lstStyle/>
          <a:p>
            <a:pPr marL="0" indent="0">
              <a:buNone/>
            </a:pPr>
            <a:r>
              <a:rPr lang="en-US" dirty="0" smtClean="0"/>
              <a:t>What’s time is it? </a:t>
            </a:r>
          </a:p>
          <a:p>
            <a:pPr marL="742950" indent="-742950">
              <a:buFont typeface="+mj-lt"/>
              <a:buAutoNum type="arabicPeriod"/>
            </a:pPr>
            <a:r>
              <a:rPr lang="en-US" dirty="0" smtClean="0"/>
              <a:t>It’s 12 o’clock</a:t>
            </a:r>
          </a:p>
          <a:p>
            <a:pPr marL="742950" indent="-742950">
              <a:buFont typeface="+mj-lt"/>
              <a:buAutoNum type="arabicPeriod"/>
            </a:pPr>
            <a:r>
              <a:rPr lang="en-US" dirty="0"/>
              <a:t>It’s o</a:t>
            </a:r>
            <a:r>
              <a:rPr lang="en-US" dirty="0" smtClean="0"/>
              <a:t>‘ clock 12</a:t>
            </a:r>
          </a:p>
          <a:p>
            <a:pPr marL="742950" indent="-742950">
              <a:buFont typeface="+mj-lt"/>
              <a:buAutoNum type="arabicPeriod"/>
            </a:pPr>
            <a:r>
              <a:rPr lang="en-US" dirty="0"/>
              <a:t>It’s </a:t>
            </a:r>
            <a:r>
              <a:rPr lang="en-US" dirty="0" smtClean="0"/>
              <a:t>quarter past twelve</a:t>
            </a:r>
          </a:p>
          <a:p>
            <a:pPr marL="742950" indent="-742950">
              <a:buFont typeface="+mj-lt"/>
              <a:buAutoNum type="arabicPeriod"/>
            </a:pPr>
            <a:r>
              <a:rPr lang="en-US" dirty="0"/>
              <a:t>It’s </a:t>
            </a:r>
            <a:r>
              <a:rPr lang="en-US" dirty="0" smtClean="0"/>
              <a:t>quarter to twelve</a:t>
            </a:r>
            <a:endParaRPr lang="en-US" dirty="0"/>
          </a:p>
          <a:p>
            <a:pPr marL="742950" indent="-742950">
              <a:buFont typeface="+mj-lt"/>
              <a:buAutoNum type="arabicPeriod"/>
            </a:pPr>
            <a:r>
              <a:rPr lang="en-US" dirty="0"/>
              <a:t>It’s </a:t>
            </a:r>
            <a:r>
              <a:rPr lang="en-US" dirty="0" smtClean="0"/>
              <a:t>half </a:t>
            </a:r>
            <a:r>
              <a:rPr lang="en-US" dirty="0"/>
              <a:t>past </a:t>
            </a:r>
            <a:r>
              <a:rPr lang="en-US" dirty="0" smtClean="0"/>
              <a:t>twelve</a:t>
            </a:r>
            <a:endParaRPr lang="en-US" dirty="0"/>
          </a:p>
        </p:txBody>
      </p:sp>
      <p:sp>
        <p:nvSpPr>
          <p:cNvPr id="4" name="Прямоугольник 3">
            <a:hlinkClick r:id="rId4"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cxnSp>
        <p:nvCxnSpPr>
          <p:cNvPr id="6" name="Прямая со стрелкой 5"/>
          <p:cNvCxnSpPr/>
          <p:nvPr/>
        </p:nvCxnSpPr>
        <p:spPr>
          <a:xfrm flipV="1">
            <a:off x="7208490" y="2924944"/>
            <a:ext cx="0" cy="836291"/>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41483398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Time</a:t>
            </a:r>
            <a:endParaRPr lang="ru-RU"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5" name="Объект 2"/>
          <p:cNvSpPr>
            <a:spLocks noGrp="1"/>
          </p:cNvSpPr>
          <p:nvPr>
            <p:ph idx="1"/>
          </p:nvPr>
        </p:nvSpPr>
        <p:spPr>
          <a:xfrm>
            <a:off x="457200" y="1600200"/>
            <a:ext cx="4834880" cy="4493095"/>
          </a:xfrm>
        </p:spPr>
        <p:txBody>
          <a:bodyPr/>
          <a:lstStyle/>
          <a:p>
            <a:pPr marL="0" indent="0">
              <a:buNone/>
            </a:pPr>
            <a:r>
              <a:rPr lang="en-US" dirty="0" smtClean="0"/>
              <a:t>What’s time is it? </a:t>
            </a:r>
          </a:p>
          <a:p>
            <a:pPr marL="742950" indent="-742950">
              <a:buFont typeface="+mj-lt"/>
              <a:buAutoNum type="arabicPeriod"/>
            </a:pPr>
            <a:r>
              <a:rPr lang="en-US" dirty="0" smtClean="0"/>
              <a:t>It’s 12 o’clock</a:t>
            </a:r>
          </a:p>
        </p:txBody>
      </p:sp>
      <p:pic>
        <p:nvPicPr>
          <p:cNvPr id="6" name="Picture 2" descr="http://cdn.picmix.com/output/stamp/thumb/7/7/7/6/486777_15e0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988840"/>
            <a:ext cx="3544788" cy="354478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Прямая со стрелкой 8"/>
          <p:cNvCxnSpPr/>
          <p:nvPr/>
        </p:nvCxnSpPr>
        <p:spPr>
          <a:xfrm flipH="1" flipV="1">
            <a:off x="7208490" y="2564904"/>
            <a:ext cx="7590" cy="1196332"/>
          </a:xfrm>
          <a:prstGeom prst="straightConnector1">
            <a:avLst/>
          </a:prstGeom>
          <a:ln w="50800">
            <a:solidFill>
              <a:schemeClr val="tx1"/>
            </a:solidFill>
            <a:tailEnd type="triangle"/>
          </a:ln>
        </p:spPr>
        <p:style>
          <a:lnRef idx="3">
            <a:schemeClr val="accent5"/>
          </a:lnRef>
          <a:fillRef idx="0">
            <a:schemeClr val="accent5"/>
          </a:fillRef>
          <a:effectRef idx="2">
            <a:schemeClr val="accent5"/>
          </a:effectRef>
          <a:fontRef idx="minor">
            <a:schemeClr val="tx1"/>
          </a:fontRef>
        </p:style>
      </p:cxnSp>
      <p:cxnSp>
        <p:nvCxnSpPr>
          <p:cNvPr id="10" name="Прямая со стрелкой 9"/>
          <p:cNvCxnSpPr/>
          <p:nvPr/>
        </p:nvCxnSpPr>
        <p:spPr>
          <a:xfrm flipV="1">
            <a:off x="7208490" y="2924944"/>
            <a:ext cx="0" cy="836291"/>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828721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spTree>
    <p:extLst>
      <p:ext uri="{BB962C8B-B14F-4D97-AF65-F5344CB8AC3E}">
        <p14:creationId xmlns:p14="http://schemas.microsoft.com/office/powerpoint/2010/main" val="338397028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3" name="Объект 2"/>
          <p:cNvSpPr>
            <a:spLocks noGrp="1"/>
          </p:cNvSpPr>
          <p:nvPr>
            <p:ph idx="1"/>
          </p:nvPr>
        </p:nvSpPr>
        <p:spPr>
          <a:xfrm>
            <a:off x="457200" y="2348881"/>
            <a:ext cx="8229600" cy="1944216"/>
          </a:xfrm>
        </p:spPr>
        <p:txBody>
          <a:bodyPr/>
          <a:lstStyle/>
          <a:p>
            <a:pPr marL="0" indent="0">
              <a:buNone/>
            </a:pPr>
            <a:r>
              <a:rPr lang="en-US" dirty="0" smtClean="0"/>
              <a:t>Read </a:t>
            </a:r>
            <a:r>
              <a:rPr lang="en-US" dirty="0"/>
              <a:t>the </a:t>
            </a:r>
            <a:r>
              <a:rPr lang="en-US" dirty="0" smtClean="0"/>
              <a:t>transcription</a:t>
            </a:r>
            <a:endParaRPr lang="ru-RU" dirty="0" smtClean="0"/>
          </a:p>
          <a:p>
            <a:pPr marL="0" indent="0">
              <a:buNone/>
            </a:pPr>
            <a:r>
              <a:rPr lang="en-US" dirty="0" smtClean="0"/>
              <a:t>[</a:t>
            </a:r>
            <a:r>
              <a:rPr lang="en-US" dirty="0" err="1"/>
              <a:t>mɪˈkænɪk</a:t>
            </a:r>
            <a:r>
              <a:rPr lang="en-US" dirty="0" smtClean="0"/>
              <a:t>]</a:t>
            </a:r>
          </a:p>
          <a:p>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pic>
        <p:nvPicPr>
          <p:cNvPr id="4098" name="Picture 2" descr="https://s3-eu-west-1.amazonaws.com/elitsy/media/cache/d7/e7/d7e7c4fbe1afd2326e46775c9a0e9d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3358" y="1916832"/>
            <a:ext cx="3313098"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081804"/>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Time</a:t>
            </a:r>
            <a:endParaRPr lang="ru-RU" b="1" dirty="0"/>
          </a:p>
        </p:txBody>
      </p:sp>
      <p:sp>
        <p:nvSpPr>
          <p:cNvPr id="3" name="Объект 2"/>
          <p:cNvSpPr>
            <a:spLocks noGrp="1"/>
          </p:cNvSpPr>
          <p:nvPr>
            <p:ph idx="1"/>
          </p:nvPr>
        </p:nvSpPr>
        <p:spPr>
          <a:xfrm>
            <a:off x="457200" y="2420889"/>
            <a:ext cx="4690864" cy="2160240"/>
          </a:xfrm>
        </p:spPr>
        <p:txBody>
          <a:bodyPr/>
          <a:lstStyle/>
          <a:p>
            <a:pPr marL="0" indent="0">
              <a:buNone/>
            </a:pPr>
            <a:r>
              <a:rPr lang="en-US" dirty="0"/>
              <a:t>I go at night and all the day, and yet I never go </a:t>
            </a:r>
            <a:r>
              <a:rPr lang="en-US" dirty="0" smtClean="0"/>
              <a:t>away.</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pic>
        <p:nvPicPr>
          <p:cNvPr id="22530" name="Picture 2" descr="http://www.insuranceage.co.uk/IMG/813/313813/seo-ques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224" y="1588368"/>
            <a:ext cx="4493095" cy="449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492322"/>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Time</a:t>
            </a:r>
            <a:endParaRPr lang="ru-RU" b="1" dirty="0"/>
          </a:p>
        </p:txBody>
      </p:sp>
      <p:sp>
        <p:nvSpPr>
          <p:cNvPr id="3" name="Объект 2"/>
          <p:cNvSpPr>
            <a:spLocks noGrp="1"/>
          </p:cNvSpPr>
          <p:nvPr>
            <p:ph idx="1"/>
          </p:nvPr>
        </p:nvSpPr>
        <p:spPr>
          <a:xfrm>
            <a:off x="337964" y="3429000"/>
            <a:ext cx="3610744" cy="820688"/>
          </a:xfrm>
        </p:spPr>
        <p:txBody>
          <a:bodyPr>
            <a:normAutofit/>
          </a:bodyPr>
          <a:lstStyle/>
          <a:p>
            <a:pPr marL="0" indent="0">
              <a:buNone/>
            </a:pPr>
            <a:r>
              <a:rPr lang="en-US" dirty="0" smtClean="0"/>
              <a:t>It’s a clock</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938" y="1340768"/>
            <a:ext cx="3901777" cy="5158885"/>
          </a:xfrm>
          <a:prstGeom prst="rect">
            <a:avLst/>
          </a:prstGeom>
        </p:spPr>
      </p:pic>
    </p:spTree>
    <p:extLst>
      <p:ext uri="{BB962C8B-B14F-4D97-AF65-F5344CB8AC3E}">
        <p14:creationId xmlns:p14="http://schemas.microsoft.com/office/powerpoint/2010/main" val="38391427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Time</a:t>
            </a:r>
            <a:endParaRPr lang="ru-RU" b="1" dirty="0"/>
          </a:p>
        </p:txBody>
      </p:sp>
      <p:sp>
        <p:nvSpPr>
          <p:cNvPr id="3" name="Объект 2"/>
          <p:cNvSpPr>
            <a:spLocks noGrp="1"/>
          </p:cNvSpPr>
          <p:nvPr>
            <p:ph idx="1"/>
          </p:nvPr>
        </p:nvSpPr>
        <p:spPr>
          <a:xfrm>
            <a:off x="457200" y="1600201"/>
            <a:ext cx="8229600" cy="748680"/>
          </a:xfrm>
        </p:spPr>
        <p:txBody>
          <a:bodyPr/>
          <a:lstStyle/>
          <a:p>
            <a:pPr marL="0" indent="0">
              <a:buNone/>
            </a:pPr>
            <a:r>
              <a:rPr lang="en-US" dirty="0" smtClean="0"/>
              <a:t>It’s quarter to seven</a:t>
            </a:r>
            <a:endParaRPr lang="en-US"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a:t>
            </a:r>
            <a:r>
              <a:rPr lang="ru-RU" sz="3600" b="1" dirty="0" smtClean="0"/>
              <a:t>0</a:t>
            </a:r>
            <a:endParaRPr lang="ru-RU" sz="3600" b="1" dirty="0"/>
          </a:p>
        </p:txBody>
      </p:sp>
      <p:pic>
        <p:nvPicPr>
          <p:cNvPr id="10" name="Picture 6" descr="http://www.coloring-book.biz/_ph/275/53908456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1903" y="3162878"/>
            <a:ext cx="2133600" cy="220406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6" descr="http://www.coloring-book.biz/_ph/275/53908456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1609" y="3162878"/>
            <a:ext cx="2133600" cy="2204060"/>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6" descr="http://www.coloring-book.biz/_ph/275/53908456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3176198"/>
            <a:ext cx="2133600" cy="2204060"/>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6" descr="http://www.coloring-book.biz/_ph/275/53908456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6245" y="3162878"/>
            <a:ext cx="2133600" cy="2204060"/>
          </a:xfrm>
          <a:prstGeom prst="ellipse">
            <a:avLst/>
          </a:prstGeom>
          <a:noFill/>
          <a:extLst>
            <a:ext uri="{909E8E84-426E-40DD-AFC4-6F175D3DCCD1}">
              <a14:hiddenFill xmlns:a14="http://schemas.microsoft.com/office/drawing/2010/main">
                <a:solidFill>
                  <a:srgbClr val="FFFFFF"/>
                </a:solidFill>
              </a14:hiddenFill>
            </a:ext>
          </a:extLst>
        </p:spPr>
      </p:pic>
      <p:sp>
        <p:nvSpPr>
          <p:cNvPr id="6" name="Овал 5"/>
          <p:cNvSpPr/>
          <p:nvPr/>
        </p:nvSpPr>
        <p:spPr>
          <a:xfrm>
            <a:off x="886272" y="2531444"/>
            <a:ext cx="43204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ru-RU" dirty="0"/>
          </a:p>
        </p:txBody>
      </p:sp>
      <p:sp>
        <p:nvSpPr>
          <p:cNvPr id="16" name="Овал 15"/>
          <p:cNvSpPr/>
          <p:nvPr/>
        </p:nvSpPr>
        <p:spPr>
          <a:xfrm>
            <a:off x="3192679" y="2500302"/>
            <a:ext cx="43204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ru-RU" dirty="0"/>
          </a:p>
        </p:txBody>
      </p:sp>
      <p:sp>
        <p:nvSpPr>
          <p:cNvPr id="17" name="Овал 16"/>
          <p:cNvSpPr/>
          <p:nvPr/>
        </p:nvSpPr>
        <p:spPr>
          <a:xfrm>
            <a:off x="5542385" y="2531444"/>
            <a:ext cx="43204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endParaRPr lang="ru-RU" dirty="0"/>
          </a:p>
        </p:txBody>
      </p:sp>
      <p:sp>
        <p:nvSpPr>
          <p:cNvPr id="18" name="Овал 17"/>
          <p:cNvSpPr/>
          <p:nvPr/>
        </p:nvSpPr>
        <p:spPr>
          <a:xfrm>
            <a:off x="7867021" y="2531444"/>
            <a:ext cx="43204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ru-RU" dirty="0"/>
          </a:p>
        </p:txBody>
      </p:sp>
      <p:cxnSp>
        <p:nvCxnSpPr>
          <p:cNvPr id="19" name="Прямая со стрелкой 18"/>
          <p:cNvCxnSpPr/>
          <p:nvPr/>
        </p:nvCxnSpPr>
        <p:spPr>
          <a:xfrm flipH="1" flipV="1">
            <a:off x="8083045" y="3573016"/>
            <a:ext cx="7590" cy="713596"/>
          </a:xfrm>
          <a:prstGeom prst="straightConnector1">
            <a:avLst/>
          </a:prstGeom>
          <a:ln w="50800">
            <a:solidFill>
              <a:schemeClr val="tx1"/>
            </a:solidFill>
            <a:tailEnd type="triangle"/>
          </a:ln>
        </p:spPr>
        <p:style>
          <a:lnRef idx="3">
            <a:schemeClr val="accent5"/>
          </a:lnRef>
          <a:fillRef idx="0">
            <a:schemeClr val="accent5"/>
          </a:fillRef>
          <a:effectRef idx="2">
            <a:schemeClr val="accent5"/>
          </a:effectRef>
          <a:fontRef idx="minor">
            <a:schemeClr val="tx1"/>
          </a:fontRef>
        </p:style>
      </p:cxnSp>
      <p:cxnSp>
        <p:nvCxnSpPr>
          <p:cNvPr id="21" name="Прямая со стрелкой 20"/>
          <p:cNvCxnSpPr/>
          <p:nvPr/>
        </p:nvCxnSpPr>
        <p:spPr>
          <a:xfrm flipH="1">
            <a:off x="7812360" y="4286614"/>
            <a:ext cx="281633" cy="510538"/>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3" name="Прямая со стрелкой 22"/>
          <p:cNvCxnSpPr/>
          <p:nvPr/>
        </p:nvCxnSpPr>
        <p:spPr>
          <a:xfrm>
            <a:off x="5758409" y="4264908"/>
            <a:ext cx="0" cy="748268"/>
          </a:xfrm>
          <a:prstGeom prst="straightConnector1">
            <a:avLst/>
          </a:prstGeom>
          <a:ln w="50800">
            <a:solidFill>
              <a:schemeClr val="tx1"/>
            </a:solidFill>
            <a:tailEnd type="triangle"/>
          </a:ln>
        </p:spPr>
        <p:style>
          <a:lnRef idx="3">
            <a:schemeClr val="accent5"/>
          </a:lnRef>
          <a:fillRef idx="0">
            <a:schemeClr val="accent5"/>
          </a:fillRef>
          <a:effectRef idx="2">
            <a:schemeClr val="accent5"/>
          </a:effectRef>
          <a:fontRef idx="minor">
            <a:schemeClr val="tx1"/>
          </a:fontRef>
        </p:style>
      </p:cxnSp>
      <p:cxnSp>
        <p:nvCxnSpPr>
          <p:cNvPr id="24" name="Прямая со стрелкой 23"/>
          <p:cNvCxnSpPr/>
          <p:nvPr/>
        </p:nvCxnSpPr>
        <p:spPr>
          <a:xfrm flipH="1">
            <a:off x="2699792" y="4286612"/>
            <a:ext cx="708911" cy="0"/>
          </a:xfrm>
          <a:prstGeom prst="straightConnector1">
            <a:avLst/>
          </a:prstGeom>
          <a:ln w="50800">
            <a:solidFill>
              <a:schemeClr val="tx1"/>
            </a:solidFill>
            <a:tailEnd type="triangle"/>
          </a:ln>
        </p:spPr>
        <p:style>
          <a:lnRef idx="3">
            <a:schemeClr val="accent5"/>
          </a:lnRef>
          <a:fillRef idx="0">
            <a:schemeClr val="accent5"/>
          </a:fillRef>
          <a:effectRef idx="2">
            <a:schemeClr val="accent5"/>
          </a:effectRef>
          <a:fontRef idx="minor">
            <a:schemeClr val="tx1"/>
          </a:fontRef>
        </p:style>
      </p:cxnSp>
      <p:cxnSp>
        <p:nvCxnSpPr>
          <p:cNvPr id="25" name="Прямая со стрелкой 24"/>
          <p:cNvCxnSpPr/>
          <p:nvPr/>
        </p:nvCxnSpPr>
        <p:spPr>
          <a:xfrm>
            <a:off x="1098502" y="4286612"/>
            <a:ext cx="645921" cy="0"/>
          </a:xfrm>
          <a:prstGeom prst="straightConnector1">
            <a:avLst/>
          </a:prstGeom>
          <a:ln w="50800">
            <a:solidFill>
              <a:schemeClr val="tx1"/>
            </a:solidFill>
            <a:tailEnd type="triangle"/>
          </a:ln>
        </p:spPr>
        <p:style>
          <a:lnRef idx="3">
            <a:schemeClr val="accent5"/>
          </a:lnRef>
          <a:fillRef idx="0">
            <a:schemeClr val="accent5"/>
          </a:fillRef>
          <a:effectRef idx="2">
            <a:schemeClr val="accent5"/>
          </a:effectRef>
          <a:fontRef idx="minor">
            <a:schemeClr val="tx1"/>
          </a:fontRef>
        </p:style>
      </p:cxnSp>
      <p:cxnSp>
        <p:nvCxnSpPr>
          <p:cNvPr id="26" name="Прямая со стрелкой 25"/>
          <p:cNvCxnSpPr/>
          <p:nvPr/>
        </p:nvCxnSpPr>
        <p:spPr>
          <a:xfrm flipH="1">
            <a:off x="5580112" y="4286612"/>
            <a:ext cx="178298" cy="510540"/>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7" name="Прямая со стрелкой 26"/>
          <p:cNvCxnSpPr/>
          <p:nvPr/>
        </p:nvCxnSpPr>
        <p:spPr>
          <a:xfrm flipH="1">
            <a:off x="3275856" y="4278228"/>
            <a:ext cx="140438" cy="518924"/>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8" name="Прямая со стрелкой 27"/>
          <p:cNvCxnSpPr/>
          <p:nvPr/>
        </p:nvCxnSpPr>
        <p:spPr>
          <a:xfrm flipH="1">
            <a:off x="886272" y="4286612"/>
            <a:ext cx="212230" cy="510540"/>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94802972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Time</a:t>
            </a:r>
            <a:endParaRPr lang="ru-RU"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a:t>
            </a:r>
            <a:r>
              <a:rPr lang="ru-RU" sz="3600" b="1" dirty="0" smtClean="0"/>
              <a:t>0</a:t>
            </a:r>
            <a:endParaRPr lang="ru-RU" sz="3600" b="1" dirty="0"/>
          </a:p>
        </p:txBody>
      </p:sp>
      <p:pic>
        <p:nvPicPr>
          <p:cNvPr id="5" name="Picture 6" descr="http://www.coloring-book.biz/_ph/275/539084569.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7498" y="1600200"/>
            <a:ext cx="4349004" cy="4492625"/>
          </a:xfrm>
          <a:prstGeom prst="ellipse">
            <a:avLst/>
          </a:prstGeom>
          <a:noFill/>
          <a:extLst>
            <a:ext uri="{909E8E84-426E-40DD-AFC4-6F175D3DCCD1}">
              <a14:hiddenFill xmlns:a14="http://schemas.microsoft.com/office/drawing/2010/main">
                <a:solidFill>
                  <a:srgbClr val="FFFFFF"/>
                </a:solidFill>
              </a14:hiddenFill>
            </a:ext>
          </a:extLst>
        </p:spPr>
      </p:pic>
      <p:cxnSp>
        <p:nvCxnSpPr>
          <p:cNvPr id="8" name="Прямая со стрелкой 7"/>
          <p:cNvCxnSpPr/>
          <p:nvPr/>
        </p:nvCxnSpPr>
        <p:spPr>
          <a:xfrm flipH="1">
            <a:off x="3131840" y="3933056"/>
            <a:ext cx="1428992" cy="0"/>
          </a:xfrm>
          <a:prstGeom prst="straightConnector1">
            <a:avLst/>
          </a:prstGeom>
          <a:ln w="50800">
            <a:solidFill>
              <a:schemeClr val="tx1"/>
            </a:solidFill>
            <a:tailEnd type="triangle"/>
          </a:ln>
        </p:spPr>
        <p:style>
          <a:lnRef idx="3">
            <a:schemeClr val="accent5"/>
          </a:lnRef>
          <a:fillRef idx="0">
            <a:schemeClr val="accent5"/>
          </a:fillRef>
          <a:effectRef idx="2">
            <a:schemeClr val="accent5"/>
          </a:effectRef>
          <a:fontRef idx="minor">
            <a:schemeClr val="tx1"/>
          </a:fontRef>
        </p:style>
      </p:cxnSp>
      <p:cxnSp>
        <p:nvCxnSpPr>
          <p:cNvPr id="6" name="Прямая со стрелкой 5"/>
          <p:cNvCxnSpPr/>
          <p:nvPr/>
        </p:nvCxnSpPr>
        <p:spPr>
          <a:xfrm flipH="1">
            <a:off x="4139952" y="3933056"/>
            <a:ext cx="420880" cy="964439"/>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2" name="Овал 11"/>
          <p:cNvSpPr/>
          <p:nvPr/>
        </p:nvSpPr>
        <p:spPr>
          <a:xfrm>
            <a:off x="1994381" y="1844824"/>
            <a:ext cx="43204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ru-RU" dirty="0"/>
          </a:p>
        </p:txBody>
      </p:sp>
    </p:spTree>
    <p:extLst>
      <p:ext uri="{BB962C8B-B14F-4D97-AF65-F5344CB8AC3E}">
        <p14:creationId xmlns:p14="http://schemas.microsoft.com/office/powerpoint/2010/main" val="26836786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Time</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a:t>
            </a:r>
            <a:r>
              <a:rPr lang="ru-RU" sz="3600" b="1" dirty="0" smtClean="0"/>
              <a:t>0</a:t>
            </a:r>
            <a:endParaRPr lang="ru-RU" sz="3600" b="1" dirty="0"/>
          </a:p>
        </p:txBody>
      </p:sp>
      <p:sp>
        <p:nvSpPr>
          <p:cNvPr id="7" name="Объект 4"/>
          <p:cNvSpPr>
            <a:spLocks noGrp="1"/>
          </p:cNvSpPr>
          <p:nvPr>
            <p:ph idx="1"/>
          </p:nvPr>
        </p:nvSpPr>
        <p:spPr>
          <a:xfrm>
            <a:off x="457200" y="1600200"/>
            <a:ext cx="8229600" cy="4493095"/>
          </a:xfrm>
        </p:spPr>
        <p:txBody>
          <a:bodyPr/>
          <a:lstStyle/>
          <a:p>
            <a:pPr marL="0" indent="0" fontAlgn="base">
              <a:buNone/>
            </a:pPr>
            <a:r>
              <a:rPr lang="ru-RU" dirty="0" smtClean="0"/>
              <a:t>4:45</a:t>
            </a:r>
            <a:r>
              <a:rPr lang="en-US" dirty="0" smtClean="0"/>
              <a:t> – It’s a quarter past five</a:t>
            </a:r>
            <a:endParaRPr lang="ru-RU" dirty="0"/>
          </a:p>
          <a:p>
            <a:pPr marL="0" indent="0" fontAlgn="base">
              <a:buNone/>
            </a:pPr>
            <a:r>
              <a:rPr lang="ru-RU" dirty="0" smtClean="0"/>
              <a:t>6:30</a:t>
            </a:r>
            <a:r>
              <a:rPr lang="en-US" dirty="0"/>
              <a:t> – </a:t>
            </a:r>
            <a:r>
              <a:rPr lang="en-US" dirty="0" smtClean="0"/>
              <a:t>It’s half past seven</a:t>
            </a:r>
            <a:endParaRPr lang="ru-RU" dirty="0"/>
          </a:p>
          <a:p>
            <a:pPr marL="0" indent="0" fontAlgn="base">
              <a:buNone/>
            </a:pPr>
            <a:r>
              <a:rPr lang="ru-RU" dirty="0" smtClean="0"/>
              <a:t>3:00</a:t>
            </a:r>
            <a:r>
              <a:rPr lang="en-US" dirty="0"/>
              <a:t> – </a:t>
            </a:r>
            <a:r>
              <a:rPr lang="en-US" dirty="0" smtClean="0"/>
              <a:t>It’s o’clock 3 </a:t>
            </a:r>
            <a:endParaRPr lang="ru-RU" dirty="0"/>
          </a:p>
          <a:p>
            <a:pPr marL="0" indent="0" fontAlgn="base">
              <a:buNone/>
            </a:pPr>
            <a:r>
              <a:rPr lang="en-US" dirty="0" smtClean="0"/>
              <a:t>8</a:t>
            </a:r>
            <a:r>
              <a:rPr lang="ru-RU" dirty="0" smtClean="0"/>
              <a:t>:</a:t>
            </a:r>
            <a:r>
              <a:rPr lang="en-US" dirty="0" smtClean="0"/>
              <a:t>15</a:t>
            </a:r>
            <a:r>
              <a:rPr lang="en-US" dirty="0"/>
              <a:t> – </a:t>
            </a:r>
            <a:r>
              <a:rPr lang="en-US" dirty="0" smtClean="0"/>
              <a:t>It’s </a:t>
            </a:r>
            <a:r>
              <a:rPr lang="en-US" dirty="0"/>
              <a:t>a quarter </a:t>
            </a:r>
            <a:r>
              <a:rPr lang="en-US" dirty="0" smtClean="0"/>
              <a:t>to </a:t>
            </a:r>
            <a:r>
              <a:rPr lang="en-US" dirty="0" err="1" smtClean="0"/>
              <a:t>eit</a:t>
            </a:r>
            <a:endParaRPr lang="ru-RU" dirty="0"/>
          </a:p>
        </p:txBody>
      </p:sp>
    </p:spTree>
    <p:extLst>
      <p:ext uri="{BB962C8B-B14F-4D97-AF65-F5344CB8AC3E}">
        <p14:creationId xmlns:p14="http://schemas.microsoft.com/office/powerpoint/2010/main" val="54071983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4" name="svoya_igra_1.wav"/>
          </p:stSnd>
        </p:sndAc>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Time</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a:t>
            </a:r>
            <a:r>
              <a:rPr lang="ru-RU" sz="3600" b="1" dirty="0" smtClean="0"/>
              <a:t>0</a:t>
            </a:r>
            <a:endParaRPr lang="ru-RU" sz="3600" b="1" dirty="0"/>
          </a:p>
        </p:txBody>
      </p:sp>
      <p:sp>
        <p:nvSpPr>
          <p:cNvPr id="5" name="Объект 4"/>
          <p:cNvSpPr>
            <a:spLocks noGrp="1"/>
          </p:cNvSpPr>
          <p:nvPr>
            <p:ph idx="1"/>
          </p:nvPr>
        </p:nvSpPr>
        <p:spPr>
          <a:xfrm>
            <a:off x="457200" y="1600200"/>
            <a:ext cx="8229600" cy="4493095"/>
          </a:xfrm>
        </p:spPr>
        <p:txBody>
          <a:bodyPr/>
          <a:lstStyle/>
          <a:p>
            <a:pPr marL="0" indent="0" fontAlgn="base">
              <a:buNone/>
            </a:pPr>
            <a:r>
              <a:rPr lang="ru-RU" dirty="0" smtClean="0"/>
              <a:t>4:45</a:t>
            </a:r>
            <a:r>
              <a:rPr lang="en-US" dirty="0" smtClean="0"/>
              <a:t> – It’s a quarter </a:t>
            </a:r>
            <a:r>
              <a:rPr lang="en-US" b="1" dirty="0" smtClean="0">
                <a:solidFill>
                  <a:srgbClr val="FF0000"/>
                </a:solidFill>
              </a:rPr>
              <a:t>to</a:t>
            </a:r>
            <a:r>
              <a:rPr lang="en-US" dirty="0" smtClean="0"/>
              <a:t> five</a:t>
            </a:r>
            <a:endParaRPr lang="ru-RU" dirty="0"/>
          </a:p>
          <a:p>
            <a:pPr marL="0" indent="0" fontAlgn="base">
              <a:buNone/>
            </a:pPr>
            <a:r>
              <a:rPr lang="ru-RU" dirty="0" smtClean="0"/>
              <a:t>6:30</a:t>
            </a:r>
            <a:r>
              <a:rPr lang="en-US" dirty="0"/>
              <a:t> – </a:t>
            </a:r>
            <a:r>
              <a:rPr lang="en-US" dirty="0" smtClean="0"/>
              <a:t>It’s half past </a:t>
            </a:r>
            <a:r>
              <a:rPr lang="en-US" b="1" dirty="0" smtClean="0">
                <a:solidFill>
                  <a:srgbClr val="FF0000"/>
                </a:solidFill>
              </a:rPr>
              <a:t>six</a:t>
            </a:r>
            <a:endParaRPr lang="ru-RU" b="1" dirty="0">
              <a:solidFill>
                <a:srgbClr val="FF0000"/>
              </a:solidFill>
            </a:endParaRPr>
          </a:p>
          <a:p>
            <a:pPr marL="0" indent="0" fontAlgn="base">
              <a:buNone/>
            </a:pPr>
            <a:r>
              <a:rPr lang="ru-RU" dirty="0" smtClean="0"/>
              <a:t>3:00</a:t>
            </a:r>
            <a:r>
              <a:rPr lang="en-US" dirty="0"/>
              <a:t> – </a:t>
            </a:r>
            <a:r>
              <a:rPr lang="en-US" dirty="0" smtClean="0"/>
              <a:t>It’s </a:t>
            </a:r>
            <a:r>
              <a:rPr lang="en-US" b="1" dirty="0" smtClean="0">
                <a:solidFill>
                  <a:srgbClr val="FF0000"/>
                </a:solidFill>
              </a:rPr>
              <a:t>3</a:t>
            </a:r>
            <a:r>
              <a:rPr lang="en-US" dirty="0" smtClean="0"/>
              <a:t> o’clock</a:t>
            </a:r>
            <a:endParaRPr lang="ru-RU" dirty="0"/>
          </a:p>
          <a:p>
            <a:pPr marL="0" indent="0" fontAlgn="base">
              <a:buNone/>
            </a:pPr>
            <a:r>
              <a:rPr lang="en-US" dirty="0" smtClean="0"/>
              <a:t>8</a:t>
            </a:r>
            <a:r>
              <a:rPr lang="ru-RU" dirty="0" smtClean="0"/>
              <a:t>:</a:t>
            </a:r>
            <a:r>
              <a:rPr lang="en-US" dirty="0" smtClean="0"/>
              <a:t>15</a:t>
            </a:r>
            <a:r>
              <a:rPr lang="en-US" dirty="0"/>
              <a:t> – </a:t>
            </a:r>
            <a:r>
              <a:rPr lang="en-US" dirty="0" smtClean="0"/>
              <a:t>It’s </a:t>
            </a:r>
            <a:r>
              <a:rPr lang="en-US" dirty="0"/>
              <a:t>a quarter </a:t>
            </a:r>
            <a:r>
              <a:rPr lang="en-US" b="1" dirty="0" smtClean="0">
                <a:solidFill>
                  <a:srgbClr val="FF0000"/>
                </a:solidFill>
              </a:rPr>
              <a:t>past eight</a:t>
            </a:r>
            <a:endParaRPr lang="ru-RU" b="1" dirty="0">
              <a:solidFill>
                <a:srgbClr val="FF0000"/>
              </a:solidFill>
            </a:endParaRPr>
          </a:p>
        </p:txBody>
      </p:sp>
    </p:spTree>
    <p:extLst>
      <p:ext uri="{BB962C8B-B14F-4D97-AF65-F5344CB8AC3E}">
        <p14:creationId xmlns:p14="http://schemas.microsoft.com/office/powerpoint/2010/main" val="265555514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4" name="восходящий ряд.wav"/>
          </p:stSnd>
        </p:sndAc>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Time</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a:t>
            </a:r>
            <a:r>
              <a:rPr lang="ru-RU" sz="3600" b="1" dirty="0" smtClean="0"/>
              <a:t>0</a:t>
            </a:r>
            <a:endParaRPr lang="ru-RU" sz="3600" b="1" dirty="0"/>
          </a:p>
        </p:txBody>
      </p:sp>
      <p:sp>
        <p:nvSpPr>
          <p:cNvPr id="5" name="Прямоугольник 4"/>
          <p:cNvSpPr/>
          <p:nvPr/>
        </p:nvSpPr>
        <p:spPr>
          <a:xfrm>
            <a:off x="1049474" y="1339950"/>
            <a:ext cx="3954574" cy="3313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buFont typeface="+mj-lt"/>
              <a:buAutoNum type="arabicPeriod"/>
            </a:pPr>
            <a:r>
              <a:rPr lang="en-US" sz="2800" dirty="0"/>
              <a:t>It’s half past three.</a:t>
            </a:r>
          </a:p>
          <a:p>
            <a:pPr marL="342900" indent="-342900" fontAlgn="base">
              <a:buFont typeface="+mj-lt"/>
              <a:buAutoNum type="arabicPeriod"/>
            </a:pPr>
            <a:r>
              <a:rPr lang="en-US" sz="2800" dirty="0" smtClean="0"/>
              <a:t>It’s </a:t>
            </a:r>
            <a:r>
              <a:rPr lang="en-US" sz="2800" dirty="0"/>
              <a:t>a quarter past two.</a:t>
            </a:r>
          </a:p>
          <a:p>
            <a:pPr marL="342900" indent="-342900" fontAlgn="base">
              <a:buFont typeface="+mj-lt"/>
              <a:buAutoNum type="arabicPeriod"/>
            </a:pPr>
            <a:r>
              <a:rPr lang="en-US" sz="2800" dirty="0"/>
              <a:t>It’s a quarter to twelve.</a:t>
            </a:r>
          </a:p>
          <a:p>
            <a:pPr marL="342900" indent="-342900" fontAlgn="base">
              <a:buFont typeface="+mj-lt"/>
              <a:buAutoNum type="arabicPeriod"/>
            </a:pPr>
            <a:r>
              <a:rPr lang="en-US" sz="2800" dirty="0" smtClean="0"/>
              <a:t>It’s </a:t>
            </a:r>
            <a:r>
              <a:rPr lang="en-US" sz="2800" dirty="0"/>
              <a:t>half past eight.</a:t>
            </a:r>
          </a:p>
          <a:p>
            <a:pPr marL="342900" indent="-342900" fontAlgn="base">
              <a:buFont typeface="+mj-lt"/>
              <a:buAutoNum type="arabicPeriod"/>
            </a:pPr>
            <a:r>
              <a:rPr lang="en-US" sz="2800" dirty="0" smtClean="0"/>
              <a:t>It’s a </a:t>
            </a:r>
            <a:r>
              <a:rPr lang="en-US" sz="2800" dirty="0"/>
              <a:t>quarter </a:t>
            </a:r>
            <a:r>
              <a:rPr lang="en-US" sz="2800" dirty="0" smtClean="0"/>
              <a:t>to four</a:t>
            </a:r>
            <a:r>
              <a:rPr lang="en-US" sz="2800" dirty="0"/>
              <a:t>.</a:t>
            </a:r>
          </a:p>
          <a:p>
            <a:pPr marL="342900" indent="-342900" fontAlgn="base">
              <a:buFont typeface="+mj-lt"/>
              <a:buAutoNum type="arabicPeriod"/>
            </a:pPr>
            <a:r>
              <a:rPr lang="en-US" sz="2800" dirty="0"/>
              <a:t>It’s nine o’clock.</a:t>
            </a:r>
          </a:p>
          <a:p>
            <a:pPr marL="342900" indent="-342900" fontAlgn="base">
              <a:buFont typeface="+mj-lt"/>
              <a:buAutoNum type="arabicPeriod"/>
            </a:pPr>
            <a:r>
              <a:rPr lang="en-US" sz="2800" dirty="0"/>
              <a:t>It’s a quarter past </a:t>
            </a:r>
            <a:r>
              <a:rPr lang="en-US" sz="2800" dirty="0" smtClean="0"/>
              <a:t>ten.</a:t>
            </a:r>
            <a:endParaRPr lang="en-US" sz="2800" dirty="0"/>
          </a:p>
        </p:txBody>
      </p:sp>
      <p:sp>
        <p:nvSpPr>
          <p:cNvPr id="6" name="Прямоугольник 5"/>
          <p:cNvSpPr/>
          <p:nvPr/>
        </p:nvSpPr>
        <p:spPr>
          <a:xfrm>
            <a:off x="6156176" y="1339950"/>
            <a:ext cx="1800200" cy="3313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eriod"/>
            </a:pPr>
            <a:r>
              <a:rPr lang="ru-RU" sz="2800" dirty="0" smtClean="0"/>
              <a:t>8:30</a:t>
            </a:r>
            <a:endParaRPr lang="ru-RU" sz="2800" dirty="0"/>
          </a:p>
          <a:p>
            <a:pPr marL="342900" indent="-342900">
              <a:buFont typeface="+mj-lt"/>
              <a:buAutoNum type="alphaLcPeriod"/>
            </a:pPr>
            <a:r>
              <a:rPr lang="ru-RU" sz="2800" dirty="0" smtClean="0"/>
              <a:t>9:00</a:t>
            </a:r>
            <a:endParaRPr lang="ru-RU" sz="2800" dirty="0"/>
          </a:p>
          <a:p>
            <a:pPr marL="342900" indent="-342900">
              <a:buFont typeface="+mj-lt"/>
              <a:buAutoNum type="alphaLcPeriod"/>
            </a:pPr>
            <a:r>
              <a:rPr lang="ru-RU" sz="2800" dirty="0"/>
              <a:t>11:45</a:t>
            </a:r>
          </a:p>
          <a:p>
            <a:pPr marL="342900" indent="-342900">
              <a:buFont typeface="+mj-lt"/>
              <a:buAutoNum type="alphaLcPeriod"/>
            </a:pPr>
            <a:r>
              <a:rPr lang="ru-RU" sz="2800" dirty="0" smtClean="0"/>
              <a:t>3:</a:t>
            </a:r>
            <a:r>
              <a:rPr lang="en-US" sz="2800" dirty="0"/>
              <a:t>4</a:t>
            </a:r>
            <a:r>
              <a:rPr lang="ru-RU" sz="2800" dirty="0"/>
              <a:t>5</a:t>
            </a:r>
          </a:p>
          <a:p>
            <a:pPr marL="342900" indent="-342900">
              <a:buFont typeface="+mj-lt"/>
              <a:buAutoNum type="alphaLcPeriod"/>
            </a:pPr>
            <a:r>
              <a:rPr lang="ru-RU" sz="2800" dirty="0"/>
              <a:t>3:30</a:t>
            </a:r>
          </a:p>
          <a:p>
            <a:pPr marL="342900" indent="-342900">
              <a:buFont typeface="+mj-lt"/>
              <a:buAutoNum type="alphaLcPeriod"/>
            </a:pPr>
            <a:r>
              <a:rPr lang="ru-RU" sz="2800" dirty="0"/>
              <a:t>10:1</a:t>
            </a:r>
            <a:r>
              <a:rPr lang="en-US" sz="2800" dirty="0"/>
              <a:t>5</a:t>
            </a:r>
            <a:endParaRPr lang="ru-RU" sz="2800" dirty="0"/>
          </a:p>
          <a:p>
            <a:pPr marL="342900" indent="-342900">
              <a:buFont typeface="+mj-lt"/>
              <a:buAutoNum type="alphaLcPeriod"/>
            </a:pPr>
            <a:r>
              <a:rPr lang="ru-RU" sz="2800" dirty="0" smtClean="0"/>
              <a:t>2:15</a:t>
            </a:r>
            <a:endParaRPr lang="ru-RU" sz="2800" dirty="0"/>
          </a:p>
        </p:txBody>
      </p:sp>
      <p:graphicFrame>
        <p:nvGraphicFramePr>
          <p:cNvPr id="7" name="Таблица 6"/>
          <p:cNvGraphicFramePr>
            <a:graphicFrameLocks noGrp="1"/>
          </p:cNvGraphicFramePr>
          <p:nvPr>
            <p:extLst>
              <p:ext uri="{D42A27DB-BD31-4B8C-83A1-F6EECF244321}">
                <p14:modId xmlns:p14="http://schemas.microsoft.com/office/powerpoint/2010/main" val="1056194655"/>
              </p:ext>
            </p:extLst>
          </p:nvPr>
        </p:nvGraphicFramePr>
        <p:xfrm>
          <a:off x="1475656" y="4976024"/>
          <a:ext cx="6095999" cy="741680"/>
        </p:xfrm>
        <a:graphic>
          <a:graphicData uri="http://schemas.openxmlformats.org/drawingml/2006/table">
            <a:tbl>
              <a:tblPr firstRow="1" bandRow="1">
                <a:tableStyleId>{5C22544A-7EE6-4342-B048-85BDC9FD1C3A}</a:tableStyleId>
              </a:tblPr>
              <a:tblGrid>
                <a:gridCol w="870857"/>
                <a:gridCol w="870857"/>
                <a:gridCol w="870857"/>
                <a:gridCol w="870857"/>
                <a:gridCol w="870857"/>
                <a:gridCol w="870857"/>
                <a:gridCol w="870857"/>
              </a:tblGrid>
              <a:tr h="370840">
                <a:tc>
                  <a:txBody>
                    <a:bodyPr/>
                    <a:lstStyle/>
                    <a:p>
                      <a:pPr algn="ctr"/>
                      <a:r>
                        <a:rPr lang="en-US" dirty="0" smtClean="0"/>
                        <a:t>1</a:t>
                      </a:r>
                      <a:endParaRPr lang="ru-RU" dirty="0"/>
                    </a:p>
                  </a:txBody>
                  <a:tcPr/>
                </a:tc>
                <a:tc>
                  <a:txBody>
                    <a:bodyPr/>
                    <a:lstStyle/>
                    <a:p>
                      <a:pPr algn="ctr"/>
                      <a:r>
                        <a:rPr lang="en-US" dirty="0" smtClean="0"/>
                        <a:t>2</a:t>
                      </a:r>
                      <a:endParaRPr lang="ru-RU" dirty="0"/>
                    </a:p>
                  </a:txBody>
                  <a:tcPr/>
                </a:tc>
                <a:tc>
                  <a:txBody>
                    <a:bodyPr/>
                    <a:lstStyle/>
                    <a:p>
                      <a:pPr algn="ctr"/>
                      <a:r>
                        <a:rPr lang="en-US" dirty="0" smtClean="0"/>
                        <a:t>3</a:t>
                      </a:r>
                      <a:endParaRPr lang="ru-RU" dirty="0"/>
                    </a:p>
                  </a:txBody>
                  <a:tcPr/>
                </a:tc>
                <a:tc>
                  <a:txBody>
                    <a:bodyPr/>
                    <a:lstStyle/>
                    <a:p>
                      <a:pPr algn="ctr"/>
                      <a:r>
                        <a:rPr lang="en-US" dirty="0" smtClean="0"/>
                        <a:t>4</a:t>
                      </a:r>
                      <a:endParaRPr lang="ru-RU" dirty="0"/>
                    </a:p>
                  </a:txBody>
                  <a:tcPr/>
                </a:tc>
                <a:tc>
                  <a:txBody>
                    <a:bodyPr/>
                    <a:lstStyle/>
                    <a:p>
                      <a:pPr algn="ctr"/>
                      <a:r>
                        <a:rPr lang="en-US" dirty="0" smtClean="0"/>
                        <a:t>5</a:t>
                      </a:r>
                      <a:endParaRPr lang="ru-RU" dirty="0"/>
                    </a:p>
                  </a:txBody>
                  <a:tcPr/>
                </a:tc>
                <a:tc>
                  <a:txBody>
                    <a:bodyPr/>
                    <a:lstStyle/>
                    <a:p>
                      <a:pPr algn="ctr"/>
                      <a:r>
                        <a:rPr lang="en-US" dirty="0" smtClean="0"/>
                        <a:t>6</a:t>
                      </a:r>
                      <a:endParaRPr lang="ru-RU" dirty="0"/>
                    </a:p>
                  </a:txBody>
                  <a:tcPr/>
                </a:tc>
                <a:tc>
                  <a:txBody>
                    <a:bodyPr/>
                    <a:lstStyle/>
                    <a:p>
                      <a:pPr algn="ctr"/>
                      <a:r>
                        <a:rPr lang="en-US" dirty="0" smtClean="0"/>
                        <a:t>7</a:t>
                      </a:r>
                      <a:endParaRPr lang="ru-RU" dirty="0"/>
                    </a:p>
                  </a:txBody>
                  <a:tcPr/>
                </a:tc>
              </a:tr>
              <a:tr h="370840">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Tree>
    <p:extLst>
      <p:ext uri="{BB962C8B-B14F-4D97-AF65-F5344CB8AC3E}">
        <p14:creationId xmlns:p14="http://schemas.microsoft.com/office/powerpoint/2010/main" val="307075771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Time</a:t>
            </a:r>
            <a:endParaRPr lang="ru-RU"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a:t>
            </a:r>
            <a:r>
              <a:rPr lang="ru-RU" sz="3600" b="1" dirty="0" smtClean="0"/>
              <a:t>0</a:t>
            </a:r>
            <a:endParaRPr lang="ru-RU" sz="3600" b="1" dirty="0"/>
          </a:p>
        </p:txBody>
      </p:sp>
      <p:sp>
        <p:nvSpPr>
          <p:cNvPr id="5" name="Прямоугольник 4"/>
          <p:cNvSpPr/>
          <p:nvPr/>
        </p:nvSpPr>
        <p:spPr>
          <a:xfrm>
            <a:off x="1049474" y="1339950"/>
            <a:ext cx="3954574" cy="3313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buFont typeface="+mj-lt"/>
              <a:buAutoNum type="arabicPeriod"/>
            </a:pPr>
            <a:r>
              <a:rPr lang="en-US" sz="2800" dirty="0"/>
              <a:t>It’s half past three.</a:t>
            </a:r>
          </a:p>
          <a:p>
            <a:pPr marL="342900" indent="-342900" fontAlgn="base">
              <a:buFont typeface="+mj-lt"/>
              <a:buAutoNum type="arabicPeriod"/>
            </a:pPr>
            <a:r>
              <a:rPr lang="en-US" sz="2800" dirty="0" smtClean="0"/>
              <a:t>It’s </a:t>
            </a:r>
            <a:r>
              <a:rPr lang="en-US" sz="2800" dirty="0"/>
              <a:t>a quarter past two.</a:t>
            </a:r>
          </a:p>
          <a:p>
            <a:pPr marL="342900" indent="-342900" fontAlgn="base">
              <a:buFont typeface="+mj-lt"/>
              <a:buAutoNum type="arabicPeriod"/>
            </a:pPr>
            <a:r>
              <a:rPr lang="en-US" sz="2800" dirty="0"/>
              <a:t>It’s a quarter to twelve.</a:t>
            </a:r>
          </a:p>
          <a:p>
            <a:pPr marL="342900" indent="-342900" fontAlgn="base">
              <a:buFont typeface="+mj-lt"/>
              <a:buAutoNum type="arabicPeriod"/>
            </a:pPr>
            <a:r>
              <a:rPr lang="en-US" sz="2800" dirty="0" smtClean="0"/>
              <a:t>It’s </a:t>
            </a:r>
            <a:r>
              <a:rPr lang="en-US" sz="2800" dirty="0"/>
              <a:t>half past eight.</a:t>
            </a:r>
          </a:p>
          <a:p>
            <a:pPr marL="342900" indent="-342900" fontAlgn="base">
              <a:buFont typeface="+mj-lt"/>
              <a:buAutoNum type="arabicPeriod"/>
            </a:pPr>
            <a:r>
              <a:rPr lang="en-US" sz="2800" dirty="0" smtClean="0"/>
              <a:t>It’s a </a:t>
            </a:r>
            <a:r>
              <a:rPr lang="en-US" sz="2800" dirty="0"/>
              <a:t>quarter </a:t>
            </a:r>
            <a:r>
              <a:rPr lang="en-US" sz="2800" dirty="0" smtClean="0"/>
              <a:t>to four</a:t>
            </a:r>
            <a:r>
              <a:rPr lang="en-US" sz="2800" dirty="0"/>
              <a:t>.</a:t>
            </a:r>
          </a:p>
          <a:p>
            <a:pPr marL="342900" indent="-342900" fontAlgn="base">
              <a:buFont typeface="+mj-lt"/>
              <a:buAutoNum type="arabicPeriod"/>
            </a:pPr>
            <a:r>
              <a:rPr lang="en-US" sz="2800" dirty="0"/>
              <a:t>It’s nine o’clock.</a:t>
            </a:r>
          </a:p>
          <a:p>
            <a:pPr marL="342900" indent="-342900" fontAlgn="base">
              <a:buFont typeface="+mj-lt"/>
              <a:buAutoNum type="arabicPeriod"/>
            </a:pPr>
            <a:r>
              <a:rPr lang="en-US" sz="2800" dirty="0"/>
              <a:t>It’s a quarter past </a:t>
            </a:r>
            <a:r>
              <a:rPr lang="en-US" sz="2800" dirty="0" smtClean="0"/>
              <a:t>ten.</a:t>
            </a:r>
            <a:endParaRPr lang="en-US" sz="2800" dirty="0"/>
          </a:p>
        </p:txBody>
      </p:sp>
      <p:sp>
        <p:nvSpPr>
          <p:cNvPr id="6" name="Прямоугольник 5"/>
          <p:cNvSpPr/>
          <p:nvPr/>
        </p:nvSpPr>
        <p:spPr>
          <a:xfrm>
            <a:off x="6156176" y="1339950"/>
            <a:ext cx="1800200" cy="3313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eriod"/>
            </a:pPr>
            <a:r>
              <a:rPr lang="ru-RU" sz="2800" dirty="0" smtClean="0"/>
              <a:t>8:30</a:t>
            </a:r>
            <a:endParaRPr lang="ru-RU" sz="2800" dirty="0"/>
          </a:p>
          <a:p>
            <a:pPr marL="342900" indent="-342900">
              <a:buFont typeface="+mj-lt"/>
              <a:buAutoNum type="alphaLcPeriod"/>
            </a:pPr>
            <a:r>
              <a:rPr lang="ru-RU" sz="2800" dirty="0" smtClean="0"/>
              <a:t>9:00</a:t>
            </a:r>
            <a:endParaRPr lang="ru-RU" sz="2800" dirty="0"/>
          </a:p>
          <a:p>
            <a:pPr marL="342900" indent="-342900">
              <a:buFont typeface="+mj-lt"/>
              <a:buAutoNum type="alphaLcPeriod"/>
            </a:pPr>
            <a:r>
              <a:rPr lang="ru-RU" sz="2800" dirty="0"/>
              <a:t>11:45</a:t>
            </a:r>
          </a:p>
          <a:p>
            <a:pPr marL="342900" indent="-342900">
              <a:buFont typeface="+mj-lt"/>
              <a:buAutoNum type="alphaLcPeriod"/>
            </a:pPr>
            <a:r>
              <a:rPr lang="ru-RU" sz="2800" dirty="0" smtClean="0"/>
              <a:t>3:</a:t>
            </a:r>
            <a:r>
              <a:rPr lang="en-US" sz="2800" dirty="0"/>
              <a:t>4</a:t>
            </a:r>
            <a:r>
              <a:rPr lang="ru-RU" sz="2800" dirty="0"/>
              <a:t>5</a:t>
            </a:r>
          </a:p>
          <a:p>
            <a:pPr marL="342900" indent="-342900">
              <a:buFont typeface="+mj-lt"/>
              <a:buAutoNum type="alphaLcPeriod"/>
            </a:pPr>
            <a:r>
              <a:rPr lang="ru-RU" sz="2800" dirty="0"/>
              <a:t>3:30</a:t>
            </a:r>
          </a:p>
          <a:p>
            <a:pPr marL="342900" indent="-342900">
              <a:buFont typeface="+mj-lt"/>
              <a:buAutoNum type="alphaLcPeriod"/>
            </a:pPr>
            <a:r>
              <a:rPr lang="ru-RU" sz="2800" dirty="0"/>
              <a:t>10:1</a:t>
            </a:r>
            <a:r>
              <a:rPr lang="en-US" sz="2800" dirty="0"/>
              <a:t>5</a:t>
            </a:r>
            <a:endParaRPr lang="ru-RU" sz="2800" dirty="0"/>
          </a:p>
          <a:p>
            <a:pPr marL="342900" indent="-342900">
              <a:buFont typeface="+mj-lt"/>
              <a:buAutoNum type="alphaLcPeriod"/>
            </a:pPr>
            <a:r>
              <a:rPr lang="ru-RU" sz="2800" dirty="0" smtClean="0"/>
              <a:t>2:15</a:t>
            </a:r>
            <a:endParaRPr lang="ru-RU" sz="2800" dirty="0"/>
          </a:p>
        </p:txBody>
      </p:sp>
      <p:graphicFrame>
        <p:nvGraphicFramePr>
          <p:cNvPr id="7" name="Таблица 6"/>
          <p:cNvGraphicFramePr>
            <a:graphicFrameLocks noGrp="1"/>
          </p:cNvGraphicFramePr>
          <p:nvPr>
            <p:extLst>
              <p:ext uri="{D42A27DB-BD31-4B8C-83A1-F6EECF244321}">
                <p14:modId xmlns:p14="http://schemas.microsoft.com/office/powerpoint/2010/main" val="3755377342"/>
              </p:ext>
            </p:extLst>
          </p:nvPr>
        </p:nvGraphicFramePr>
        <p:xfrm>
          <a:off x="1475656" y="4976024"/>
          <a:ext cx="6095999" cy="741680"/>
        </p:xfrm>
        <a:graphic>
          <a:graphicData uri="http://schemas.openxmlformats.org/drawingml/2006/table">
            <a:tbl>
              <a:tblPr firstRow="1" bandRow="1">
                <a:tableStyleId>{5C22544A-7EE6-4342-B048-85BDC9FD1C3A}</a:tableStyleId>
              </a:tblPr>
              <a:tblGrid>
                <a:gridCol w="870857"/>
                <a:gridCol w="870857"/>
                <a:gridCol w="870857"/>
                <a:gridCol w="870857"/>
                <a:gridCol w="870857"/>
                <a:gridCol w="870857"/>
                <a:gridCol w="870857"/>
              </a:tblGrid>
              <a:tr h="370840">
                <a:tc>
                  <a:txBody>
                    <a:bodyPr/>
                    <a:lstStyle/>
                    <a:p>
                      <a:pPr algn="ctr"/>
                      <a:r>
                        <a:rPr lang="en-US" dirty="0" smtClean="0"/>
                        <a:t>1</a:t>
                      </a:r>
                      <a:endParaRPr lang="ru-RU" dirty="0"/>
                    </a:p>
                  </a:txBody>
                  <a:tcPr/>
                </a:tc>
                <a:tc>
                  <a:txBody>
                    <a:bodyPr/>
                    <a:lstStyle/>
                    <a:p>
                      <a:pPr algn="ctr"/>
                      <a:r>
                        <a:rPr lang="en-US" dirty="0" smtClean="0"/>
                        <a:t>2</a:t>
                      </a:r>
                      <a:endParaRPr lang="ru-RU" dirty="0"/>
                    </a:p>
                  </a:txBody>
                  <a:tcPr/>
                </a:tc>
                <a:tc>
                  <a:txBody>
                    <a:bodyPr/>
                    <a:lstStyle/>
                    <a:p>
                      <a:pPr algn="ctr"/>
                      <a:r>
                        <a:rPr lang="en-US" dirty="0" smtClean="0"/>
                        <a:t>3</a:t>
                      </a:r>
                      <a:endParaRPr lang="ru-RU" dirty="0"/>
                    </a:p>
                  </a:txBody>
                  <a:tcPr/>
                </a:tc>
                <a:tc>
                  <a:txBody>
                    <a:bodyPr/>
                    <a:lstStyle/>
                    <a:p>
                      <a:pPr algn="ctr"/>
                      <a:r>
                        <a:rPr lang="en-US" dirty="0" smtClean="0"/>
                        <a:t>4</a:t>
                      </a:r>
                      <a:endParaRPr lang="ru-RU" dirty="0"/>
                    </a:p>
                  </a:txBody>
                  <a:tcPr/>
                </a:tc>
                <a:tc>
                  <a:txBody>
                    <a:bodyPr/>
                    <a:lstStyle/>
                    <a:p>
                      <a:pPr algn="ctr"/>
                      <a:r>
                        <a:rPr lang="en-US" dirty="0" smtClean="0"/>
                        <a:t>5</a:t>
                      </a:r>
                      <a:endParaRPr lang="ru-RU" dirty="0"/>
                    </a:p>
                  </a:txBody>
                  <a:tcPr/>
                </a:tc>
                <a:tc>
                  <a:txBody>
                    <a:bodyPr/>
                    <a:lstStyle/>
                    <a:p>
                      <a:pPr algn="ctr"/>
                      <a:r>
                        <a:rPr lang="en-US" dirty="0" smtClean="0"/>
                        <a:t>6</a:t>
                      </a:r>
                      <a:endParaRPr lang="ru-RU" dirty="0"/>
                    </a:p>
                  </a:txBody>
                  <a:tcPr/>
                </a:tc>
                <a:tc>
                  <a:txBody>
                    <a:bodyPr/>
                    <a:lstStyle/>
                    <a:p>
                      <a:pPr algn="ctr"/>
                      <a:r>
                        <a:rPr lang="en-US" dirty="0" smtClean="0"/>
                        <a:t>7</a:t>
                      </a:r>
                      <a:endParaRPr lang="ru-RU" dirty="0"/>
                    </a:p>
                  </a:txBody>
                  <a:tcPr/>
                </a:tc>
              </a:tr>
              <a:tr h="370840">
                <a:tc>
                  <a:txBody>
                    <a:bodyPr/>
                    <a:lstStyle/>
                    <a:p>
                      <a:pPr algn="ctr"/>
                      <a:r>
                        <a:rPr lang="en-US" dirty="0" smtClean="0"/>
                        <a:t>e</a:t>
                      </a:r>
                      <a:endParaRPr lang="ru-RU" dirty="0"/>
                    </a:p>
                  </a:txBody>
                  <a:tcPr/>
                </a:tc>
                <a:tc>
                  <a:txBody>
                    <a:bodyPr/>
                    <a:lstStyle/>
                    <a:p>
                      <a:pPr algn="ctr"/>
                      <a:r>
                        <a:rPr lang="en-US" dirty="0" smtClean="0"/>
                        <a:t>g</a:t>
                      </a:r>
                      <a:endParaRPr lang="ru-RU" dirty="0"/>
                    </a:p>
                  </a:txBody>
                  <a:tcPr/>
                </a:tc>
                <a:tc>
                  <a:txBody>
                    <a:bodyPr/>
                    <a:lstStyle/>
                    <a:p>
                      <a:pPr algn="ctr"/>
                      <a:r>
                        <a:rPr lang="en-US" dirty="0" smtClean="0"/>
                        <a:t>c</a:t>
                      </a:r>
                      <a:endParaRPr lang="ru-RU" dirty="0"/>
                    </a:p>
                  </a:txBody>
                  <a:tcPr/>
                </a:tc>
                <a:tc>
                  <a:txBody>
                    <a:bodyPr/>
                    <a:lstStyle/>
                    <a:p>
                      <a:pPr algn="ctr"/>
                      <a:r>
                        <a:rPr lang="en-US" dirty="0" smtClean="0"/>
                        <a:t>a</a:t>
                      </a:r>
                      <a:endParaRPr lang="ru-RU" dirty="0"/>
                    </a:p>
                  </a:txBody>
                  <a:tcPr/>
                </a:tc>
                <a:tc>
                  <a:txBody>
                    <a:bodyPr/>
                    <a:lstStyle/>
                    <a:p>
                      <a:pPr algn="ctr"/>
                      <a:r>
                        <a:rPr lang="en-US" dirty="0" smtClean="0"/>
                        <a:t>d</a:t>
                      </a:r>
                      <a:endParaRPr lang="ru-RU" dirty="0"/>
                    </a:p>
                  </a:txBody>
                  <a:tcPr/>
                </a:tc>
                <a:tc>
                  <a:txBody>
                    <a:bodyPr/>
                    <a:lstStyle/>
                    <a:p>
                      <a:pPr algn="ctr"/>
                      <a:r>
                        <a:rPr lang="en-US" dirty="0" smtClean="0"/>
                        <a:t>b</a:t>
                      </a:r>
                      <a:endParaRPr lang="ru-RU" dirty="0"/>
                    </a:p>
                  </a:txBody>
                  <a:tcPr/>
                </a:tc>
                <a:tc>
                  <a:txBody>
                    <a:bodyPr/>
                    <a:lstStyle/>
                    <a:p>
                      <a:pPr algn="ctr"/>
                      <a:r>
                        <a:rPr lang="en-US" dirty="0" smtClean="0"/>
                        <a:t>f</a:t>
                      </a:r>
                      <a:endParaRPr lang="ru-RU" dirty="0"/>
                    </a:p>
                  </a:txBody>
                  <a:tcPr/>
                </a:tc>
              </a:tr>
            </a:tbl>
          </a:graphicData>
        </a:graphic>
      </p:graphicFrame>
      <p:cxnSp>
        <p:nvCxnSpPr>
          <p:cNvPr id="9" name="Прямая со стрелкой 8"/>
          <p:cNvCxnSpPr/>
          <p:nvPr/>
        </p:nvCxnSpPr>
        <p:spPr>
          <a:xfrm>
            <a:off x="5076056" y="1700808"/>
            <a:ext cx="1008112" cy="18002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5076056" y="2135287"/>
            <a:ext cx="1008112" cy="222981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V="1">
            <a:off x="5076056" y="2600908"/>
            <a:ext cx="1008112" cy="827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5076056" y="1736812"/>
            <a:ext cx="1008112" cy="13327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5076056" y="3045574"/>
            <a:ext cx="1008112" cy="4303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5076056" y="2186498"/>
            <a:ext cx="1008112" cy="170127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V="1">
            <a:off x="5076056" y="3887776"/>
            <a:ext cx="1008112" cy="48516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125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3" name="Объект 2"/>
          <p:cNvSpPr>
            <a:spLocks noGrp="1"/>
          </p:cNvSpPr>
          <p:nvPr>
            <p:ph idx="1"/>
          </p:nvPr>
        </p:nvSpPr>
        <p:spPr>
          <a:xfrm>
            <a:off x="899592" y="2924945"/>
            <a:ext cx="3256205" cy="1008112"/>
          </a:xfrm>
        </p:spPr>
        <p:txBody>
          <a:bodyPr/>
          <a:lstStyle/>
          <a:p>
            <a:pPr marL="0" indent="0">
              <a:buNone/>
            </a:pPr>
            <a:r>
              <a:rPr lang="en-US" dirty="0" smtClean="0"/>
              <a:t>A </a:t>
            </a:r>
            <a:r>
              <a:rPr lang="en-US" dirty="0"/>
              <a:t>mechanic</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a:t>
            </a:r>
            <a:r>
              <a:rPr lang="ru-RU" sz="3600" b="1" dirty="0" smtClean="0"/>
              <a:t>0</a:t>
            </a:r>
            <a:endParaRPr lang="ru-RU" sz="3600" b="1" dirty="0"/>
          </a:p>
        </p:txBody>
      </p:sp>
      <p:pic>
        <p:nvPicPr>
          <p:cNvPr id="3074" name="Picture 2" descr="http://www.iccssa.org/wp-content/uploads/2014/12/pro-plumb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37430"/>
            <a:ext cx="4057253" cy="4655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911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3" name="Объект 2"/>
          <p:cNvSpPr>
            <a:spLocks noGrp="1"/>
          </p:cNvSpPr>
          <p:nvPr>
            <p:ph idx="1"/>
          </p:nvPr>
        </p:nvSpPr>
        <p:spPr/>
        <p:txBody>
          <a:bodyPr/>
          <a:lstStyle/>
          <a:p>
            <a:pPr marL="0" indent="0">
              <a:buNone/>
            </a:pPr>
            <a:r>
              <a:rPr lang="en-US" dirty="0" smtClean="0"/>
              <a:t>Who is this person?</a:t>
            </a:r>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a:t>
            </a:r>
            <a:r>
              <a:rPr lang="ru-RU" sz="3600" b="1" dirty="0" smtClean="0"/>
              <a:t>0</a:t>
            </a:r>
            <a:endParaRPr lang="ru-RU" sz="3600" b="1" dirty="0"/>
          </a:p>
        </p:txBody>
      </p:sp>
      <p:pic>
        <p:nvPicPr>
          <p:cNvPr id="5122" name="Picture 2" descr="http://www.cliparthut.com/clip-arts/1317/question-mark-icon-13179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1611" y="2348880"/>
            <a:ext cx="2808312" cy="2808312"/>
          </a:xfrm>
          <a:prstGeom prst="rect">
            <a:avLst/>
          </a:prstGeom>
          <a:noFill/>
          <a:extLst>
            <a:ext uri="{909E8E84-426E-40DD-AFC4-6F175D3DCCD1}">
              <a14:hiddenFill xmlns:a14="http://schemas.microsoft.com/office/drawing/2010/main">
                <a:solidFill>
                  <a:srgbClr val="FFFFFF"/>
                </a:solidFill>
              </a14:hiddenFill>
            </a:ext>
          </a:extLst>
        </p:spPr>
      </p:pic>
      <p:sp>
        <p:nvSpPr>
          <p:cNvPr id="5" name="Овальная выноска 4"/>
          <p:cNvSpPr/>
          <p:nvPr/>
        </p:nvSpPr>
        <p:spPr>
          <a:xfrm>
            <a:off x="457200" y="2708920"/>
            <a:ext cx="4752528" cy="2448272"/>
          </a:xfrm>
          <a:prstGeom prst="wedgeEllipseCallout">
            <a:avLst>
              <a:gd name="adj1" fmla="val 68189"/>
              <a:gd name="adj2" fmla="val -28364"/>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t>I work in the hospital.</a:t>
            </a:r>
          </a:p>
          <a:p>
            <a:r>
              <a:rPr lang="en-US" sz="2800" dirty="0"/>
              <a:t>I help sick </a:t>
            </a:r>
            <a:r>
              <a:rPr lang="en-US" sz="2800" dirty="0" smtClean="0"/>
              <a:t>people.</a:t>
            </a:r>
          </a:p>
          <a:p>
            <a:r>
              <a:rPr lang="en-US" sz="2800" dirty="0" smtClean="0"/>
              <a:t>I wear a uniform.</a:t>
            </a:r>
            <a:endParaRPr lang="ru-RU" sz="2800" dirty="0"/>
          </a:p>
        </p:txBody>
      </p:sp>
    </p:spTree>
    <p:extLst>
      <p:ext uri="{BB962C8B-B14F-4D97-AF65-F5344CB8AC3E}">
        <p14:creationId xmlns:p14="http://schemas.microsoft.com/office/powerpoint/2010/main" val="177084124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3" name="Объект 2"/>
          <p:cNvSpPr>
            <a:spLocks noGrp="1"/>
          </p:cNvSpPr>
          <p:nvPr>
            <p:ph idx="1"/>
          </p:nvPr>
        </p:nvSpPr>
        <p:spPr>
          <a:xfrm>
            <a:off x="457200" y="3451051"/>
            <a:ext cx="4618856" cy="648072"/>
          </a:xfrm>
        </p:spPr>
        <p:txBody>
          <a:bodyPr>
            <a:normAutofit lnSpcReduction="10000"/>
          </a:bodyPr>
          <a:lstStyle/>
          <a:p>
            <a:pPr marL="0" indent="0">
              <a:buNone/>
            </a:pPr>
            <a:r>
              <a:rPr lang="en-US" dirty="0" smtClean="0"/>
              <a:t>She is a nurse.</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a:t>
            </a:r>
            <a:r>
              <a:rPr lang="ru-RU" sz="3600" b="1" dirty="0" smtClean="0"/>
              <a:t>0</a:t>
            </a:r>
            <a:endParaRPr lang="ru-RU" sz="3600" b="1" dirty="0"/>
          </a:p>
        </p:txBody>
      </p:sp>
      <p:pic>
        <p:nvPicPr>
          <p:cNvPr id="6150" name="Picture 6" descr="http://gepard-dv.ru/wp-content/image/2741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96752"/>
            <a:ext cx="3312368" cy="515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a:t>
            </a:r>
            <a:r>
              <a:rPr lang="ru-RU" sz="3600" b="1" dirty="0" smtClean="0"/>
              <a:t>0</a:t>
            </a:r>
            <a:endParaRPr lang="ru-RU" sz="3600" b="1" dirty="0"/>
          </a:p>
        </p:txBody>
      </p:sp>
    </p:spTree>
    <p:extLst>
      <p:ext uri="{BB962C8B-B14F-4D97-AF65-F5344CB8AC3E}">
        <p14:creationId xmlns:p14="http://schemas.microsoft.com/office/powerpoint/2010/main" val="44805908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edaf4c57429c1d422f38c566ca989c97b173e"/>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TotalTime>
  <Words>1208</Words>
  <Application>Microsoft Office PowerPoint</Application>
  <PresentationFormat>Экран (4:3)</PresentationFormat>
  <Paragraphs>380</Paragraphs>
  <Slides>57</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57</vt:i4>
      </vt:variant>
    </vt:vector>
  </HeadingPairs>
  <TitlesOfParts>
    <vt:vector size="61" baseType="lpstr">
      <vt:lpstr>Arial</vt:lpstr>
      <vt:lpstr>Calibri</vt:lpstr>
      <vt:lpstr>Geneva</vt:lpstr>
      <vt:lpstr>Тема Office</vt:lpstr>
      <vt:lpstr>Презентация PowerPoint</vt:lpstr>
      <vt:lpstr>Презентация PowerPoint</vt:lpstr>
      <vt:lpstr>Professions</vt:lpstr>
      <vt:lpstr>Professions</vt:lpstr>
      <vt:lpstr>Professions</vt:lpstr>
      <vt:lpstr>Professions</vt:lpstr>
      <vt:lpstr>Professions</vt:lpstr>
      <vt:lpstr>Professions</vt:lpstr>
      <vt:lpstr>Презентация PowerPoint</vt:lpstr>
      <vt:lpstr>Professions</vt:lpstr>
      <vt:lpstr>Professions</vt:lpstr>
      <vt:lpstr>Professions</vt:lpstr>
      <vt:lpstr>Professions</vt:lpstr>
      <vt:lpstr>In the city</vt:lpstr>
      <vt:lpstr>In the city</vt:lpstr>
      <vt:lpstr>In the city</vt:lpstr>
      <vt:lpstr>In the city</vt:lpstr>
      <vt:lpstr>Презентация PowerPoint</vt:lpstr>
      <vt:lpstr>In the city</vt:lpstr>
      <vt:lpstr>In the city</vt:lpstr>
      <vt:lpstr>In the city</vt:lpstr>
      <vt:lpstr>In the city</vt:lpstr>
      <vt:lpstr>In the city</vt:lpstr>
      <vt:lpstr>In the city</vt:lpstr>
      <vt:lpstr>Present Simple</vt:lpstr>
      <vt:lpstr>Present Simple</vt:lpstr>
      <vt:lpstr>Present Simple</vt:lpstr>
      <vt:lpstr>Present Simple</vt:lpstr>
      <vt:lpstr>Present Simple</vt:lpstr>
      <vt:lpstr>Present Simple</vt:lpstr>
      <vt:lpstr>Present Simple</vt:lpstr>
      <vt:lpstr>Present Simple</vt:lpstr>
      <vt:lpstr>Презентация PowerPoint</vt:lpstr>
      <vt:lpstr>Present Simple</vt:lpstr>
      <vt:lpstr>Present Simple</vt:lpstr>
      <vt:lpstr>Презентация PowerPoint</vt:lpstr>
      <vt:lpstr>Have to</vt:lpstr>
      <vt:lpstr>Have to</vt:lpstr>
      <vt:lpstr>Have to</vt:lpstr>
      <vt:lpstr>Have to</vt:lpstr>
      <vt:lpstr>Have to</vt:lpstr>
      <vt:lpstr>Have to</vt:lpstr>
      <vt:lpstr>Have to</vt:lpstr>
      <vt:lpstr>Have to</vt:lpstr>
      <vt:lpstr>Have to</vt:lpstr>
      <vt:lpstr>Have to</vt:lpstr>
      <vt:lpstr>Time</vt:lpstr>
      <vt:lpstr>Time</vt:lpstr>
      <vt:lpstr>Презентация PowerPoint</vt:lpstr>
      <vt:lpstr>Time</vt:lpstr>
      <vt:lpstr>Time</vt:lpstr>
      <vt:lpstr>Time</vt:lpstr>
      <vt:lpstr>Time</vt:lpstr>
      <vt:lpstr>Time</vt:lpstr>
      <vt:lpstr>Time</vt:lpstr>
      <vt:lpstr>Time</vt:lpstr>
      <vt:lpstr>Time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Салтанат</dc:creator>
  <cp:lastModifiedBy>БудулеваМВ</cp:lastModifiedBy>
  <cp:revision>93</cp:revision>
  <dcterms:created xsi:type="dcterms:W3CDTF">2014-05-16T09:35:17Z</dcterms:created>
  <dcterms:modified xsi:type="dcterms:W3CDTF">2017-02-07T15:22:25Z</dcterms:modified>
</cp:coreProperties>
</file>