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3" r:id="rId17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90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01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29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7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45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0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1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49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83494" y="185510"/>
            <a:ext cx="4356045" cy="540000"/>
          </a:xfrm>
          <a:prstGeom prst="rect">
            <a:avLst/>
          </a:prstGeom>
          <a:noFill/>
          <a:ln cap="rnd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b">
            <a:spAutoFit/>
          </a:bodyPr>
          <a:lstStyle/>
          <a:p>
            <a:r>
              <a:rPr lang="en-CA" sz="2400" cap="small" baseline="0" dirty="0">
                <a:latin typeface="Charlemagne Std" panose="04020705060702020204" pitchFamily="82" charset="0"/>
              </a:rPr>
              <a:t>Name</a:t>
            </a:r>
            <a:r>
              <a:rPr lang="en-CA" sz="1800" dirty="0">
                <a:latin typeface="Charlemagne Std" panose="04020705060702020204" pitchFamily="82" charset="0"/>
              </a:rPr>
              <a:t>: __________________________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76954" y="241593"/>
            <a:ext cx="4605012" cy="4616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 anchor="ctr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harlemagne Std" panose="04020705060702020204" pitchFamily="82" charset="0"/>
              </a:rPr>
              <a:t>Halloween</a:t>
            </a:r>
            <a:r>
              <a:rPr lang="en-CA" sz="2000" dirty="0">
                <a:solidFill>
                  <a:schemeClr val="bg1"/>
                </a:solidFill>
                <a:latin typeface="Charlemagne Std" panose="04020705060702020204" pitchFamily="82" charset="0"/>
              </a:rPr>
              <a:t> </a:t>
            </a:r>
            <a:r>
              <a:rPr lang="en-CA" sz="2000" cap="small" dirty="0">
                <a:solidFill>
                  <a:schemeClr val="bg1"/>
                </a:solidFill>
                <a:latin typeface="Charlemagne Std" panose="04020705060702020204" pitchFamily="82" charset="0"/>
              </a:rPr>
              <a:t>Secret Sentence</a:t>
            </a:r>
          </a:p>
        </p:txBody>
      </p:sp>
    </p:spTree>
    <p:extLst>
      <p:ext uri="{BB962C8B-B14F-4D97-AF65-F5344CB8AC3E}">
        <p14:creationId xmlns:p14="http://schemas.microsoft.com/office/powerpoint/2010/main" val="222767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48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87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C8C-6860-4F9D-A2E8-3AE040A9EE0A}" type="datetimeFigureOut">
              <a:rPr lang="en-CA" smtClean="0"/>
              <a:t>2016-11-23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C453-1BBA-4D38-AB78-DE092CEC6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8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18" Type="http://schemas.openxmlformats.org/officeDocument/2006/relationships/image" Target="../media/image1.jpg"/><Relationship Id="rId3" Type="http://schemas.openxmlformats.org/officeDocument/2006/relationships/image" Target="../media/image25.png"/><Relationship Id="rId21" Type="http://schemas.openxmlformats.org/officeDocument/2006/relationships/image" Target="../media/image48.png"/><Relationship Id="rId7" Type="http://schemas.openxmlformats.org/officeDocument/2006/relationships/image" Target="../media/image30.jpg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image" Target="../media/image24.jpg"/><Relationship Id="rId16" Type="http://schemas.openxmlformats.org/officeDocument/2006/relationships/image" Target="../media/image18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15.jpg"/><Relationship Id="rId10" Type="http://schemas.openxmlformats.org/officeDocument/2006/relationships/image" Target="../media/image8.png"/><Relationship Id="rId19" Type="http://schemas.openxmlformats.org/officeDocument/2006/relationships/image" Target="../media/image23.jpg"/><Relationship Id="rId4" Type="http://schemas.microsoft.com/office/2007/relationships/hdphoto" Target="../media/hdphoto2.wdp"/><Relationship Id="rId9" Type="http://schemas.openxmlformats.org/officeDocument/2006/relationships/image" Target="../media/image38.gif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18" Type="http://schemas.openxmlformats.org/officeDocument/2006/relationships/image" Target="../media/image32.png"/><Relationship Id="rId3" Type="http://schemas.openxmlformats.org/officeDocument/2006/relationships/image" Target="../media/image24.jpg"/><Relationship Id="rId21" Type="http://schemas.microsoft.com/office/2007/relationships/hdphoto" Target="../media/hdphoto5.wdp"/><Relationship Id="rId7" Type="http://schemas.openxmlformats.org/officeDocument/2006/relationships/image" Target="../media/image28.png"/><Relationship Id="rId12" Type="http://schemas.microsoft.com/office/2007/relationships/hdphoto" Target="../media/hdphoto1.wdp"/><Relationship Id="rId17" Type="http://schemas.openxmlformats.org/officeDocument/2006/relationships/image" Target="../media/image31.jpg"/><Relationship Id="rId2" Type="http://schemas.openxmlformats.org/officeDocument/2006/relationships/image" Target="../media/image58.jpeg"/><Relationship Id="rId16" Type="http://schemas.openxmlformats.org/officeDocument/2006/relationships/image" Target="../media/image15.jp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24" Type="http://schemas.openxmlformats.org/officeDocument/2006/relationships/image" Target="../media/image48.png"/><Relationship Id="rId5" Type="http://schemas.microsoft.com/office/2007/relationships/hdphoto" Target="../media/hdphoto2.wdp"/><Relationship Id="rId15" Type="http://schemas.openxmlformats.org/officeDocument/2006/relationships/image" Target="../media/image14.jpg"/><Relationship Id="rId23" Type="http://schemas.openxmlformats.org/officeDocument/2006/relationships/image" Target="../media/image23.jpg"/><Relationship Id="rId10" Type="http://schemas.openxmlformats.org/officeDocument/2006/relationships/image" Target="../media/image2.png"/><Relationship Id="rId19" Type="http://schemas.openxmlformats.org/officeDocument/2006/relationships/image" Target="../media/image37.jpg"/><Relationship Id="rId4" Type="http://schemas.openxmlformats.org/officeDocument/2006/relationships/image" Target="../media/image25.png"/><Relationship Id="rId9" Type="http://schemas.openxmlformats.org/officeDocument/2006/relationships/image" Target="../media/image34.jpg"/><Relationship Id="rId14" Type="http://schemas.openxmlformats.org/officeDocument/2006/relationships/image" Target="../media/image12.png"/><Relationship Id="rId2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60.jpe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12" Type="http://schemas.openxmlformats.org/officeDocument/2006/relationships/image" Target="../media/image5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5.jpg"/><Relationship Id="rId5" Type="http://schemas.openxmlformats.org/officeDocument/2006/relationships/image" Target="../media/image10.png"/><Relationship Id="rId10" Type="http://schemas.openxmlformats.org/officeDocument/2006/relationships/image" Target="../media/image1.jpg"/><Relationship Id="rId4" Type="http://schemas.openxmlformats.org/officeDocument/2006/relationships/image" Target="../media/image41.jpg"/><Relationship Id="rId9" Type="http://schemas.openxmlformats.org/officeDocument/2006/relationships/image" Target="../media/image19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gif"/><Relationship Id="rId18" Type="http://schemas.openxmlformats.org/officeDocument/2006/relationships/image" Target="../media/image15.jpg"/><Relationship Id="rId26" Type="http://schemas.openxmlformats.org/officeDocument/2006/relationships/image" Target="../media/image20.png"/><Relationship Id="rId3" Type="http://schemas.microsoft.com/office/2007/relationships/hdphoto" Target="../media/hdphoto2.wdp"/><Relationship Id="rId21" Type="http://schemas.openxmlformats.org/officeDocument/2006/relationships/image" Target="../media/image40.jpg"/><Relationship Id="rId7" Type="http://schemas.openxmlformats.org/officeDocument/2006/relationships/image" Target="../media/image31.jpg"/><Relationship Id="rId12" Type="http://schemas.openxmlformats.org/officeDocument/2006/relationships/image" Target="../media/image36.gif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6.jpe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24" Type="http://schemas.openxmlformats.org/officeDocument/2006/relationships/image" Target="../media/image23.jpg"/><Relationship Id="rId5" Type="http://schemas.openxmlformats.org/officeDocument/2006/relationships/image" Target="../media/image28.png"/><Relationship Id="rId15" Type="http://schemas.openxmlformats.org/officeDocument/2006/relationships/image" Target="../media/image2.png"/><Relationship Id="rId23" Type="http://schemas.openxmlformats.org/officeDocument/2006/relationships/image" Target="../media/image7.jpg"/><Relationship Id="rId10" Type="http://schemas.openxmlformats.org/officeDocument/2006/relationships/image" Target="../media/image34.jpg"/><Relationship Id="rId19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4" Type="http://schemas.openxmlformats.org/officeDocument/2006/relationships/image" Target="../media/image1.jpg"/><Relationship Id="rId22" Type="http://schemas.openxmlformats.org/officeDocument/2006/relationships/image" Target="../media/image18.png"/><Relationship Id="rId27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26" Type="http://schemas.microsoft.com/office/2007/relationships/hdphoto" Target="../media/hdphoto5.wdp"/><Relationship Id="rId39" Type="http://schemas.openxmlformats.org/officeDocument/2006/relationships/image" Target="../media/image12.png"/><Relationship Id="rId3" Type="http://schemas.openxmlformats.org/officeDocument/2006/relationships/image" Target="../media/image25.png"/><Relationship Id="rId21" Type="http://schemas.openxmlformats.org/officeDocument/2006/relationships/image" Target="../media/image41.jpg"/><Relationship Id="rId34" Type="http://schemas.openxmlformats.org/officeDocument/2006/relationships/image" Target="../media/image8.png"/><Relationship Id="rId42" Type="http://schemas.openxmlformats.org/officeDocument/2006/relationships/image" Target="../media/image15.jpg"/><Relationship Id="rId47" Type="http://schemas.openxmlformats.org/officeDocument/2006/relationships/image" Target="../media/image21.png"/><Relationship Id="rId50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gif"/><Relationship Id="rId25" Type="http://schemas.openxmlformats.org/officeDocument/2006/relationships/image" Target="../media/image44.png"/><Relationship Id="rId33" Type="http://schemas.openxmlformats.org/officeDocument/2006/relationships/image" Target="../media/image7.jpg"/><Relationship Id="rId38" Type="http://schemas.openxmlformats.org/officeDocument/2006/relationships/image" Target="../media/image11.jpg"/><Relationship Id="rId46" Type="http://schemas.openxmlformats.org/officeDocument/2006/relationships/image" Target="../media/image20.png"/><Relationship Id="rId2" Type="http://schemas.openxmlformats.org/officeDocument/2006/relationships/image" Target="../media/image24.jpg"/><Relationship Id="rId16" Type="http://schemas.openxmlformats.org/officeDocument/2006/relationships/image" Target="../media/image37.jpg"/><Relationship Id="rId20" Type="http://schemas.openxmlformats.org/officeDocument/2006/relationships/image" Target="../media/image40.jpg"/><Relationship Id="rId29" Type="http://schemas.openxmlformats.org/officeDocument/2006/relationships/image" Target="../media/image3.png"/><Relationship Id="rId41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24" Type="http://schemas.openxmlformats.org/officeDocument/2006/relationships/image" Target="../media/image43.png"/><Relationship Id="rId32" Type="http://schemas.openxmlformats.org/officeDocument/2006/relationships/image" Target="../media/image6.jpe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openxmlformats.org/officeDocument/2006/relationships/image" Target="../media/image26.png"/><Relationship Id="rId15" Type="http://schemas.openxmlformats.org/officeDocument/2006/relationships/image" Target="../media/image36.gif"/><Relationship Id="rId23" Type="http://schemas.microsoft.com/office/2007/relationships/hdphoto" Target="../media/hdphoto4.wdp"/><Relationship Id="rId28" Type="http://schemas.openxmlformats.org/officeDocument/2006/relationships/image" Target="../media/image2.png"/><Relationship Id="rId36" Type="http://schemas.openxmlformats.org/officeDocument/2006/relationships/image" Target="../media/image9.png"/><Relationship Id="rId49" Type="http://schemas.openxmlformats.org/officeDocument/2006/relationships/image" Target="../media/image23.jpg"/><Relationship Id="rId10" Type="http://schemas.openxmlformats.org/officeDocument/2006/relationships/image" Target="../media/image31.jpg"/><Relationship Id="rId19" Type="http://schemas.microsoft.com/office/2007/relationships/hdphoto" Target="../media/hdphoto3.wdp"/><Relationship Id="rId31" Type="http://schemas.openxmlformats.org/officeDocument/2006/relationships/image" Target="../media/image5.jpg"/><Relationship Id="rId44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30.jpg"/><Relationship Id="rId14" Type="http://schemas.openxmlformats.org/officeDocument/2006/relationships/image" Target="../media/image35.png"/><Relationship Id="rId22" Type="http://schemas.openxmlformats.org/officeDocument/2006/relationships/image" Target="../media/image42.png"/><Relationship Id="rId27" Type="http://schemas.openxmlformats.org/officeDocument/2006/relationships/image" Target="../media/image1.jpg"/><Relationship Id="rId30" Type="http://schemas.openxmlformats.org/officeDocument/2006/relationships/image" Target="../media/image4.jpg"/><Relationship Id="rId35" Type="http://schemas.microsoft.com/office/2007/relationships/hdphoto" Target="../media/hdphoto1.wdp"/><Relationship Id="rId43" Type="http://schemas.openxmlformats.org/officeDocument/2006/relationships/image" Target="../media/image16.png"/><Relationship Id="rId48" Type="http://schemas.openxmlformats.org/officeDocument/2006/relationships/image" Target="../media/image22.jpeg"/><Relationship Id="rId8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3.jpg"/><Relationship Id="rId18" Type="http://schemas.openxmlformats.org/officeDocument/2006/relationships/image" Target="../media/image63.jpeg"/><Relationship Id="rId3" Type="http://schemas.openxmlformats.org/officeDocument/2006/relationships/image" Target="../media/image1.jpg"/><Relationship Id="rId7" Type="http://schemas.openxmlformats.org/officeDocument/2006/relationships/image" Target="../media/image40.jpg"/><Relationship Id="rId12" Type="http://schemas.openxmlformats.org/officeDocument/2006/relationships/image" Target="../media/image12.png"/><Relationship Id="rId17" Type="http://schemas.openxmlformats.org/officeDocument/2006/relationships/image" Target="../media/image62.png"/><Relationship Id="rId2" Type="http://schemas.openxmlformats.org/officeDocument/2006/relationships/image" Target="../media/image15.jpg"/><Relationship Id="rId16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11" Type="http://schemas.openxmlformats.org/officeDocument/2006/relationships/image" Target="../media/image38.gif"/><Relationship Id="rId5" Type="http://schemas.openxmlformats.org/officeDocument/2006/relationships/image" Target="../media/image48.png"/><Relationship Id="rId15" Type="http://schemas.microsoft.com/office/2007/relationships/hdphoto" Target="../media/hdphoto2.wdp"/><Relationship Id="rId10" Type="http://schemas.openxmlformats.org/officeDocument/2006/relationships/image" Target="../media/image19.png"/><Relationship Id="rId19" Type="http://schemas.openxmlformats.org/officeDocument/2006/relationships/image" Target="../media/image45.jpeg"/><Relationship Id="rId4" Type="http://schemas.openxmlformats.org/officeDocument/2006/relationships/image" Target="../media/image26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26" Type="http://schemas.microsoft.com/office/2007/relationships/hdphoto" Target="../media/hdphoto5.wdp"/><Relationship Id="rId3" Type="http://schemas.openxmlformats.org/officeDocument/2006/relationships/image" Target="../media/image25.png"/><Relationship Id="rId21" Type="http://schemas.openxmlformats.org/officeDocument/2006/relationships/image" Target="../media/image41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gif"/><Relationship Id="rId25" Type="http://schemas.openxmlformats.org/officeDocument/2006/relationships/image" Target="../media/image44.png"/><Relationship Id="rId2" Type="http://schemas.openxmlformats.org/officeDocument/2006/relationships/image" Target="../media/image24.jpg"/><Relationship Id="rId16" Type="http://schemas.openxmlformats.org/officeDocument/2006/relationships/image" Target="../media/image37.jp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24" Type="http://schemas.openxmlformats.org/officeDocument/2006/relationships/image" Target="../media/image43.png"/><Relationship Id="rId5" Type="http://schemas.openxmlformats.org/officeDocument/2006/relationships/image" Target="../media/image26.png"/><Relationship Id="rId15" Type="http://schemas.openxmlformats.org/officeDocument/2006/relationships/image" Target="../media/image36.gif"/><Relationship Id="rId23" Type="http://schemas.microsoft.com/office/2007/relationships/hdphoto" Target="../media/hdphoto4.wdp"/><Relationship Id="rId10" Type="http://schemas.openxmlformats.org/officeDocument/2006/relationships/image" Target="../media/image31.jpg"/><Relationship Id="rId19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30.jpg"/><Relationship Id="rId14" Type="http://schemas.openxmlformats.org/officeDocument/2006/relationships/image" Target="../media/image35.png"/><Relationship Id="rId2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15.jpg"/><Relationship Id="rId18" Type="http://schemas.openxmlformats.org/officeDocument/2006/relationships/image" Target="../media/image46.gif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12.png"/><Relationship Id="rId17" Type="http://schemas.openxmlformats.org/officeDocument/2006/relationships/image" Target="../media/image45.jpeg"/><Relationship Id="rId2" Type="http://schemas.openxmlformats.org/officeDocument/2006/relationships/image" Target="../media/image7.jpg"/><Relationship Id="rId16" Type="http://schemas.openxmlformats.org/officeDocument/2006/relationships/image" Target="../media/image23.jp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19" Type="http://schemas.openxmlformats.org/officeDocument/2006/relationships/image" Target="../media/image47.jpeg"/><Relationship Id="rId4" Type="http://schemas.openxmlformats.org/officeDocument/2006/relationships/image" Target="../media/image21.png"/><Relationship Id="rId9" Type="http://schemas.openxmlformats.org/officeDocument/2006/relationships/image" Target="../media/image31.jpg"/><Relationship Id="rId1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gif"/><Relationship Id="rId18" Type="http://schemas.openxmlformats.org/officeDocument/2006/relationships/image" Target="../media/image48.png"/><Relationship Id="rId3" Type="http://schemas.openxmlformats.org/officeDocument/2006/relationships/image" Target="../media/image5.jpg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17" Type="http://schemas.openxmlformats.org/officeDocument/2006/relationships/image" Target="../media/image49.jpe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2.jpeg"/><Relationship Id="rId15" Type="http://schemas.openxmlformats.org/officeDocument/2006/relationships/image" Target="../media/image23.jpg"/><Relationship Id="rId10" Type="http://schemas.openxmlformats.org/officeDocument/2006/relationships/image" Target="../media/image32.png"/><Relationship Id="rId4" Type="http://schemas.openxmlformats.org/officeDocument/2006/relationships/image" Target="../media/image15.jpg"/><Relationship Id="rId9" Type="http://schemas.openxmlformats.org/officeDocument/2006/relationships/image" Target="../media/image31.jpg"/><Relationship Id="rId1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png"/><Relationship Id="rId1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1.jpg"/><Relationship Id="rId17" Type="http://schemas.openxmlformats.org/officeDocument/2006/relationships/image" Target="../media/image13.png"/><Relationship Id="rId2" Type="http://schemas.openxmlformats.org/officeDocument/2006/relationships/image" Target="../media/image7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jpg"/><Relationship Id="rId5" Type="http://schemas.openxmlformats.org/officeDocument/2006/relationships/image" Target="../media/image24.jpg"/><Relationship Id="rId15" Type="http://schemas.openxmlformats.org/officeDocument/2006/relationships/image" Target="../media/image12.png"/><Relationship Id="rId10" Type="http://schemas.openxmlformats.org/officeDocument/2006/relationships/image" Target="../media/image37.jpg"/><Relationship Id="rId19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52.png"/><Relationship Id="rId3" Type="http://schemas.openxmlformats.org/officeDocument/2006/relationships/image" Target="../media/image29.png"/><Relationship Id="rId7" Type="http://schemas.openxmlformats.org/officeDocument/2006/relationships/image" Target="../media/image14.jpg"/><Relationship Id="rId12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openxmlformats.org/officeDocument/2006/relationships/image" Target="../media/image3.png"/><Relationship Id="rId5" Type="http://schemas.openxmlformats.org/officeDocument/2006/relationships/image" Target="../media/image31.jpg"/><Relationship Id="rId15" Type="http://schemas.openxmlformats.org/officeDocument/2006/relationships/image" Target="../media/image48.png"/><Relationship Id="rId10" Type="http://schemas.openxmlformats.org/officeDocument/2006/relationships/image" Target="../media/image33.png"/><Relationship Id="rId4" Type="http://schemas.openxmlformats.org/officeDocument/2006/relationships/image" Target="../media/image30.jpg"/><Relationship Id="rId9" Type="http://schemas.openxmlformats.org/officeDocument/2006/relationships/image" Target="../media/image1.jp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jpg"/><Relationship Id="rId18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12" Type="http://schemas.openxmlformats.org/officeDocument/2006/relationships/image" Target="../media/image17.jpg"/><Relationship Id="rId17" Type="http://schemas.openxmlformats.org/officeDocument/2006/relationships/image" Target="../media/image53.gif"/><Relationship Id="rId2" Type="http://schemas.openxmlformats.org/officeDocument/2006/relationships/image" Target="../media/image2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.jpg"/><Relationship Id="rId5" Type="http://schemas.openxmlformats.org/officeDocument/2006/relationships/image" Target="../media/image28.png"/><Relationship Id="rId1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2.png"/><Relationship Id="rId18" Type="http://schemas.openxmlformats.org/officeDocument/2006/relationships/image" Target="../media/image31.jpg"/><Relationship Id="rId3" Type="http://schemas.microsoft.com/office/2007/relationships/hdphoto" Target="../media/hdphoto2.wdp"/><Relationship Id="rId21" Type="http://schemas.openxmlformats.org/officeDocument/2006/relationships/image" Target="../media/image54.jpeg"/><Relationship Id="rId7" Type="http://schemas.openxmlformats.org/officeDocument/2006/relationships/image" Target="../media/image35.png"/><Relationship Id="rId12" Type="http://schemas.openxmlformats.org/officeDocument/2006/relationships/image" Target="../media/image11.jpg"/><Relationship Id="rId17" Type="http://schemas.openxmlformats.org/officeDocument/2006/relationships/image" Target="../media/image30.jpg"/><Relationship Id="rId2" Type="http://schemas.openxmlformats.org/officeDocument/2006/relationships/image" Target="../media/image25.png"/><Relationship Id="rId16" Type="http://schemas.openxmlformats.org/officeDocument/2006/relationships/image" Target="../media/image24.jp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5" Type="http://schemas.openxmlformats.org/officeDocument/2006/relationships/image" Target="../media/image23.jpg"/><Relationship Id="rId10" Type="http://schemas.openxmlformats.org/officeDocument/2006/relationships/image" Target="../media/image7.jpg"/><Relationship Id="rId19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2.png"/><Relationship Id="rId14" Type="http://schemas.openxmlformats.org/officeDocument/2006/relationships/image" Target="../media/image15.jpg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jpg"/><Relationship Id="rId3" Type="http://schemas.openxmlformats.org/officeDocument/2006/relationships/image" Target="../media/image34.jpg"/><Relationship Id="rId7" Type="http://schemas.openxmlformats.org/officeDocument/2006/relationships/image" Target="../media/image7.jpg"/><Relationship Id="rId12" Type="http://schemas.openxmlformats.org/officeDocument/2006/relationships/image" Target="../media/image21.png"/><Relationship Id="rId17" Type="http://schemas.openxmlformats.org/officeDocument/2006/relationships/image" Target="../media/image48.png"/><Relationship Id="rId2" Type="http://schemas.openxmlformats.org/officeDocument/2006/relationships/image" Target="../media/image28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jpg"/><Relationship Id="rId5" Type="http://schemas.openxmlformats.org/officeDocument/2006/relationships/image" Target="../media/image36.gif"/><Relationship Id="rId15" Type="http://schemas.openxmlformats.org/officeDocument/2006/relationships/image" Target="../media/image55.gif"/><Relationship Id="rId10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11.jp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68539"/>
              </p:ext>
            </p:extLst>
          </p:nvPr>
        </p:nvGraphicFramePr>
        <p:xfrm>
          <a:off x="1481286" y="1140370"/>
          <a:ext cx="6901200" cy="625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149364424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899916812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599630344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0516776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29485278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15835367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91874080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41258091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302777522"/>
                    </a:ext>
                  </a:extLst>
                </a:gridCol>
              </a:tblGrid>
              <a:tr h="1043152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26279"/>
                  </a:ext>
                </a:extLst>
              </a:tr>
              <a:tr h="1043152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51058"/>
                  </a:ext>
                </a:extLst>
              </a:tr>
              <a:tr h="1043152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226637"/>
                  </a:ext>
                </a:extLst>
              </a:tr>
              <a:tr h="1043152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094691"/>
                  </a:ext>
                </a:extLst>
              </a:tr>
              <a:tr h="1043152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859446"/>
                  </a:ext>
                </a:extLst>
              </a:tr>
              <a:tr h="1043152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86322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04" y="1174232"/>
            <a:ext cx="422144" cy="978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9" y="1213599"/>
            <a:ext cx="653330" cy="907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0136" y="1451506"/>
            <a:ext cx="928418" cy="452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30" y="4602808"/>
            <a:ext cx="648053" cy="583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8" y="2245218"/>
            <a:ext cx="679704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2" y="2454070"/>
            <a:ext cx="627784" cy="568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64" y="1174232"/>
            <a:ext cx="555513" cy="925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53" b="96639" l="4703" r="98391">
                        <a14:foregroundMark x1="39604" y1="75462" x2="64728" y2="72605"/>
                        <a14:foregroundMark x1="58911" y1="81513" x2="54455" y2="7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53072" y="1426408"/>
            <a:ext cx="795293" cy="585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96" y="2277695"/>
            <a:ext cx="617779" cy="849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8" y="5366896"/>
            <a:ext cx="556479" cy="911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42" y="2515699"/>
            <a:ext cx="666363" cy="461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30" y="3492386"/>
            <a:ext cx="677004" cy="624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48" y="4678608"/>
            <a:ext cx="658751" cy="431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58" y="4316009"/>
            <a:ext cx="723712" cy="936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57" y="3403394"/>
            <a:ext cx="713919" cy="7139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55" y="5500028"/>
            <a:ext cx="678738" cy="6380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93" y="5322433"/>
            <a:ext cx="670174" cy="993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15" y="6399036"/>
            <a:ext cx="386291" cy="917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3017469" y="6482738"/>
            <a:ext cx="801725" cy="795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7" y="6450677"/>
            <a:ext cx="648568" cy="6485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69" y="6399036"/>
            <a:ext cx="685107" cy="8983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20338"/>
          <a:stretch/>
        </p:blipFill>
        <p:spPr>
          <a:xfrm>
            <a:off x="7650210" y="6450676"/>
            <a:ext cx="695986" cy="8669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2" y="3238060"/>
            <a:ext cx="643268" cy="9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71094"/>
              </p:ext>
            </p:extLst>
          </p:nvPr>
        </p:nvGraphicFramePr>
        <p:xfrm>
          <a:off x="325824" y="2623734"/>
          <a:ext cx="765943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0327782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33900868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92262"/>
              </p:ext>
            </p:extLst>
          </p:nvPr>
        </p:nvGraphicFramePr>
        <p:xfrm>
          <a:off x="433542" y="1232828"/>
          <a:ext cx="9191316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85254" y="2648807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32654"/>
              </p:ext>
            </p:extLst>
          </p:nvPr>
        </p:nvGraphicFramePr>
        <p:xfrm>
          <a:off x="1195200" y="5467255"/>
          <a:ext cx="7668000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83917023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213511872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242" r="6947" b="-3242"/>
          <a:stretch/>
        </p:blipFill>
        <p:spPr>
          <a:xfrm>
            <a:off x="1092517" y="2656708"/>
            <a:ext cx="735620" cy="104133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6567573" y="1415694"/>
            <a:ext cx="738837" cy="710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0" y="1345136"/>
            <a:ext cx="819107" cy="81910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98" y="2680738"/>
            <a:ext cx="593015" cy="8704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60" y="1271146"/>
            <a:ext cx="669823" cy="89309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2" y="2648670"/>
            <a:ext cx="770184" cy="98830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58" y="1268847"/>
            <a:ext cx="606048" cy="96052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53" b="96639" l="4703" r="98391">
                        <a14:foregroundMark x1="39604" y1="75462" x2="64728" y2="72605"/>
                        <a14:foregroundMark x1="58911" y1="81513" x2="54455" y2="7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0321" y="2880622"/>
            <a:ext cx="795293" cy="58564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84" y="2677011"/>
            <a:ext cx="617779" cy="84944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67" y="1315524"/>
            <a:ext cx="556479" cy="911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98" y="1480783"/>
            <a:ext cx="683439" cy="63086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5" y="1397731"/>
            <a:ext cx="713919" cy="71391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06" y="1328809"/>
            <a:ext cx="386291" cy="91731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2665926" y="1358661"/>
            <a:ext cx="801725" cy="7953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4" y="1268847"/>
            <a:ext cx="422144" cy="97844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74" y="1272238"/>
            <a:ext cx="643268" cy="96490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2" y="2761485"/>
            <a:ext cx="819107" cy="81910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60" y="2696747"/>
            <a:ext cx="819107" cy="81910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2" y="2704196"/>
            <a:ext cx="556479" cy="91111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14" y="2864911"/>
            <a:ext cx="677004" cy="624927"/>
          </a:xfrm>
          <a:prstGeom prst="rect">
            <a:avLst/>
          </a:prstGeom>
        </p:spPr>
      </p:pic>
      <p:pic>
        <p:nvPicPr>
          <p:cNvPr id="8194" name="Picture 2" descr="Image result for october clip art black and whit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46" y="2445122"/>
            <a:ext cx="1392780" cy="13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scissor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" y="5098669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8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17786" y="5237498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453010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59196"/>
              </p:ext>
            </p:extLst>
          </p:nvPr>
        </p:nvGraphicFramePr>
        <p:xfrm>
          <a:off x="428400" y="5885795"/>
          <a:ext cx="9201600" cy="164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31225324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43264154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904181984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913528204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722234"/>
            <a:ext cx="6924999" cy="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Image result for witch and cauldron art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599" y="1247492"/>
            <a:ext cx="2184801" cy="31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06237"/>
              </p:ext>
            </p:extLst>
          </p:nvPr>
        </p:nvGraphicFramePr>
        <p:xfrm>
          <a:off x="325824" y="2305426"/>
          <a:ext cx="7668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413193019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690472592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4767678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</a:tblGrid>
              <a:tr h="737749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96634"/>
              </p:ext>
            </p:extLst>
          </p:nvPr>
        </p:nvGraphicFramePr>
        <p:xfrm>
          <a:off x="713081" y="1247492"/>
          <a:ext cx="689348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</a:tblGrid>
              <a:tr h="737749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41571"/>
              </p:ext>
            </p:extLst>
          </p:nvPr>
        </p:nvGraphicFramePr>
        <p:xfrm>
          <a:off x="1096052" y="3309847"/>
          <a:ext cx="61275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</a:tblGrid>
              <a:tr h="737749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0313" y="1268920"/>
            <a:ext cx="7441349" cy="3084943"/>
            <a:chOff x="1315004" y="1294108"/>
            <a:chExt cx="7441349" cy="3084943"/>
          </a:xfrm>
        </p:grpSpPr>
        <p:sp>
          <p:nvSpPr>
            <p:cNvPr id="10" name="TextBox 9"/>
            <p:cNvSpPr txBox="1"/>
            <p:nvPr/>
          </p:nvSpPr>
          <p:spPr>
            <a:xfrm>
              <a:off x="8092972" y="3271055"/>
              <a:ext cx="4414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600" dirty="0">
                  <a:latin typeface="Imprint MT Shadow" panose="04020605060303030202" pitchFamily="82" charset="0"/>
                </a:rPr>
                <a:t>.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" t="3962" r="8489" b="-26162"/>
            <a:stretch/>
          </p:blipFill>
          <p:spPr>
            <a:xfrm>
              <a:off x="7356185" y="2337752"/>
              <a:ext cx="735620" cy="104133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63" b="88889" l="54118" r="99118">
                          <a14:foregroundMark x1="58824" y1="42963" x2="62941" y2="43333"/>
                          <a14:foregroundMark x1="87941" y1="65926" x2="91765" y2="71111"/>
                          <a14:foregroundMark x1="91176" y1="65185" x2="91176" y2="65185"/>
                          <a14:foregroundMark x1="94706" y1="68889" x2="94706" y2="68889"/>
                          <a14:foregroundMark x1="88824" y1="70741" x2="86765" y2="67407"/>
                          <a14:foregroundMark x1="82647" y1="48889" x2="77941" y2="48889"/>
                          <a14:foregroundMark x1="67941" y1="48148" x2="69706" y2="4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4" t="33574" b="10753"/>
            <a:stretch/>
          </p:blipFill>
          <p:spPr>
            <a:xfrm>
              <a:off x="7335340" y="3388296"/>
              <a:ext cx="738837" cy="71077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802" y="3362641"/>
              <a:ext cx="819107" cy="81910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42" y="2345554"/>
              <a:ext cx="533628" cy="78330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317" y="1310993"/>
              <a:ext cx="568320" cy="72927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33" y="3381335"/>
              <a:ext cx="664936" cy="74524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23" y="3393837"/>
              <a:ext cx="511310" cy="710153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53" b="96639" l="4703" r="98391">
                          <a14:foregroundMark x1="39604" y1="75462" x2="64728" y2="72605"/>
                          <a14:foregroundMark x1="58911" y1="81513" x2="54455" y2="709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21303" y="2466181"/>
              <a:ext cx="795293" cy="58564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240" y="1299133"/>
              <a:ext cx="468937" cy="76778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49" y="2473214"/>
              <a:ext cx="677004" cy="62492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534" y="2377574"/>
              <a:ext cx="560819" cy="72569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789" y="1329156"/>
              <a:ext cx="711108" cy="71110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76" y="2370522"/>
              <a:ext cx="664446" cy="68438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513" y="1389812"/>
              <a:ext cx="531830" cy="62679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705" y="1294108"/>
              <a:ext cx="639124" cy="72524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5000" l="10000" r="90000">
                          <a14:foregroundMark x1="48500" y1="27381" x2="33250" y2="69286"/>
                          <a14:foregroundMark x1="21250" y1="40476" x2="46750" y2="43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55" y="2375450"/>
              <a:ext cx="745269" cy="78253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532" y="1413249"/>
              <a:ext cx="627784" cy="56841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294" y="1323093"/>
              <a:ext cx="491981" cy="73797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012" y="1306799"/>
              <a:ext cx="713919" cy="713919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04" y="2365644"/>
              <a:ext cx="468937" cy="76778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063" y="2347765"/>
              <a:ext cx="468937" cy="76778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527" y="3362641"/>
              <a:ext cx="468937" cy="76778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036" y="3433131"/>
              <a:ext cx="531830" cy="626799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828" y="3339443"/>
              <a:ext cx="819107" cy="819107"/>
            </a:xfrm>
            <a:prstGeom prst="rect">
              <a:avLst/>
            </a:prstGeom>
          </p:spPr>
        </p:pic>
      </p:grpSp>
      <p:pic>
        <p:nvPicPr>
          <p:cNvPr id="1026" name="Picture 2" descr="Image result for scissor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7" y="5483401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1805" y="5668427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43125"/>
              </p:ext>
            </p:extLst>
          </p:nvPr>
        </p:nvGraphicFramePr>
        <p:xfrm>
          <a:off x="3114343" y="2573010"/>
          <a:ext cx="3829715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37717"/>
              </p:ext>
            </p:extLst>
          </p:nvPr>
        </p:nvGraphicFramePr>
        <p:xfrm>
          <a:off x="2731371" y="1232828"/>
          <a:ext cx="4595658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25824" y="5773523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571483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06118"/>
              </p:ext>
            </p:extLst>
          </p:nvPr>
        </p:nvGraphicFramePr>
        <p:xfrm>
          <a:off x="1195200" y="6474546"/>
          <a:ext cx="76680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132065661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4548300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7991507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33695189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06872057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940815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839853" y="1256689"/>
            <a:ext cx="4558123" cy="2483164"/>
            <a:chOff x="2827366" y="1245157"/>
            <a:chExt cx="4558123" cy="2483164"/>
          </a:xfrm>
        </p:grpSpPr>
        <p:sp>
          <p:nvSpPr>
            <p:cNvPr id="10" name="TextBox 9"/>
            <p:cNvSpPr txBox="1"/>
            <p:nvPr/>
          </p:nvSpPr>
          <p:spPr>
            <a:xfrm>
              <a:off x="6944058" y="2620325"/>
              <a:ext cx="4414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600" dirty="0">
                  <a:latin typeface="Imprint MT Shadow" panose="04020605060303030202" pitchFamily="82" charset="0"/>
                </a:rPr>
                <a:t>!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963" b="88889" l="54118" r="99118">
                          <a14:foregroundMark x1="58824" y1="42963" x2="62941" y2="43333"/>
                          <a14:foregroundMark x1="87941" y1="65926" x2="91765" y2="71111"/>
                          <a14:foregroundMark x1="91176" y1="65185" x2="91176" y2="65185"/>
                          <a14:foregroundMark x1="94706" y1="68889" x2="94706" y2="68889"/>
                          <a14:foregroundMark x1="88824" y1="70741" x2="86765" y2="67407"/>
                          <a14:foregroundMark x1="82647" y1="48889" x2="77941" y2="48889"/>
                          <a14:foregroundMark x1="67941" y1="48148" x2="69706" y2="4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4" t="33574" b="10753"/>
            <a:stretch/>
          </p:blipFill>
          <p:spPr>
            <a:xfrm>
              <a:off x="4652199" y="2746247"/>
              <a:ext cx="738837" cy="71077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196" y="2777920"/>
              <a:ext cx="666684" cy="66668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366" y="1299272"/>
              <a:ext cx="556479" cy="91111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778" y="2916454"/>
              <a:ext cx="666363" cy="461578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130" y="1463871"/>
              <a:ext cx="677004" cy="62492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061" y="1245157"/>
              <a:ext cx="670174" cy="99320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3324">
              <a:off x="4247365" y="1344077"/>
              <a:ext cx="801725" cy="795363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520" y="2595784"/>
              <a:ext cx="422144" cy="97844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726" y="2659829"/>
              <a:ext cx="679704" cy="91440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489" y="1307018"/>
              <a:ext cx="556479" cy="911112"/>
            </a:xfrm>
            <a:prstGeom prst="rect">
              <a:avLst/>
            </a:prstGeom>
          </p:spPr>
        </p:pic>
      </p:grpSp>
      <p:pic>
        <p:nvPicPr>
          <p:cNvPr id="10242" name="Picture 2" descr="Image result for halloween candy clip art black and whit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5" y="1372890"/>
            <a:ext cx="2130577" cy="28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andyapple  clip art black and 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96" y="1312906"/>
            <a:ext cx="1893586" cy="25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scisso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" y="6013076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1805" y="6188691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11565"/>
              </p:ext>
            </p:extLst>
          </p:nvPr>
        </p:nvGraphicFramePr>
        <p:xfrm>
          <a:off x="417786" y="1322773"/>
          <a:ext cx="9201600" cy="8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07172" y="742264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4040" y="6354366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83831" y="6723698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18662"/>
              </p:ext>
            </p:extLst>
          </p:nvPr>
        </p:nvGraphicFramePr>
        <p:xfrm>
          <a:off x="807087" y="2523704"/>
          <a:ext cx="8434800" cy="8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384483830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09201371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9555862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64731939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6612303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63166264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80618556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868550722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81780719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98411626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416068616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11967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97916"/>
              </p:ext>
            </p:extLst>
          </p:nvPr>
        </p:nvGraphicFramePr>
        <p:xfrm>
          <a:off x="811800" y="4925566"/>
          <a:ext cx="8434800" cy="8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384483830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09201371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9555862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64731939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6612303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63166264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46421298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817807199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98411626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41606861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303030542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11967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3783"/>
              </p:ext>
            </p:extLst>
          </p:nvPr>
        </p:nvGraphicFramePr>
        <p:xfrm>
          <a:off x="816514" y="3724635"/>
          <a:ext cx="8425373" cy="8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384483830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09201371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9555862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64731939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6612303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63166264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868550722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81780719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98411626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41606861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303030542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11967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46118" y="4862939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9984" y="4669204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’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5407398" y="3811787"/>
            <a:ext cx="738837" cy="710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48" y="1323803"/>
            <a:ext cx="819107" cy="81910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51" y="1384969"/>
            <a:ext cx="475993" cy="6987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81" y="4957093"/>
            <a:ext cx="553156" cy="7375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50" y="1363584"/>
            <a:ext cx="688265" cy="70891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80" y="1413546"/>
            <a:ext cx="568594" cy="6701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6" y="1435866"/>
            <a:ext cx="496126" cy="63663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" y="3756967"/>
            <a:ext cx="664936" cy="74524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14" y="2532499"/>
            <a:ext cx="614456" cy="7968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05" y="4955569"/>
            <a:ext cx="316118" cy="7635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77" y="4961329"/>
            <a:ext cx="454103" cy="719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97" y="4939714"/>
            <a:ext cx="322426" cy="74731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69" y="3769215"/>
            <a:ext cx="531590" cy="73831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9" y="2676897"/>
            <a:ext cx="627784" cy="56841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00" y="1464079"/>
            <a:ext cx="677004" cy="62492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7" y="1392388"/>
            <a:ext cx="713919" cy="71391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1558929" y="3825238"/>
            <a:ext cx="644284" cy="63917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9619" r="17663" b="8004"/>
          <a:stretch/>
        </p:blipFill>
        <p:spPr>
          <a:xfrm>
            <a:off x="5066859" y="1303723"/>
            <a:ext cx="686818" cy="85782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67" y="3908685"/>
            <a:ext cx="609089" cy="56199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608" y="3794158"/>
            <a:ext cx="295338" cy="70132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41" y="3805134"/>
            <a:ext cx="418560" cy="69707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0" y="1344982"/>
            <a:ext cx="495185" cy="74277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31" y="1347626"/>
            <a:ext cx="556208" cy="75868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65" y="2577892"/>
            <a:ext cx="648568" cy="64856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20338"/>
          <a:stretch/>
        </p:blipFill>
        <p:spPr>
          <a:xfrm>
            <a:off x="3567075" y="1368569"/>
            <a:ext cx="592271" cy="7377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39" y="4922900"/>
            <a:ext cx="819107" cy="81910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31" y="3726338"/>
            <a:ext cx="819107" cy="81910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60" y="2520777"/>
            <a:ext cx="819107" cy="81910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16" y="2531305"/>
            <a:ext cx="819107" cy="81910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68" y="2551549"/>
            <a:ext cx="819107" cy="81910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0" y="2637815"/>
            <a:ext cx="677004" cy="62492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23" y="2637815"/>
            <a:ext cx="568594" cy="67012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17" y="2599398"/>
            <a:ext cx="496126" cy="63663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36" y="4960956"/>
            <a:ext cx="295338" cy="70132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8459702" y="3806978"/>
            <a:ext cx="644284" cy="63917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2409549" y="5022117"/>
            <a:ext cx="644284" cy="63917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1" y="4939714"/>
            <a:ext cx="713919" cy="71391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06" y="4948955"/>
            <a:ext cx="495185" cy="74277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40" y="5057617"/>
            <a:ext cx="677004" cy="6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1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cis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88754" y="6945581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35687"/>
              </p:ext>
            </p:extLst>
          </p:nvPr>
        </p:nvGraphicFramePr>
        <p:xfrm>
          <a:off x="247656" y="1045782"/>
          <a:ext cx="4600800" cy="608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557766444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473411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387035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910746"/>
                  </a:ext>
                </a:extLst>
              </a:tr>
              <a:tr h="1138425"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82747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14738"/>
                  </a:ext>
                </a:extLst>
              </a:tr>
            </a:tbl>
          </a:graphicData>
        </a:graphic>
      </p:graphicFrame>
      <p:pic>
        <p:nvPicPr>
          <p:cNvPr id="11266" name="Picture 2" descr="Image result for vampire clipart black and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2" y="3910944"/>
            <a:ext cx="2063490" cy="28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witch clip art black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95" y="1161066"/>
            <a:ext cx="2985777" cy="29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mummy clip art black and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2" y="3910944"/>
            <a:ext cx="2252841" cy="26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4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702" y="2573010"/>
          <a:ext cx="9191316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0327782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3390086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9320733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19630384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702" y="1232828"/>
          <a:ext cx="9191316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412018" y="2573010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91552" y="5467255"/>
          <a:ext cx="6127544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0" y="529721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242" r="6947" b="-3242"/>
          <a:stretch/>
        </p:blipFill>
        <p:spPr>
          <a:xfrm>
            <a:off x="10118098" y="4194"/>
            <a:ext cx="735620" cy="104133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10898497" y="124234"/>
            <a:ext cx="738837" cy="710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265" y="70066"/>
            <a:ext cx="819107" cy="81910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97" y="1085563"/>
            <a:ext cx="669441" cy="95248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066" y="1068206"/>
            <a:ext cx="593015" cy="8704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17" y="2152718"/>
            <a:ext cx="736984" cy="100526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51" y="2184782"/>
            <a:ext cx="724496" cy="9659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892" y="2246258"/>
            <a:ext cx="747622" cy="77005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97" y="3394852"/>
            <a:ext cx="719845" cy="84838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85" y="3302587"/>
            <a:ext cx="770184" cy="98830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40" y="1189187"/>
            <a:ext cx="664936" cy="74524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076" y="3295772"/>
            <a:ext cx="684848" cy="88816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25" y="4732313"/>
            <a:ext cx="370965" cy="89605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04" y="4745447"/>
            <a:ext cx="723356" cy="82082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648" y="4652408"/>
            <a:ext cx="623915" cy="98884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06" b="91806" l="36797" r="64453">
                        <a14:foregroundMark x1="46328" y1="39583" x2="46094" y2="69861"/>
                        <a14:foregroundMark x1="42266" y1="47083" x2="44453" y2="42222"/>
                        <a14:foregroundMark x1="50547" y1="39861" x2="51875" y2="65833"/>
                        <a14:foregroundMark x1="54688" y1="39583" x2="55078" y2="68194"/>
                        <a14:foregroundMark x1="58203" y1="41667" x2="47891" y2="63333"/>
                        <a14:foregroundMark x1="48984" y1="57917" x2="48984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83" t="6768" r="35092" b="8672"/>
          <a:stretch/>
        </p:blipFill>
        <p:spPr>
          <a:xfrm>
            <a:off x="10147605" y="5913633"/>
            <a:ext cx="574910" cy="96200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08" y="6226876"/>
            <a:ext cx="609089" cy="5619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585" y="6119358"/>
            <a:ext cx="733095" cy="7330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471" b="94118" l="9901" r="96040">
                        <a14:foregroundMark x1="38614" y1="11765" x2="54455" y2="29412"/>
                        <a14:foregroundMark x1="41584" y1="20000" x2="28713" y2="33529"/>
                        <a14:foregroundMark x1="40594" y1="74118" x2="43564" y2="87059"/>
                        <a14:foregroundMark x1="62376" y1="72941" x2="61386" y2="8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974754"/>
            <a:ext cx="664115" cy="11178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97" y="6996112"/>
            <a:ext cx="791688" cy="11182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5000" l="10000" r="90000">
                        <a14:foregroundMark x1="48500" y1="27381" x2="33250" y2="69286"/>
                        <a14:foregroundMark x1="21250" y1="40476" x2="46750" y2="4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356" y="4677269"/>
            <a:ext cx="967260" cy="10156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188" y="-57597"/>
            <a:ext cx="422144" cy="97844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993" y="-18230"/>
            <a:ext cx="653330" cy="90740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2875" y="253317"/>
            <a:ext cx="928418" cy="45260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048" y="3303967"/>
            <a:ext cx="648053" cy="5832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807" y="1081881"/>
            <a:ext cx="679704" cy="9144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083" y="1290733"/>
            <a:ext cx="627784" cy="5684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028" y="-57597"/>
            <a:ext cx="555513" cy="92515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639" l="4703" r="98391">
                        <a14:foregroundMark x1="39604" y1="75462" x2="64728" y2="72605"/>
                        <a14:foregroundMark x1="58911" y1="81513" x2="54455" y2="7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79235" y="1268985"/>
            <a:ext cx="795293" cy="58564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819" y="1114358"/>
            <a:ext cx="617779" cy="84944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91" y="4042604"/>
            <a:ext cx="556479" cy="911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108" y="2449072"/>
            <a:ext cx="666363" cy="46157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532" y="2409794"/>
            <a:ext cx="677004" cy="62492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630" y="3379767"/>
            <a:ext cx="658751" cy="4316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043" y="3220699"/>
            <a:ext cx="723712" cy="93647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103" y="4338308"/>
            <a:ext cx="713919" cy="71391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500" y="4067658"/>
            <a:ext cx="678738" cy="63801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188" y="5171569"/>
            <a:ext cx="670174" cy="99320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948" y="5218702"/>
            <a:ext cx="386291" cy="91731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879" y="6577788"/>
            <a:ext cx="648568" cy="64856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747" y="6526147"/>
            <a:ext cx="685107" cy="89832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20338"/>
          <a:stretch/>
        </p:blipFill>
        <p:spPr>
          <a:xfrm>
            <a:off x="-1002406" y="6577787"/>
            <a:ext cx="695986" cy="86692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630" y="2155468"/>
            <a:ext cx="643268" cy="96490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-1837104" y="5270173"/>
            <a:ext cx="801725" cy="7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8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83064"/>
              </p:ext>
            </p:extLst>
          </p:nvPr>
        </p:nvGraphicFramePr>
        <p:xfrm>
          <a:off x="1578600" y="2566432"/>
          <a:ext cx="69012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64561072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8081945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17604885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07542594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69290601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821365581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09108"/>
              </p:ext>
            </p:extLst>
          </p:nvPr>
        </p:nvGraphicFramePr>
        <p:xfrm>
          <a:off x="3114343" y="1232828"/>
          <a:ext cx="3829715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54403" y="2567195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81515"/>
              </p:ext>
            </p:extLst>
          </p:nvPr>
        </p:nvGraphicFramePr>
        <p:xfrm>
          <a:off x="2345400" y="5467255"/>
          <a:ext cx="5367600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065643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263973164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3" y="1421940"/>
            <a:ext cx="713919" cy="71391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85" y="1265605"/>
            <a:ext cx="422144" cy="97844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51" y="2712994"/>
            <a:ext cx="819107" cy="819107"/>
          </a:xfrm>
          <a:prstGeom prst="rect">
            <a:avLst/>
          </a:prstGeom>
        </p:spPr>
      </p:pic>
      <p:pic>
        <p:nvPicPr>
          <p:cNvPr id="26" name="Picture 2" descr="Image result for sciss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" y="5098669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00" y="1453576"/>
            <a:ext cx="664936" cy="745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04" y="1435569"/>
            <a:ext cx="664936" cy="745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5" y="1545200"/>
            <a:ext cx="609089" cy="5619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98" y="2748005"/>
            <a:ext cx="713919" cy="7139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4" y="2612442"/>
            <a:ext cx="555513" cy="9251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55" y="2614789"/>
            <a:ext cx="386291" cy="9173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3067674" y="2684629"/>
            <a:ext cx="801725" cy="7953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01" y="2587886"/>
            <a:ext cx="623915" cy="9888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11" y="2830035"/>
            <a:ext cx="677004" cy="624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45" y="2607241"/>
            <a:ext cx="643268" cy="9649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7747461" y="2773425"/>
            <a:ext cx="738837" cy="710773"/>
          </a:xfrm>
          <a:prstGeom prst="rect">
            <a:avLst/>
          </a:prstGeom>
        </p:spPr>
      </p:pic>
      <p:pic>
        <p:nvPicPr>
          <p:cNvPr id="42" name="Picture 2" descr="Image result for vampire clipart black and 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15" y="1017592"/>
            <a:ext cx="1039751" cy="14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mage result for witch clip art black and 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0" y="1061995"/>
            <a:ext cx="1397766" cy="13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Image result for mummy clip art black and whi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3" y="983326"/>
            <a:ext cx="1282421" cy="15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frankenstein dancing clipart black and whit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54" y="1048320"/>
            <a:ext cx="1552957" cy="13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05073"/>
              </p:ext>
            </p:extLst>
          </p:nvPr>
        </p:nvGraphicFramePr>
        <p:xfrm>
          <a:off x="1699793" y="1178472"/>
          <a:ext cx="69012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149364424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899916812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599630344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0516776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29485278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15835367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918740801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41258091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702754227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26279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51058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226637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09469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958486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50837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242" r="6947" b="-3242"/>
          <a:stretch/>
        </p:blipFill>
        <p:spPr>
          <a:xfrm>
            <a:off x="3245922" y="1203178"/>
            <a:ext cx="735620" cy="1041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4026321" y="1323218"/>
            <a:ext cx="738837" cy="710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49" y="1282114"/>
            <a:ext cx="819107" cy="81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53" y="2266395"/>
            <a:ext cx="669441" cy="952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36" y="2275541"/>
            <a:ext cx="593015" cy="870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7" y="3274048"/>
            <a:ext cx="736984" cy="100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41" y="3306112"/>
            <a:ext cx="724496" cy="965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82" y="3367588"/>
            <a:ext cx="747622" cy="770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20" y="3376069"/>
            <a:ext cx="719845" cy="848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08" y="3283804"/>
            <a:ext cx="770184" cy="9883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4" y="2369378"/>
            <a:ext cx="664936" cy="745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3" y="4339625"/>
            <a:ext cx="684848" cy="888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61" y="4361273"/>
            <a:ext cx="370965" cy="8960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78" y="5459507"/>
            <a:ext cx="723356" cy="820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2" y="5366468"/>
            <a:ext cx="623915" cy="988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06" b="91806" l="36797" r="64453">
                        <a14:foregroundMark x1="46328" y1="39583" x2="46094" y2="69861"/>
                        <a14:foregroundMark x1="42266" y1="47083" x2="44453" y2="42222"/>
                        <a14:foregroundMark x1="50547" y1="39861" x2="51875" y2="65833"/>
                        <a14:foregroundMark x1="54688" y1="39583" x2="55078" y2="68194"/>
                        <a14:foregroundMark x1="58203" y1="41667" x2="47891" y2="63333"/>
                        <a14:foregroundMark x1="48984" y1="57917" x2="48984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83" t="6768" r="35092" b="8672"/>
          <a:stretch/>
        </p:blipFill>
        <p:spPr>
          <a:xfrm>
            <a:off x="7178345" y="5409601"/>
            <a:ext cx="574910" cy="962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4" y="6649751"/>
            <a:ext cx="609089" cy="561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41" y="6542233"/>
            <a:ext cx="733095" cy="7330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471" b="94118" l="9901" r="96040">
                        <a14:foregroundMark x1="38614" y1="11765" x2="54455" y2="29412"/>
                        <a14:foregroundMark x1="41584" y1="20000" x2="28713" y2="33529"/>
                        <a14:foregroundMark x1="40594" y1="74118" x2="43564" y2="87059"/>
                        <a14:foregroundMark x1="62376" y1="72941" x2="61386" y2="8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51" y="6338987"/>
            <a:ext cx="664115" cy="11178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7" y="6371606"/>
            <a:ext cx="791688" cy="11182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5000" l="10000" r="90000">
                        <a14:foregroundMark x1="48500" y1="27381" x2="33250" y2="69286"/>
                        <a14:foregroundMark x1="21250" y1="40476" x2="46750" y2="4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30" y="5391329"/>
            <a:ext cx="967260" cy="10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2375"/>
              </p:ext>
            </p:extLst>
          </p:nvPr>
        </p:nvGraphicFramePr>
        <p:xfrm>
          <a:off x="220702" y="2699138"/>
          <a:ext cx="9191316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0327782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3390086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9320733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19630384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27618"/>
              </p:ext>
            </p:extLst>
          </p:nvPr>
        </p:nvGraphicFramePr>
        <p:xfrm>
          <a:off x="599391" y="1228167"/>
          <a:ext cx="4595658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27350"/>
              </p:ext>
            </p:extLst>
          </p:nvPr>
        </p:nvGraphicFramePr>
        <p:xfrm>
          <a:off x="2091552" y="5467255"/>
          <a:ext cx="6127544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223415" y="2699138"/>
            <a:ext cx="9630034" cy="1107996"/>
            <a:chOff x="223415" y="2573010"/>
            <a:chExt cx="9630034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9412018" y="2573010"/>
              <a:ext cx="4414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600" dirty="0">
                  <a:latin typeface="Imprint MT Shadow" panose="04020605060303030202" pitchFamily="82" charset="0"/>
                </a:rPr>
                <a:t>!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063" y="2582949"/>
              <a:ext cx="607840" cy="101230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15" y="2726190"/>
              <a:ext cx="726780" cy="7267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058" y="2655119"/>
              <a:ext cx="685107" cy="89832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963" b="88889" l="54118" r="99118">
                          <a14:foregroundMark x1="58824" y1="42963" x2="62941" y2="43333"/>
                          <a14:foregroundMark x1="87941" y1="65926" x2="91765" y2="71111"/>
                          <a14:foregroundMark x1="91176" y1="65185" x2="91176" y2="65185"/>
                          <a14:foregroundMark x1="94706" y1="68889" x2="94706" y2="68889"/>
                          <a14:foregroundMark x1="88824" y1="70741" x2="86765" y2="67407"/>
                          <a14:foregroundMark x1="82647" y1="48889" x2="77941" y2="48889"/>
                          <a14:foregroundMark x1="67941" y1="48148" x2="69706" y2="4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4" t="33574" b="10753"/>
            <a:stretch/>
          </p:blipFill>
          <p:spPr>
            <a:xfrm>
              <a:off x="1725853" y="2680127"/>
              <a:ext cx="851240" cy="8189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355" y="2634948"/>
              <a:ext cx="593015" cy="87048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588" y="2610133"/>
              <a:ext cx="677372" cy="9031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888" y="2736253"/>
              <a:ext cx="659024" cy="678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360" y="2664908"/>
              <a:ext cx="719845" cy="848388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09" y="2662553"/>
              <a:ext cx="883462" cy="88346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855" y="2801915"/>
              <a:ext cx="677004" cy="6249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738" y="2704681"/>
              <a:ext cx="713919" cy="713919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670139" y="1266094"/>
            <a:ext cx="4444256" cy="988303"/>
            <a:chOff x="2802119" y="1270755"/>
            <a:chExt cx="4444256" cy="98830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19" y="1518043"/>
              <a:ext cx="666363" cy="4615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584" y="1436393"/>
              <a:ext cx="713919" cy="71391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386" y="1307101"/>
              <a:ext cx="883462" cy="8834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934" y="1270755"/>
              <a:ext cx="770184" cy="98830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07" y="1278044"/>
              <a:ext cx="643268" cy="964902"/>
            </a:xfrm>
            <a:prstGeom prst="rect">
              <a:avLst/>
            </a:prstGeom>
          </p:spPr>
        </p:pic>
      </p:grpSp>
      <p:pic>
        <p:nvPicPr>
          <p:cNvPr id="1028" name="Picture 4" descr="Image result for frankenstein dancing clipart black and 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2" y="1056289"/>
            <a:ext cx="1552957" cy="13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ampire dancing clipart black and whi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19" y="849485"/>
            <a:ext cx="1293706" cy="16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mmy dancing clipart black and white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5694" r="48999" b="15931"/>
          <a:stretch/>
        </p:blipFill>
        <p:spPr bwMode="auto">
          <a:xfrm>
            <a:off x="8676738" y="938779"/>
            <a:ext cx="1215456" cy="14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scissor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1" y="5097203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0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40923"/>
              </p:ext>
            </p:extLst>
          </p:nvPr>
        </p:nvGraphicFramePr>
        <p:xfrm>
          <a:off x="3886076" y="2571658"/>
          <a:ext cx="5361601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55816"/>
              </p:ext>
            </p:extLst>
          </p:nvPr>
        </p:nvGraphicFramePr>
        <p:xfrm>
          <a:off x="417786" y="1060525"/>
          <a:ext cx="9191316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10489"/>
              </p:ext>
            </p:extLst>
          </p:nvPr>
        </p:nvGraphicFramePr>
        <p:xfrm>
          <a:off x="1578600" y="5467255"/>
          <a:ext cx="6901200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94515302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715615" y="4396667"/>
            <a:ext cx="68078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22977" y="2550007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?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16" y="1124032"/>
            <a:ext cx="653330" cy="907403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75" y="2646805"/>
            <a:ext cx="679704" cy="9144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03" y="1215742"/>
            <a:ext cx="702841" cy="702841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20338"/>
          <a:stretch/>
        </p:blipFill>
        <p:spPr>
          <a:xfrm>
            <a:off x="7753437" y="2651252"/>
            <a:ext cx="695986" cy="866927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1215742"/>
            <a:ext cx="819107" cy="81910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4" y="1124656"/>
            <a:ext cx="593015" cy="870481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66" y="1068369"/>
            <a:ext cx="736984" cy="1005264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19" y="2667421"/>
            <a:ext cx="718472" cy="740026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03" y="1143378"/>
            <a:ext cx="719845" cy="848388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74" y="2616178"/>
            <a:ext cx="740652" cy="950408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2" y="1148789"/>
            <a:ext cx="684848" cy="888163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8" y="1079398"/>
            <a:ext cx="623915" cy="988847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01" y="1356589"/>
            <a:ext cx="609089" cy="561994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35" y="2601683"/>
            <a:ext cx="643268" cy="964902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12" y="2742098"/>
            <a:ext cx="819107" cy="819107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10" y="2640635"/>
            <a:ext cx="684848" cy="888163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43" y="1111606"/>
            <a:ext cx="556479" cy="911112"/>
          </a:xfrm>
          <a:prstGeom prst="rect">
            <a:avLst/>
          </a:prstGeom>
        </p:spPr>
      </p:pic>
      <p:pic>
        <p:nvPicPr>
          <p:cNvPr id="2050" name="Picture 2" descr="Image result for kids costume clip art black and 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4" y="2179568"/>
            <a:ext cx="3279451" cy="17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scissor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7" y="5097203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0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46297"/>
              </p:ext>
            </p:extLst>
          </p:nvPr>
        </p:nvGraphicFramePr>
        <p:xfrm>
          <a:off x="1520719" y="2603637"/>
          <a:ext cx="8117487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0327782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3390086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9320733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19630384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08855"/>
              </p:ext>
            </p:extLst>
          </p:nvPr>
        </p:nvGraphicFramePr>
        <p:xfrm>
          <a:off x="220702" y="1232828"/>
          <a:ext cx="9191316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20308"/>
              </p:ext>
            </p:extLst>
          </p:nvPr>
        </p:nvGraphicFramePr>
        <p:xfrm>
          <a:off x="1195200" y="5467255"/>
          <a:ext cx="7668000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8515799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405239515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396667"/>
            <a:ext cx="6854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29755" y="2603637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484" y="1342519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,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46" y="2678953"/>
            <a:ext cx="555513" cy="92515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6639" l="4703" r="98391">
                        <a14:foregroundMark x1="39604" y1="75462" x2="64728" y2="72605"/>
                        <a14:foregroundMark x1="58911" y1="81513" x2="54455" y2="7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702" y="1483384"/>
            <a:ext cx="795293" cy="58564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242" r="6947" b="-3242"/>
          <a:stretch/>
        </p:blipFill>
        <p:spPr>
          <a:xfrm>
            <a:off x="6352818" y="1266010"/>
            <a:ext cx="735620" cy="104133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9" y="2736671"/>
            <a:ext cx="819107" cy="81910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23" y="1332048"/>
            <a:ext cx="593015" cy="87048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81" y="1328076"/>
            <a:ext cx="719845" cy="84838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45" y="2681555"/>
            <a:ext cx="684848" cy="88816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18" y="1341856"/>
            <a:ext cx="723356" cy="82082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12" y="2791147"/>
            <a:ext cx="733095" cy="73309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6" y="1251068"/>
            <a:ext cx="422144" cy="97844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0" y="2671729"/>
            <a:ext cx="556479" cy="91111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15" y="2937329"/>
            <a:ext cx="666363" cy="4615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9" y="1529121"/>
            <a:ext cx="677004" cy="62492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85" y="1241536"/>
            <a:ext cx="643268" cy="96490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78" y="1494904"/>
            <a:ext cx="677004" cy="62492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2" y="1278371"/>
            <a:ext cx="643268" cy="96490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79" y="2860530"/>
            <a:ext cx="677004" cy="624927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90" y="1328076"/>
            <a:ext cx="593015" cy="87048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96" y="2650952"/>
            <a:ext cx="593015" cy="87048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4" y="2924355"/>
            <a:ext cx="658751" cy="431647"/>
          </a:xfrm>
          <a:prstGeom prst="rect">
            <a:avLst/>
          </a:prstGeom>
        </p:spPr>
      </p:pic>
      <p:pic>
        <p:nvPicPr>
          <p:cNvPr id="3074" name="Picture 2" descr="Image result for old doors black and white clip ar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5" y="2334139"/>
            <a:ext cx="1099182" cy="16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scissor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" y="5098669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2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5499"/>
              </p:ext>
            </p:extLst>
          </p:nvPr>
        </p:nvGraphicFramePr>
        <p:xfrm>
          <a:off x="3880286" y="2573010"/>
          <a:ext cx="2297829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27832"/>
              </p:ext>
            </p:extLst>
          </p:nvPr>
        </p:nvGraphicFramePr>
        <p:xfrm>
          <a:off x="1199485" y="1232828"/>
          <a:ext cx="765943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8115" y="2573010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43009"/>
              </p:ext>
            </p:extLst>
          </p:nvPr>
        </p:nvGraphicFramePr>
        <p:xfrm>
          <a:off x="2731371" y="5467255"/>
          <a:ext cx="4595658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4596" y="2388343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1642" y="2388343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“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95" y="1394965"/>
            <a:ext cx="819107" cy="8191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36" y="1286616"/>
            <a:ext cx="736984" cy="10052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4" y="1271830"/>
            <a:ext cx="724496" cy="9659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75" y="1365203"/>
            <a:ext cx="678342" cy="6986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54" y="1402285"/>
            <a:ext cx="733095" cy="73309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30" y="1266758"/>
            <a:ext cx="723712" cy="93647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8" y="1402285"/>
            <a:ext cx="713919" cy="71391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51" y="1257031"/>
            <a:ext cx="422144" cy="97844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85" y="1286616"/>
            <a:ext cx="770184" cy="98830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376" y="2848341"/>
            <a:ext cx="928418" cy="45260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08" y="2713060"/>
            <a:ext cx="819107" cy="81910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93" y="2725165"/>
            <a:ext cx="819107" cy="819107"/>
          </a:xfrm>
          <a:prstGeom prst="rect">
            <a:avLst/>
          </a:prstGeom>
        </p:spPr>
      </p:pic>
      <p:pic>
        <p:nvPicPr>
          <p:cNvPr id="4098" name="Picture 2" descr="Image result for ghost clip ar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2" r="53156"/>
          <a:stretch/>
        </p:blipFill>
        <p:spPr bwMode="auto">
          <a:xfrm rot="20427556">
            <a:off x="1348411" y="2366077"/>
            <a:ext cx="1275848" cy="16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host clip ar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0785" l="31636" r="100000">
                        <a14:foregroundMark x1="47636" y1="16116" x2="94727" y2="44008"/>
                        <a14:foregroundMark x1="82000" y1="6612" x2="54545" y2="1446"/>
                        <a14:foregroundMark x1="50364" y1="8264" x2="92000" y2="18182"/>
                        <a14:foregroundMark x1="92909" y1="17975" x2="99818" y2="28512"/>
                        <a14:foregroundMark x1="97273" y1="17975" x2="94000" y2="35950"/>
                        <a14:foregroundMark x1="98000" y1="28926" x2="86000" y2="39463"/>
                        <a14:foregroundMark x1="87818" y1="38843" x2="82364" y2="60331"/>
                        <a14:foregroundMark x1="81455" y1="61983" x2="68182" y2="76446"/>
                        <a14:foregroundMark x1="67273" y1="76033" x2="59091" y2="77479"/>
                        <a14:foregroundMark x1="70909" y1="73967" x2="80182" y2="65496"/>
                        <a14:foregroundMark x1="58545" y1="56198" x2="66364" y2="72727"/>
                        <a14:foregroundMark x1="64545" y1="65496" x2="61273" y2="77479"/>
                        <a14:foregroundMark x1="70000" y1="23347" x2="77818" y2="17149"/>
                        <a14:foregroundMark x1="61818" y1="17149" x2="74545" y2="30165"/>
                        <a14:foregroundMark x1="80182" y1="7231" x2="83818" y2="17562"/>
                        <a14:foregroundMark x1="86727" y1="51240" x2="82000" y2="53099"/>
                        <a14:foregroundMark x1="63818" y1="66736" x2="62545" y2="68388"/>
                        <a14:foregroundMark x1="57273" y1="57645" x2="54909" y2="46694"/>
                        <a14:foregroundMark x1="57273" y1="47521" x2="51455" y2="36983"/>
                        <a14:foregroundMark x1="54364" y1="47934" x2="52909" y2="37810"/>
                        <a14:foregroundMark x1="53091" y1="37190" x2="44364" y2="30579"/>
                        <a14:foregroundMark x1="66364" y1="76240" x2="59273" y2="77893"/>
                        <a14:foregroundMark x1="95818" y1="18802" x2="99091" y2="20041"/>
                        <a14:foregroundMark x1="97636" y1="18802" x2="92000" y2="17355"/>
                        <a14:foregroundMark x1="60545" y1="3926" x2="55273" y2="11364"/>
                        <a14:foregroundMark x1="56909" y1="9917" x2="53273" y2="20661"/>
                        <a14:foregroundMark x1="51091" y1="20248" x2="41818" y2="19008"/>
                        <a14:foregroundMark x1="38182" y1="23760" x2="44727" y2="31818"/>
                        <a14:foregroundMark x1="42000" y1="19215" x2="39455" y2="25826"/>
                        <a14:foregroundMark x1="41273" y1="19835" x2="39091" y2="23967"/>
                        <a14:foregroundMark x1="41818" y1="19215" x2="47636" y2="18802"/>
                        <a14:foregroundMark x1="62000" y1="2686" x2="68545" y2="0"/>
                        <a14:foregroundMark x1="66727" y1="620" x2="76545" y2="1653"/>
                        <a14:foregroundMark x1="79636" y1="5579" x2="75091" y2="2479"/>
                        <a14:foregroundMark x1="40000" y1="26653" x2="43818" y2="31405"/>
                        <a14:foregroundMark x1="54545" y1="47934" x2="56727" y2="56612"/>
                        <a14:foregroundMark x1="86364" y1="47521" x2="83455" y2="57438"/>
                        <a14:foregroundMark x1="47091" y1="17975" x2="40909" y2="19628"/>
                        <a14:foregroundMark x1="40545" y1="19215" x2="39273" y2="25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99" b="20453"/>
          <a:stretch/>
        </p:blipFill>
        <p:spPr bwMode="auto">
          <a:xfrm rot="1457644">
            <a:off x="7330841" y="2364856"/>
            <a:ext cx="1474416" cy="15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scissor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" y="5098669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0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69208"/>
              </p:ext>
            </p:extLst>
          </p:nvPr>
        </p:nvGraphicFramePr>
        <p:xfrm>
          <a:off x="800747" y="2573010"/>
          <a:ext cx="842623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0327782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3390086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9320733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19630384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28077"/>
              </p:ext>
            </p:extLst>
          </p:nvPr>
        </p:nvGraphicFramePr>
        <p:xfrm>
          <a:off x="151200" y="1185513"/>
          <a:ext cx="97560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86485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8438007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820708" y="4934565"/>
            <a:ext cx="77526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239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48776"/>
              </p:ext>
            </p:extLst>
          </p:nvPr>
        </p:nvGraphicFramePr>
        <p:xfrm>
          <a:off x="1069200" y="5495917"/>
          <a:ext cx="7920000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3555087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423710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889849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944375" y="4396667"/>
            <a:ext cx="5628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1482" y="1054689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’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7697953" y="2756013"/>
            <a:ext cx="738837" cy="710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9" y="1334228"/>
            <a:ext cx="751636" cy="75163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26" y="1259370"/>
            <a:ext cx="593015" cy="8704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79" y="1204881"/>
            <a:ext cx="736984" cy="10052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01" y="1366040"/>
            <a:ext cx="570193" cy="67201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39" y="1334228"/>
            <a:ext cx="598679" cy="76822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79" y="1251903"/>
            <a:ext cx="556479" cy="911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1" y="1511241"/>
            <a:ext cx="611241" cy="56422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9" y="1266757"/>
            <a:ext cx="676706" cy="87564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60" y="1198009"/>
            <a:ext cx="670174" cy="99320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8" y="2598011"/>
            <a:ext cx="643268" cy="9649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24">
            <a:off x="87499" y="1266077"/>
            <a:ext cx="801725" cy="79536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53" y="2640766"/>
            <a:ext cx="653330" cy="90740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95" y="1280405"/>
            <a:ext cx="617779" cy="84944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4" y="2718650"/>
            <a:ext cx="751636" cy="75163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03" y="2640732"/>
            <a:ext cx="593015" cy="87048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5" y="2645696"/>
            <a:ext cx="593015" cy="87048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47" y="2718650"/>
            <a:ext cx="598679" cy="76822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3" y="2747854"/>
            <a:ext cx="570193" cy="67201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9" y="2651801"/>
            <a:ext cx="556479" cy="91111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81" y="2650982"/>
            <a:ext cx="664795" cy="86023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9290503" y="2674519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!</a:t>
            </a:r>
          </a:p>
        </p:txBody>
      </p:sp>
      <p:pic>
        <p:nvPicPr>
          <p:cNvPr id="117" name="Picture 2" descr="Image result for kids costume clip art black and 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3" y="3691083"/>
            <a:ext cx="1174503" cy="15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0" y="5366965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2" descr="Image result for scissor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14123" y="5179204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8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23975"/>
              </p:ext>
            </p:extLst>
          </p:nvPr>
        </p:nvGraphicFramePr>
        <p:xfrm>
          <a:off x="161585" y="2573010"/>
          <a:ext cx="9307308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09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30327782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4033900868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4093207339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3119630384"/>
                    </a:ext>
                  </a:extLst>
                </a:gridCol>
                <a:gridCol w="724609">
                  <a:extLst>
                    <a:ext uri="{9D8B030D-6E8A-4147-A177-3AD203B41FA5}">
                      <a16:colId xmlns:a16="http://schemas.microsoft.com/office/drawing/2014/main" val="386326223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41535"/>
              </p:ext>
            </p:extLst>
          </p:nvPr>
        </p:nvGraphicFramePr>
        <p:xfrm>
          <a:off x="1388821" y="1217856"/>
          <a:ext cx="83484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6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16081425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109112528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54857"/>
              </p:ext>
            </p:extLst>
          </p:nvPr>
        </p:nvGraphicFramePr>
        <p:xfrm>
          <a:off x="1049400" y="5467255"/>
          <a:ext cx="7959600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600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2158398153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3752399134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3900519297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14489" y="2573010"/>
            <a:ext cx="44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>
                <a:latin typeface="Imprint MT Shadow" panose="04020605060303030202" pitchFamily="82" charset="0"/>
              </a:rPr>
              <a:t>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88889" l="54118" r="99118">
                        <a14:foregroundMark x1="58824" y1="42963" x2="62941" y2="43333"/>
                        <a14:foregroundMark x1="87941" y1="65926" x2="91765" y2="71111"/>
                        <a14:foregroundMark x1="91176" y1="65185" x2="91176" y2="65185"/>
                        <a14:foregroundMark x1="94706" y1="68889" x2="94706" y2="68889"/>
                        <a14:foregroundMark x1="88824" y1="70741" x2="86765" y2="67407"/>
                        <a14:foregroundMark x1="82647" y1="48889" x2="77941" y2="48889"/>
                        <a14:foregroundMark x1="67941" y1="48148" x2="69706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3574" b="10753"/>
          <a:stretch/>
        </p:blipFill>
        <p:spPr>
          <a:xfrm>
            <a:off x="2324455" y="2772314"/>
            <a:ext cx="738837" cy="710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12" y="2687055"/>
            <a:ext cx="819107" cy="81910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85" y="1379756"/>
            <a:ext cx="636828" cy="75054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31" y="2687352"/>
            <a:ext cx="621121" cy="7970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22" y="2663346"/>
            <a:ext cx="676929" cy="87789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45" y="1234990"/>
            <a:ext cx="422144" cy="97844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00" y="1273389"/>
            <a:ext cx="653330" cy="90740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2" y="2637919"/>
            <a:ext cx="555513" cy="92515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88" y="1268088"/>
            <a:ext cx="556479" cy="911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61" y="2889433"/>
            <a:ext cx="666363" cy="46157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75" y="2848848"/>
            <a:ext cx="637909" cy="58883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2" y="1405181"/>
            <a:ext cx="687295" cy="68729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66" y="2596402"/>
            <a:ext cx="643268" cy="9649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242" r="6947" b="-3242"/>
          <a:stretch/>
        </p:blipFill>
        <p:spPr>
          <a:xfrm>
            <a:off x="7683022" y="1236304"/>
            <a:ext cx="735620" cy="104133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6" y="2659907"/>
            <a:ext cx="660999" cy="88133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11" y="1411949"/>
            <a:ext cx="686211" cy="70679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000" l="10000" r="90000">
                        <a14:foregroundMark x1="48500" y1="27381" x2="33250" y2="69286"/>
                        <a14:foregroundMark x1="21250" y1="40476" x2="46750" y2="4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56" y="1252906"/>
            <a:ext cx="967260" cy="101562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70" y="1263135"/>
            <a:ext cx="556479" cy="91111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04" y="2741921"/>
            <a:ext cx="687295" cy="6872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2" y="2782991"/>
            <a:ext cx="687295" cy="6872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50" y="2642500"/>
            <a:ext cx="620304" cy="804457"/>
          </a:xfrm>
          <a:prstGeom prst="rect">
            <a:avLst/>
          </a:prstGeom>
        </p:spPr>
      </p:pic>
      <p:pic>
        <p:nvPicPr>
          <p:cNvPr id="6146" name="Picture 2" descr="Image result for haunted house clip art black and whi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7" y="892806"/>
            <a:ext cx="1103465" cy="16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scissor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" y="5098669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9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21006"/>
              </p:ext>
            </p:extLst>
          </p:nvPr>
        </p:nvGraphicFramePr>
        <p:xfrm>
          <a:off x="2127679" y="2573010"/>
          <a:ext cx="5361601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67744"/>
              </p:ext>
            </p:extLst>
          </p:nvPr>
        </p:nvGraphicFramePr>
        <p:xfrm>
          <a:off x="1199485" y="1232828"/>
          <a:ext cx="765943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81974148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171719569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332593771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790148420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17786" y="4953716"/>
            <a:ext cx="9222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824" y="4027335"/>
            <a:ext cx="23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Imprint MT Shadow" panose="04020605060303030202" pitchFamily="82" charset="0"/>
              </a:rPr>
              <a:t>My secret sentence is: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17085"/>
              </p:ext>
            </p:extLst>
          </p:nvPr>
        </p:nvGraphicFramePr>
        <p:xfrm>
          <a:off x="2091552" y="5467255"/>
          <a:ext cx="6127544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43">
                  <a:extLst>
                    <a:ext uri="{9D8B030D-6E8A-4147-A177-3AD203B41FA5}">
                      <a16:colId xmlns:a16="http://schemas.microsoft.com/office/drawing/2014/main" val="269108638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36147452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1257902678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231593195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407007776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184882627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2639685300"/>
                    </a:ext>
                  </a:extLst>
                </a:gridCol>
                <a:gridCol w="765943">
                  <a:extLst>
                    <a:ext uri="{9D8B030D-6E8A-4147-A177-3AD203B41FA5}">
                      <a16:colId xmlns:a16="http://schemas.microsoft.com/office/drawing/2014/main" val="527168503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8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800" b="0" dirty="0" err="1">
                          <a:solidFill>
                            <a:schemeClr val="tx1"/>
                          </a:solidFill>
                          <a:latin typeface="Imprint MT Shadow" panose="04020605060303030202" pitchFamily="82" charset="0"/>
                        </a:rPr>
                        <a:t>i</a:t>
                      </a:r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4800" b="0" dirty="0">
                        <a:solidFill>
                          <a:schemeClr val="tx1"/>
                        </a:solidFill>
                        <a:latin typeface="Imprint MT Shadow" panose="04020605060303030202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2874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15615" y="4396667"/>
            <a:ext cx="6696403" cy="3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51807" y="1272776"/>
            <a:ext cx="7480197" cy="2348183"/>
            <a:chOff x="1267865" y="1281339"/>
            <a:chExt cx="7480197" cy="2348183"/>
          </a:xfrm>
        </p:grpSpPr>
        <p:sp>
          <p:nvSpPr>
            <p:cNvPr id="10" name="TextBox 9"/>
            <p:cNvSpPr txBox="1"/>
            <p:nvPr/>
          </p:nvSpPr>
          <p:spPr>
            <a:xfrm>
              <a:off x="7556944" y="2509014"/>
              <a:ext cx="4414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600" dirty="0">
                  <a:latin typeface="Imprint MT Shadow" panose="04020605060303030202" pitchFamily="82" charset="0"/>
                </a:rPr>
                <a:t>!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164" y="1308680"/>
              <a:ext cx="593015" cy="87048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376" y="2687153"/>
              <a:ext cx="664936" cy="74524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096" y="2649585"/>
              <a:ext cx="684848" cy="8881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412" y="1295893"/>
              <a:ext cx="370965" cy="89605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93" y="1322110"/>
              <a:ext cx="653330" cy="907403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549" y="1281339"/>
              <a:ext cx="555513" cy="92515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865" y="1290733"/>
              <a:ext cx="556479" cy="91111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279" y="1579881"/>
              <a:ext cx="666363" cy="461578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171" y="1446932"/>
              <a:ext cx="677004" cy="62492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074" y="2588188"/>
              <a:ext cx="670174" cy="99320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106" y="2614232"/>
              <a:ext cx="685107" cy="898329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242" r="6947" b="-3242"/>
            <a:stretch/>
          </p:blipFill>
          <p:spPr>
            <a:xfrm>
              <a:off x="6745228" y="2588188"/>
              <a:ext cx="735620" cy="104133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461" y="1503446"/>
              <a:ext cx="627784" cy="568413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158" y="2672079"/>
              <a:ext cx="556479" cy="91111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381" y="2714149"/>
              <a:ext cx="664936" cy="745242"/>
            </a:xfrm>
            <a:prstGeom prst="rect">
              <a:avLst/>
            </a:prstGeom>
          </p:spPr>
        </p:pic>
      </p:grpSp>
      <p:pic>
        <p:nvPicPr>
          <p:cNvPr id="7170" name="Picture 2" descr="Image result for jack o lantern clip art black and 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5" y="2416287"/>
            <a:ext cx="1412934" cy="14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jack o lanterns clip art black and 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74" y="1918431"/>
            <a:ext cx="2080204" cy="20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scissor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" y="5098669"/>
            <a:ext cx="517811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11805" y="5274284"/>
            <a:ext cx="10058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1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363</Words>
  <Application>Microsoft Office PowerPoint</Application>
  <PresentationFormat>Custom</PresentationFormat>
  <Paragraphs>311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Charlemagne Std</vt:lpstr>
      <vt:lpstr>Imprint MT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Straub</dc:creator>
  <cp:lastModifiedBy>Kaitlyn Straub</cp:lastModifiedBy>
  <cp:revision>47</cp:revision>
  <cp:lastPrinted>2016-10-26T04:22:01Z</cp:lastPrinted>
  <dcterms:created xsi:type="dcterms:W3CDTF">2016-10-25T22:23:13Z</dcterms:created>
  <dcterms:modified xsi:type="dcterms:W3CDTF">2016-11-24T02:44:49Z</dcterms:modified>
</cp:coreProperties>
</file>