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C.G" initials="JC" lastIdx="1" clrIdx="0">
    <p:extLst>
      <p:ext uri="{19B8F6BF-5375-455C-9EA6-DF929625EA0E}">
        <p15:presenceInfo xmlns:p15="http://schemas.microsoft.com/office/powerpoint/2012/main" userId="42c58b3ef917bc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E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74C2-3394-423B-BED9-7C50F88B274D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BBAF-5DF9-4C80-9892-07C6570D76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49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3BBAF-5DF9-4C80-9892-07C6570D76C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474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16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7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32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554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71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86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75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6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3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3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955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2000">
              <a:schemeClr val="tx1">
                <a:lumMod val="95000"/>
                <a:lumOff val="5000"/>
              </a:schemeClr>
            </a:gs>
            <a:gs pos="0">
              <a:srgbClr val="002060">
                <a:alpha val="88000"/>
                <a:lumMod val="5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FB20-C7B1-41A1-A86F-04BE64A558B4}" type="datetimeFigureOut">
              <a:rPr lang="es-ES" smtClean="0"/>
              <a:t>15/02/2015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CF4A-3C33-410A-A420-A6D7D94416A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37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hlinkClick r:id="" action="ppaction://hlinkshowjump?jump=endshow"/>
          </p:cNvPr>
          <p:cNvSpPr/>
          <p:nvPr/>
        </p:nvSpPr>
        <p:spPr>
          <a:xfrm>
            <a:off x="0" y="5715000"/>
            <a:ext cx="2530928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9" name="Elipse 8">
            <a:hlinkClick r:id="" action="ppaction://hlinkshowjump?jump=nextslide"/>
          </p:cNvPr>
          <p:cNvSpPr/>
          <p:nvPr/>
        </p:nvSpPr>
        <p:spPr>
          <a:xfrm>
            <a:off x="3616777" y="1747157"/>
            <a:ext cx="4474030" cy="45066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START!</a:t>
            </a:r>
            <a:endParaRPr lang="es-ES" sz="5400" dirty="0"/>
          </a:p>
        </p:txBody>
      </p:sp>
      <p:pic>
        <p:nvPicPr>
          <p:cNvPr id="5" name="OMFG - Hel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5928" y="571499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8091" y="63667"/>
            <a:ext cx="6674544" cy="1015663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EL INTERROGATORIO</a:t>
            </a:r>
            <a:endParaRPr lang="es-E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" action="ppaction://hlinkshowjump?jump=endshow"/>
          </p:cNvPr>
          <p:cNvSpPr/>
          <p:nvPr/>
        </p:nvSpPr>
        <p:spPr>
          <a:xfrm>
            <a:off x="0" y="5715000"/>
            <a:ext cx="2530928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6" name="Rectángulo 5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261257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LIKES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4454498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COMENTARIOS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hlinkClick r:id="" action="ppaction://hlinkshowjump?jump=nextslide"/>
          </p:cNvPr>
          <p:cNvSpPr/>
          <p:nvPr/>
        </p:nvSpPr>
        <p:spPr>
          <a:xfrm>
            <a:off x="8647739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VISITAS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877785" y="298024"/>
            <a:ext cx="7091402" cy="1938992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¿Qué es lo que le da dinero a un youtuber?</a:t>
            </a:r>
            <a:endParaRPr lang="es-E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greenharvestmedia.com/wp-content/uploads/2014/08/FACEBOOK-LIKE_267687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50" y="4168587"/>
            <a:ext cx="709384" cy="442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0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" action="ppaction://hlinkshowjump?jump=endshow"/>
          </p:cNvPr>
          <p:cNvSpPr/>
          <p:nvPr/>
        </p:nvSpPr>
        <p:spPr>
          <a:xfrm>
            <a:off x="0" y="5715000"/>
            <a:ext cx="2530928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220916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500millones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4237263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1billon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8647739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736.900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30928" y="571499"/>
            <a:ext cx="6645729" cy="1938992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¿Cuántos usuarios hay en twitter?</a:t>
            </a:r>
            <a:endParaRPr lang="es-E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" action="ppaction://hlinkshowjump?jump=endshow"/>
          </p:cNvPr>
          <p:cNvSpPr/>
          <p:nvPr/>
        </p:nvSpPr>
        <p:spPr>
          <a:xfrm>
            <a:off x="0" y="5715000"/>
            <a:ext cx="2530928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53078" y="109497"/>
            <a:ext cx="8245928" cy="2769989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</a:rPr>
              <a:t>¿Cuántas provincias hay en España?				</a:t>
            </a:r>
            <a:r>
              <a:rPr lang="es-ES" sz="5400" dirty="0" smtClean="0">
                <a:solidFill>
                  <a:srgbClr val="FF0000"/>
                </a:solidFill>
              </a:rPr>
              <a:t>     (sin contar las autónomas)</a:t>
            </a:r>
            <a:endParaRPr lang="es-ES" sz="6000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261257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56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hlinkClick r:id="" action="ppaction://hlinkshowjump?jump=nextslide"/>
          </p:cNvPr>
          <p:cNvSpPr/>
          <p:nvPr/>
        </p:nvSpPr>
        <p:spPr>
          <a:xfrm>
            <a:off x="4380538" y="3219772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50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8647739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48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hlinkClick r:id="" action="ppaction://hlinkshowjump?jump=endshow"/>
          </p:cNvPr>
          <p:cNvSpPr/>
          <p:nvPr/>
        </p:nvSpPr>
        <p:spPr>
          <a:xfrm>
            <a:off x="0" y="5715000"/>
            <a:ext cx="2530928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77785" y="149838"/>
            <a:ext cx="8245928" cy="175432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¿Cuándo fue el primer juego de la saga </a:t>
            </a:r>
            <a:r>
              <a:rPr lang="es-ES" sz="5400" dirty="0" smtClean="0">
                <a:solidFill>
                  <a:srgbClr val="FF0000"/>
                </a:solidFill>
              </a:rPr>
              <a:t>Call</a:t>
            </a:r>
            <a:r>
              <a:rPr lang="es-ES" sz="5400" dirty="0" smtClean="0">
                <a:solidFill>
                  <a:srgbClr val="FF0000"/>
                </a:solidFill>
              </a:rPr>
              <a:t> of </a:t>
            </a:r>
            <a:r>
              <a:rPr lang="es-ES" sz="5400" dirty="0" smtClean="0">
                <a:solidFill>
                  <a:srgbClr val="FF0000"/>
                </a:solidFill>
              </a:rPr>
              <a:t>duty</a:t>
            </a:r>
            <a:r>
              <a:rPr lang="es-ES" sz="5400" dirty="0" smtClean="0">
                <a:solidFill>
                  <a:srgbClr val="FF0000"/>
                </a:solidFill>
              </a:rPr>
              <a:t>?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6" name="Rectángulo 5">
            <a:hlinkClick r:id="" action="ppaction://hlinkshowjump?jump=nextslide"/>
          </p:cNvPr>
          <p:cNvSpPr/>
          <p:nvPr/>
        </p:nvSpPr>
        <p:spPr>
          <a:xfrm>
            <a:off x="261257" y="3233058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29 de octubre de 2003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4380538" y="3219772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18</a:t>
            </a:r>
            <a:r>
              <a:rPr lang="es-ES" sz="3200" dirty="0" smtClean="0"/>
              <a:t> </a:t>
            </a:r>
            <a:r>
              <a:rPr lang="es-ES" sz="2400" dirty="0"/>
              <a:t>de</a:t>
            </a:r>
            <a:r>
              <a:rPr lang="es-ES" sz="3200" dirty="0"/>
              <a:t> </a:t>
            </a:r>
            <a:r>
              <a:rPr lang="es-ES" sz="3200" dirty="0" smtClean="0"/>
              <a:t>diciembre </a:t>
            </a:r>
            <a:r>
              <a:rPr lang="es-ES" sz="3200" dirty="0"/>
              <a:t>de </a:t>
            </a:r>
            <a:r>
              <a:rPr lang="es-ES" sz="3200" dirty="0" smtClean="0"/>
              <a:t>2000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hlinkClick r:id="" action="ppaction://hlinkshowjump?jump=lastslide">
              <a:snd r:embed="rId2" name="bomb.wav"/>
            </a:hlinkClick>
          </p:cNvPr>
          <p:cNvSpPr/>
          <p:nvPr/>
        </p:nvSpPr>
        <p:spPr>
          <a:xfrm>
            <a:off x="8499819" y="3215451"/>
            <a:ext cx="3233057" cy="1485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3 de marzo de 1997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hlinkClick r:id="" action="ppaction://hlinkshowjump?jump=endshow">
              <a:snd r:embed="rId3" name="hammer.wav"/>
            </a:hlinkClick>
          </p:cNvPr>
          <p:cNvSpPr/>
          <p:nvPr/>
        </p:nvSpPr>
        <p:spPr>
          <a:xfrm>
            <a:off x="0" y="737668"/>
            <a:ext cx="5997388" cy="6120332"/>
          </a:xfrm>
          <a:prstGeom prst="ellipse">
            <a:avLst/>
          </a:prstGeom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SALIR</a:t>
            </a:r>
            <a:endParaRPr lang="es-E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Elipse 3">
            <a:hlinkClick r:id="" action="ppaction://hlinkshowjump?jump=firstslide">
              <a:snd r:embed="rId4" name="voltage.wav"/>
            </a:hlinkClick>
          </p:cNvPr>
          <p:cNvSpPr/>
          <p:nvPr/>
        </p:nvSpPr>
        <p:spPr>
          <a:xfrm>
            <a:off x="5997389" y="737668"/>
            <a:ext cx="6194612" cy="6120332"/>
          </a:xfrm>
          <a:prstGeom prst="ellipse">
            <a:avLst/>
          </a:prstGeom>
        </p:spPr>
        <p:style>
          <a:lnRef idx="2">
            <a:schemeClr val="dk1"/>
          </a:lnRef>
          <a:fillRef idx="1002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VOLVER AL PRINCIPIO DEL JUEGO</a:t>
            </a:r>
            <a:endParaRPr lang="es-E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53641" y="0"/>
            <a:ext cx="4337100" cy="1754326"/>
          </a:xfrm>
          <a:prstGeom prst="rect">
            <a:avLst/>
          </a:prstGeom>
          <a:ln/>
          <a:effectLst>
            <a:softEdge rad="127000"/>
          </a:effectLst>
          <a:scene3d>
            <a:camera prst="obliqueBottomRight"/>
            <a:lightRig rig="threePt" dir="t"/>
          </a:scene3d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¡HAS COMPLETADO EL </a:t>
            </a:r>
          </a:p>
          <a:p>
            <a:pPr algn="ctr"/>
            <a:r>
              <a:rPr lang="es-ES" sz="3600" dirty="0" smtClean="0"/>
              <a:t> INTERROGATORIO! </a:t>
            </a:r>
          </a:p>
          <a:p>
            <a:pPr algn="ctr"/>
            <a:r>
              <a:rPr lang="es-ES" sz="3600" b="1" i="1" dirty="0" smtClean="0"/>
              <a:t>  FELICIDADES</a:t>
            </a:r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22530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be 11"/>
          <p:cNvSpPr/>
          <p:nvPr/>
        </p:nvSpPr>
        <p:spPr>
          <a:xfrm rot="20705773">
            <a:off x="1793527" y="0"/>
            <a:ext cx="1095456" cy="793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JUAS JUAS</a:t>
            </a:r>
            <a:endParaRPr lang="es-ES" dirty="0"/>
          </a:p>
        </p:txBody>
      </p:sp>
      <p:sp>
        <p:nvSpPr>
          <p:cNvPr id="4" name="Elipse 3">
            <a:hlinkClick r:id="" action="ppaction://hlinkshowjump?jump=lastslideviewed">
              <a:snd r:embed="rId2" name="wind.wav"/>
            </a:hlinkClick>
          </p:cNvPr>
          <p:cNvSpPr/>
          <p:nvPr/>
        </p:nvSpPr>
        <p:spPr>
          <a:xfrm>
            <a:off x="8164879" y="3308938"/>
            <a:ext cx="3690258" cy="3510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VOLVER A LA PREGUNTA ANTERIOR</a:t>
            </a:r>
            <a:endParaRPr lang="es-ES" sz="4000" dirty="0"/>
          </a:p>
        </p:txBody>
      </p:sp>
      <p:pic>
        <p:nvPicPr>
          <p:cNvPr id="1026" name="Picture 2" descr="http://1.bp.blogspot.com/-pV-PBN-PaIk/Tu6m7z7tJdI/AAAAAAAABaU/aCcJxthBEL8/s1600/emoticon-malo-diablo-tan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753">
            <a:off x="107497" y="14912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hlinkClick r:id="" action="ppaction://hlinkshowjump?jump=endshow"/>
          </p:cNvPr>
          <p:cNvSpPr/>
          <p:nvPr/>
        </p:nvSpPr>
        <p:spPr>
          <a:xfrm>
            <a:off x="380839" y="3308938"/>
            <a:ext cx="3690258" cy="3510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dirty="0" smtClean="0"/>
              <a:t>SALIR</a:t>
            </a:r>
            <a:r>
              <a:rPr lang="es-ES" sz="6600" dirty="0" smtClean="0"/>
              <a:t> </a:t>
            </a:r>
            <a:endParaRPr lang="es-ES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072229" y="729641"/>
            <a:ext cx="6091517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dirty="0" smtClean="0"/>
              <a:t>PARECE QUE TA HAS EQUIVOCADO NO PASA NADA </a:t>
            </a:r>
          </a:p>
        </p:txBody>
      </p:sp>
      <p:sp>
        <p:nvSpPr>
          <p:cNvPr id="11" name="Flecha izquierda, derecha y arriba 10"/>
          <p:cNvSpPr/>
          <p:nvPr/>
        </p:nvSpPr>
        <p:spPr>
          <a:xfrm>
            <a:off x="3936145" y="1929970"/>
            <a:ext cx="4093782" cy="4097567"/>
          </a:xfrm>
          <a:prstGeom prst="leftRigh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ELIGE UNA </a:t>
            </a:r>
            <a:r>
              <a:rPr lang="es-ES" sz="9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¬.¬</a:t>
            </a:r>
            <a:endParaRPr lang="es-ES" sz="9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68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107</Words>
  <Application>Microsoft Office PowerPoint</Application>
  <PresentationFormat>Panorámica</PresentationFormat>
  <Paragraphs>34</Paragraphs>
  <Slides>7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C.G</dc:creator>
  <cp:lastModifiedBy>Jorge C.G</cp:lastModifiedBy>
  <cp:revision>23</cp:revision>
  <dcterms:created xsi:type="dcterms:W3CDTF">2015-01-31T13:56:17Z</dcterms:created>
  <dcterms:modified xsi:type="dcterms:W3CDTF">2015-02-14T23:21:16Z</dcterms:modified>
</cp:coreProperties>
</file>