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69" r:id="rId6"/>
    <p:sldId id="272" r:id="rId7"/>
    <p:sldId id="273" r:id="rId8"/>
    <p:sldId id="274" r:id="rId9"/>
    <p:sldId id="275" r:id="rId10"/>
    <p:sldId id="277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1" d="100"/>
          <a:sy n="151" d="100"/>
        </p:scale>
        <p:origin x="-72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CCC58-23FC-4528-BD67-3D1F7E7A750D}" type="datetimeFigureOut">
              <a:rPr lang="en-US" smtClean="0"/>
              <a:t>11/11/14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EEE3-6648-4235-8E47-04201170C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41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CCC58-23FC-4528-BD67-3D1F7E7A750D}" type="datetimeFigureOut">
              <a:rPr lang="en-US" smtClean="0"/>
              <a:t>11/11/14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EEE3-6648-4235-8E47-04201170C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6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CCC58-23FC-4528-BD67-3D1F7E7A750D}" type="datetimeFigureOut">
              <a:rPr lang="en-US" smtClean="0"/>
              <a:t>11/11/14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EEE3-6648-4235-8E47-04201170C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7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CCC58-23FC-4528-BD67-3D1F7E7A750D}" type="datetimeFigureOut">
              <a:rPr lang="en-US" smtClean="0"/>
              <a:t>11/11/14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EEE3-6648-4235-8E47-04201170C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76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CCC58-23FC-4528-BD67-3D1F7E7A750D}" type="datetimeFigureOut">
              <a:rPr lang="en-US" smtClean="0"/>
              <a:t>11/11/14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EEE3-6648-4235-8E47-04201170C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7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CCC58-23FC-4528-BD67-3D1F7E7A750D}" type="datetimeFigureOut">
              <a:rPr lang="en-US" smtClean="0"/>
              <a:t>11/11/14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EEE3-6648-4235-8E47-04201170C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62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CCC58-23FC-4528-BD67-3D1F7E7A750D}" type="datetimeFigureOut">
              <a:rPr lang="en-US" smtClean="0"/>
              <a:t>11/11/14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EEE3-6648-4235-8E47-04201170C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6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CCC58-23FC-4528-BD67-3D1F7E7A750D}" type="datetimeFigureOut">
              <a:rPr lang="en-US" smtClean="0"/>
              <a:t>11/11/14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EEE3-6648-4235-8E47-04201170C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3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CCC58-23FC-4528-BD67-3D1F7E7A750D}" type="datetimeFigureOut">
              <a:rPr lang="en-US" smtClean="0"/>
              <a:t>11/11/14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EEE3-6648-4235-8E47-04201170C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CCC58-23FC-4528-BD67-3D1F7E7A750D}" type="datetimeFigureOut">
              <a:rPr lang="en-US" smtClean="0"/>
              <a:t>11/11/14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EEE3-6648-4235-8E47-04201170C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42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CCC58-23FC-4528-BD67-3D1F7E7A750D}" type="datetimeFigureOut">
              <a:rPr lang="en-US" smtClean="0"/>
              <a:t>11/11/14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EEE3-6648-4235-8E47-04201170C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CCC58-23FC-4528-BD67-3D1F7E7A750D}" type="datetimeFigureOut">
              <a:rPr lang="en-US" smtClean="0"/>
              <a:t>11/11/14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AEEE3-6648-4235-8E47-04201170C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josephcornellbox.com" TargetMode="External"/><Relationship Id="rId3" Type="http://schemas.openxmlformats.org/officeDocument/2006/relationships/hyperlink" Target="http://www.theartstory.org/artist-cornell-joseph.htm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0337"/>
            <a:ext cx="9144000" cy="2209800"/>
          </a:xfrm>
        </p:spPr>
        <p:txBody>
          <a:bodyPr>
            <a:normAutofit/>
          </a:bodyPr>
          <a:lstStyle/>
          <a:p>
            <a:r>
              <a:rPr lang="en-US" dirty="0" smtClean="0"/>
              <a:t>The AHS</a:t>
            </a:r>
            <a:br>
              <a:rPr lang="en-US" dirty="0" smtClean="0"/>
            </a:br>
            <a:r>
              <a:rPr lang="en-US" dirty="0" smtClean="0"/>
              <a:t>Matchbox Diary Project</a:t>
            </a:r>
            <a:br>
              <a:rPr lang="en-US" dirty="0" smtClean="0"/>
            </a:br>
            <a:r>
              <a:rPr lang="en-US" dirty="0" smtClean="0"/>
              <a:t>A Visual Diary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048000"/>
            <a:ext cx="7696200" cy="3200400"/>
          </a:xfrm>
        </p:spPr>
        <p:txBody>
          <a:bodyPr/>
          <a:lstStyle/>
          <a:p>
            <a:r>
              <a:rPr lang="en-US" dirty="0" smtClean="0"/>
              <a:t>What’s a diary?</a:t>
            </a:r>
          </a:p>
          <a:p>
            <a:r>
              <a:rPr lang="en-US" dirty="0" smtClean="0"/>
              <a:t>“A way to remember what happens to you. Usually it’s a book people write in. When I was your age, I had a lot I wanted to remember, but I couldn’t read or write. So I started this.”</a:t>
            </a:r>
          </a:p>
        </p:txBody>
      </p:sp>
      <p:sp>
        <p:nvSpPr>
          <p:cNvPr id="4" name="AutoShape 2" descr="data:image/jpeg;base64,/9j/4AAQSkZJRgABAQAAAQABAAD/2wBDAAUDBAQEAwUEBAQFBQUGBwwIBwcHBw8LCwkMEQ8SEhEPERETFhwXExQaFRERGCEYGh0dHx8fExciJCIeJBweHx7/2wBDAQUFBQcGBw4ICA4eFBEUHh4eHh4eHh4eHh4eHh4eHh4eHh4eHh4eHh4eHh4eHh4eHh4eHh4eHh4eHh4eHh4eHh7/wAARCAEeAQQDASIAAhEBAxEB/8QAHAAAAgIDAQEAAAAAAAAAAAAABQYEBwIDCAAB/8QATxAAAgECBQIDBQQGBwYCCAcAAQIDBBEABQYSITFBBxNRImFxgZEUMkKhFSOxwdHwFiRSYnKC4QgzkqLS8TSyFyZDU2Nzo8IlNTZEdJOz/8QAGwEAAgMBAQEAAAAAAAAAAAAAAwQCBQYBAAf/xAA1EQACAgEDAgMHAgYDAAMAAAABAgADEQQSIQUxE0FRFDJhcYGhsSKRFTRCUsHRM+HwBiPx/9oADAMBAAIRAxEAPwBY1jqfUtPrDPKeHUWbRxJmNQsccdbIAiiVgAADYADtgX/TLVDsB/SXOFN+LVsnJ+uNevXP9N8/s1j+k6gcL/8AFbrgMbhlY7fdxiqYnJ5l6irtHEOHV2qtlzqXOgb2H9ek/wCrH1dX6paMq2pc5Eg7/bpR3+OARFiNvPutjEE8gOLn92I5PrOlR6Q0+sNUrIf/AFmzonp/4+W3/mx4at1WrMf6T51cdvt0p/8AuwFXaL2Aa47jrjarx7f7J47njjHtzTm1c9oZi1jqjefM1JnPXj+vS2/82Pv9LdWs4tqTOStr3FZL/wBWAg5W5dbk8eyDjw4LKCbW/EbY5uM7sHpDX9LNVEbjqnOeewrZen/FjW2rNWMONUZyTz/+/lH/AN2BJUgbiU9bXxgxkYXDGxtcjpjoY+s9sX0hs6t1dwp1NnF78f1+QX/5sZHVerDYpqbOeeLGvl4P/FgEbl13R9LXFsZSb93Ch7G4twMe3H1ndi+kPnVmqlXfJqjNyfRa2T9m7HxNWapLgDUuckgd6+UW/PAPbuUtZRcdMEKZcuMUZnmaNlHtHncDfk+nTp7wMeBY+c8Qo5xJo1Zqvax/pJnAIPA+3Sc/nj4NVanLANqXOwO5+3S8/D2saaqnyoK22WSS24KQQQT+HoPcL/HjG0U2SxIHE08gaQ7et9gHTgcXNvl6Ylg/3SBZP7ftPv8ASvVFmI1HnnoN2YSL/wDdjBdV6qbpqfObnoPt8vP/ADY+Q5bS1SCKjSpqapk4jRGIuVN+1/vW+WDtPo2vqZbU2ns1VFDFiKaTk8ADkfE/PES2O7T2V/tgQao1YTtOpc7v/wDz5eP+bH06t1SGt/SjObDi/wBulP78NMnhxm80q+Xl5hu5uJamKMoO3DMD9cek8Kc8n2pHPRQBGJkeSpV7cKBwlz1B7d8BbU1ryXH7yQAP9P2iqNWapLm+pc6Kk8EV0v8A1Y+nVmqQbDUmdEAXB+3y/wAcPlF4MV8o2PntBvP/ALsO1/mVGJ9D4OUEQK1mZZjMQbFaemVBx72Yn8sLP1Ohed0MKB5CVo2rdVAWGp84N+/22X+OMf6X6oVv/wBTZ0QT0+3SX/bi36Xwr09G8bigzSpa92FTUqq/D2VB/PEHxF0Lp3L9JV9dQ5SaGtpI45QUqJJAytIqEG7Ed78YgnVqncKM8zzUYGcSrzqzVN+NTZ3dun9fl4/5sfP6X6rZCP6SZyBfqK+W/wC3AZoWVwABc8g+vuH1xlEt7l0AsOR04xY7j6wYQekNDVmqzCf/AFlzi56AV0twP+LGLat1Wly2pc55tz9tl44+OAyP3BIbm4B7YxSXcWBvc8WYDkevwxwM0kVUeUL/ANMtV/h1JnJv1vXSf9WPp1hqoMLaizqx9K+Q9/8AFbAdFClrXHXgD+fzxkQDGdqjm1j3x3eZHwwfKFW1dq3kJqTODfoTmEg/a2Pker9WlgDqXONxPI+3ycfngT5aBLbBxwT364yswlDKOCb2HGO7z6znhAeU6K8BcwzDMtIVc+ZVtVVzLmDoHqJTIwXy4za5J4uT9cexF/2cb/0HrNxFzmUnT/5cWPYsKfcEqNQMWGUprux11qC4BX9JVN+Rc/rW9cCNjWN7XNr84Ma+uNc58u8X/SVQV/8A7WwMjieRhCxCM3Tjv88V7Hky2T3RNDbi24m5PNxzbGFwLC1up464t/KPCGJ4lGZ5vVCquQ1PT0gYDaSGG4tbqD2wUovCjI/M3pR5xUqG22eeNQfol/zxWt1TTqcZz9IYUs0odiEYEHcb9RfG1N5I9km56gY6dy/wt0uCvmaYj9kX3SVsrFvda4F/lg5BoXI4Kf8Aq+Q5TBOj2QmmWXj/ADg+uPHqiEfpUyHgHzM5OEEhb2YyTyB/PfBOmybOalSIMorqgG3EVOzfXaMdVUWm5YkXy3ggXcSBFAibfoB2wWfT0tTH5ctdVMhHQNY9fXAf4hY/u1yWxV7tOUaXw+1jVkCPT1cqvzeaPyxb/Na2CMPhRrIp5stFTQoTw0lZEB/5jjqGPSlE53yq8h45eQknjBFMhokpEp1iBhHIRhf34mNRqm7KBIFq1Pecy0ng3mzQCWoz3KEUnrGzyOD6WCW/PBTKvBqnqpDG+o2LgFtkdExB+BLLzjpCmy2GBdgWNR/ZA4+mJK0cRF0UbR3HTHQNWx7gSBvrEoSDwXySOFTuzype3tC0cVvqD+3Eqk8KskhKIumqmpI/FU1jWPfnZtxeQakirIqF54RVSIXjhaQb2VbXYDqQLjn34F1GoMij0zV6jimapy+kWTzTHEdw8tirDabG4IIxI6W9ud5EiupB7LmI2WeG+nafYTpXLLMLlnneS3us174Iw6IggbdBHltNCxsFiy+IG3x24Z9N5/Dnsj+TkmaUUarfzKuFUVjcccMeSLHp0wbWMMNjBRY3vfvjh0RYfqYn6zx1BQ9sRLo9ONAqotdVC3ZTtX6DBWTLIKgKtRGT2NyeRhg8pHNtt7Y1PGEIXm1+T64iOnos57UzRdTS+Ti4FHGL+8m354kLllJTvaOCJL35VAL/AB+uDRiBPfiw+OMZ0j2hVQA+/HPY6wOAJ4XtnkwWYYluFUDi1xxjTUU6vJva9xxx/DBaSnCKTuAB5APbGh41jW59s8dsRejHBhFtgSopk3FlFhf4YWNd0qTZHm0JjuJ8rqFAt+JVLLz8QMPkgVRvCjnqL8jC5qimNTNFDxaZXh9QNyFefrhC+sVgMPURhH3jE49JspaQHva4+WNcgjRkKj7w9emNlYJIpHjdSHjYhr+7qPrfGGxDsBVSq2Y3PGNEPWR7iYso326ep7c48kQtuYhQOpGNqQyTzpHBF5jEdFsePf8A64N0eQHyyKt73AO2OxP+n0OIWXLWOYaqp7OwgIBTcqAFHVrcYIUOWVlUo8iBhESLM4sPj6nDHllFS0j7liRXtbdJ1/PkfLBUOqe0UVuCeBbFddrz2QR6vQ494xXTT6rOHlqS9uNm7aPr1/npic2WwhR/V046WA/dbBVXDkffPPRhfGJEQc7EC8fhI/eMKnVWN3McShEGAJZfgjBHT6Vqkjj2A1zki56+XH78exI8ISrabqSoI/rjdf8AAmPY1mhJbToT6TE9RAGqcD1lA68RDrnPTYErmNQev/xGwKiuX3AkgDrb+e+DGv6Oqj1dntU9PMITmdQd+07SPNa3OA8ZYAFb2B6A9f8AvhNjknBlomNozOrclqFqTltTCv6qqoInO3+0UV2N/eW/bhigiYydrn+bjCN4SySVPh7p+qN38p3hc36WdwB/wlB9MWJAQGvYWv2/djMLXttdT6w4f9AxN1PHeNiRYDG/yRsuCWub4zgVQu0Ei9yeeuNwW8nG2wHtA9sWSVDETZzmYooMAULyOvGN8ShBtPJ+HGPsSguCo4J743RoyvssFHU8YcrSLs09HGCoIPJPQ4zAU+ylr27jGIYK9rpc9D78Z+UvmbmsTfbx2GGAIEn1nxqclSA3J6nFd+I+mBPX5dmQlzitp5szgirKEVEphMBG1iI1IsL2JOH6qzCnUMgm3un30iUyMD6WW59cQKrNxRwGoqYYaOHtNX1KQRn63I+Yx3AziTqd1ORBur9O1FfnWm56E1NPHRmaKeogqBG8ULRjjm5N2VBxzjTlWiXotGaj0u9WhpszmqTSyFmkeNJVA9vd1INz15v1vgPm/irpvLnZKnU+XytY2jy+kkqCPhJcIT8RhOrPGrJIY5hCmo81kPKionjpVHTi8IBt8Qcda1RGqtLq3UKqnA+EsrRGmcx02ywyZ7SzUYjKmkpssjp0Z+P1hIJJay268/LDHJmFBC36+tpYyD+OVQR8ecc6SeK+o6nNBlGV6DhkzCW7eRWNNUSX2k8BiD9w3+BOIGmPFPxC1Fn0eSZBl+n6GqZWKxJTKigKCTcsT0AP0wMOIy3TL2JZsDzPb/E6VTOsm+6maUTG1+KhT+w43x1dI7blnRrdbG/7Mc6aq1j4p0ummzyl1RkFTTUYT7Z+iTDIYhIbRswYG4PFiLfTnEbRuo/E7PsjbPqvWFJk+VCQxJVZlUJAkr91Wy825+h99vFj6SI6Ydm/eMdu/wD1OlxJEzKPMUD3m2PStD5dvOjNh13C+Obs+1v4h6ZzylyvNtQRpHVqslPWLIslPJGxsJA4W+35Xwy12eeKWSLW12cZlTR5bl6JK87NGY6kN91YztuxNj/PXm7yIkX6a4AO8c9ue/2l1qInFhIrC/8Aavc4wlRAtmJA95574pTR/i7mup9X5dlLQUkNNV1UalVUlgLg8G/u/M4vTyV6Mu8dt3wx4ILBxFtRQ+lYLZ3MFyqSCNp3Ec8d8AtSK0cCSI+0pKjfEBuR9L4aKnau64vzxgBmB8yKVWUMpVuP9cVmsq/SRDadsmcga8gel1fnEUabAldLZbdAXJH5YXAxY7XBvx7wef8AtiyPFTJ6iTxAzN4ikaSOkm899yKT+38sKNRTUlCrLCn2ypPNzyinD1V67QO5jq6d2GewmEeoI6SlWifLIJo0N/NXazEm1+o/fiZTZ3k0qhDPNSNfi4sPqwIA+YwDWGockyxsCCSb/txn9lik6BT+WOvRU3zjFZtQcRzop0n/ANxmEMqdtxsPmRu/YMTUWrKllpY5FH4oJV5+QO78sVu9AscheMshvwQbH6jEqDMs6oSrQZhIy/2ZVEgPzIuMJ2aDPun94calh7wj0lTDu/Wo8TX6Sja3/MAcSkRWTep9noef43wo0etc4gZUqqaKoj77TtNvgbj88E6XV+npmDVmWGlc/eZUKX/zRn9uFLNHcvZc/KFXVKfOXX4ShRpyo2i16xj/AMiY9jR4M1NDVaZqpsvqTPCa5uS4badkfs3A+HXnnHsarQDGmQfCY7qBzqXPxifntGz53mkqIJH+1ynymI3MPMexU3BAHXjAaooIPNIkpIZCCUdigvfby3Pfj9uGbUM0ZzTMIZF8thWSNGVDGzq5IuLEc/IfniFHDIJEbfHeQqT5bglt1gByQTe354x9thFjHPmZoK1GwZjv4eQ0+W6SqaKEqIln84bCT7TKpFuT/YxZFGEG11+6w3c+8YrXw+jijpa+CSQRq8YdRcEKRxxf/wCYB6dMWRkStJl9O2690ANvXof2Y9RlrMnnIi9pABhKJLglw1r8fDEiOwU2Hut3OMooiFUkggDtjcIxewt8cXtdZla7iaw0MMTySOEjUXJJsAMABV/b4xBUVdarKxUCna8rjnadiD2FPBu1vf64V/EXVeSZFXyxZ/PVVU0T3p8spwY1YbRZ3fv17Hi1rHm6Vl+ptd66grKTSMdFlFFRpueCmlWJ2BvYbupJt1Fhfr1wQsF4jNWid18QnA9T2lqZlqCg08sy12Y02Ww77rFUSmefpz7Kkmx6jk/DCVmfi5A8k9NpvJMyzyZVO55lJTb3JjQcrx3thH1RouOk8O5M5NXXtqCmigq6+lnW3lQyu8Y4IvcMhJJPbpiJ4OZ2cm0zqTOkzX9GyRVNColMDTBhvclNq8ncFseR16jriOWzg8Swr0Wn8I2L+sg4x2zz+8IZf4l6n1LmMmXz6ny7TVGsLMzBPKWwIG1SLtu56X7YE+LmT0mVGF63VNdnmcVkaVcbmHbD5D3sQzEntxb06DAfxSOlcyzxM70lM6x1ymWpo3hZGp5L82/DY9bAm2GGpyrUetcmyigi05VrU5Jl5g87/wB8isNq+0AFIB4HJPOInnI7mWKolRSxRtU9xgDH+e8n6eylMm8OsnzzJNIQaqzbM5pVqJZ6Z6iOkCtYJ5a9z/aPofdhD8QsuzjL9SyPm+XUuWVVQomFLShRHEp6AKpO08dDzi0ch8OPEDKMvbys/GnqNifNDZgY1Xpz7Bt/Ixsi8IssWqMmbakq6+aQ7nWipXmck/iLe19SMSZSQOICvWVVWMxcHOe2Sfl6DEzzrXGlaDxVyrMFynLZxLDFLU5wtQ8jw7o9jKFXgEKAD8emK70XWZRp3xlGcbpP0XFWVIRljJYxMJFX2ep+8MXPlXg/pKAeZLk+b5husAtVVJGo99kIODsOgNN0+5ItIZTcgKTLUu/HzU+nPOJ4c8xRdbpqgVUE5GJSGqtUZZNoPMtPvW5hqCorHienmky2CijpWT8QEZuxI9R9OcAdMak09UaKo9H61ynM5aOgqmqKSpy2VVkQMSWDK3BFyeeuOk4tFZUshMeQaZhUDhWy3zPz3D9mNmZZZDRUy0tPl2nY4ZPvwyUChWH4iF3C9uD0/Zjo3Z7yK6+lV2Kp757+f0nKmvtR5dqXOcmpIqKsy7TmT060cES2lqDECLsbkAsQBxew9cNGsvEnTWqtGT6VnoMzy+ny/wAo5FMG81jsTaRUXbm/PIva49ObkzrJ6aCoESaT01UozbSY9Ps/Jt3BIA69bYjZho2mlYtB4bablj3kKDTRwsV9bh7j6f69555hBq6Ts/Tjb25lCeBMhk8WdNxkkg1d+PcjH92O2JmJNx97oLn54rLTvh5l9HmuVZtHo/JMnrKaqaR5YKyWRlXYVAUbQCTfvwLHrfFlrt3FRxx/PGCVgqMSv6trE1dqso7DEhTqQDuO5u3GBFTF+sYWuCDwT78HpARuN+lu3OB1Wu2UbV6jnCOpryIvQ8548X8rZ83grwGBmpwrBeBdWZf2BevpiuZcvcuGiBS3JINycXp4lTCKmhWYiJUrJkUADm4Dc3v78IDU1NM+9RExtuFjtNvXFKuqavjE1OlUPWDEo081rPFuC8X6E48aalNt0MkR94uMN0mWSiHzIyeeVuu5f5+eB80LgFjSlk6boTuHxse/1wVdYGhjXFp8s33+zkEf3TfGmaidAFeLd8OuGAile3toGJsA10cn59fljI07AsN5Nhchx0Hrf54YGqYThqEVJKdN33SPc3OIc1M1ydnsgdRzhwqKdZAP1fW9goviDJQh+Ao+RvhivViBfTgy1v8AZtRU0NWhe+ZyH/6UWPYm+AkHkaQrE9cwc/8A048exodO26sGYzWrtvYfGB9X1MsWcVYESxqJ5L+ZELW3dyOx6jv0wNpJoqehhkhaTc3sEFDZiLFQrA8D+7773A6b9bvCM3rzu2lZ5D5hb2WIZjYL3IBI9+E/U2pl05kvmuimrl3JT0wuQWPBZr9rgXtbkW9+MYajZYVXzM0IcLWCfSPHh/nVJF4gUun5Geasr4JBIzMbKChkQD0uwW1+tu3Frs0pJto3pkcN5ErRsfQ9f344z8I8wqKTxAyvNZGDTtXRlwzH2gzAE+7g/ljsPTxkSSojkAjZ9sjIOSrEWbkdSCPTDV1K6exAPrFC5sBJjbTkgAEg37DEgBivtG1+uItNL7LHj0PPf0xKRm2K3Pvxa1niVzjmUh/tW5GTleXalggZmR/stQ6/hQ3ZPlcsL+8YqLwv1HSadzaslzMVkuVVtHLR1IpCPNAZbqwF+GBAsb974601tkcWpNJ5jk04UipjPl37SLYoT8GAxWOiPCrTtDKlXLQz5zWOqySPKpgo4mII4U3LEXbpusfTHnQlsrLrR6+lNIabsn5ekq7LNQeIusa+sTKqSbMJqjKRldU4iB3w7iys5Psq/tdfeT78MmlPBGoeZY9TZzFSyAh3oKIefMB2LW4X0vYjF8VFNSUOXrNmuYJSUSAJ5UTfZoObAdDuN7EAFre7A6kzupngpodJ5CyUQH+/miEUWwAWKi4uCCOfyx7YDy3Mg3UrGGKFCj/3nBmW6B0rpmASU2V0ImU2jq8yfzSW7EL0ve3A2k4Yg9XVjy/OnYeX7TSH7OgbnkRr+st7iRx3wo5rqLIMrqmqc21PA1UU2SQUV6mQMCbgOfZAufulbYWM98W8mRRHluQvVFW3Ry18267Dqdg4B94OOl1WLDTajUHJyfj/APstShoso80pJUQ1cqL+tSIcL6khSWsf75OCVRV/ZoStLlbhB92+yNPzIPf0xQVT4ga6zykzKvyyZKaiy+JZahKUoPLRjwbn2iet7ehwv6XlrtZ53NDmufTQxQU71VRVT7piiJYE2J9SMcF3GAIYdKflrGwB3nQ8urMtUMtVmmTQOqFyDWhtoHc8D34VqzxEyOCpdKvU9Oy82Wjy6Tevu3MSpPyxQmuqGs0rqSfJq8iQpZllAss0Z5Vh6g2+oIxc1dpvSNNnjUJybI5cuXLvtbxrVTSZgybT7aRC5I3WF8cUu0K+iopCsSTntiacz8RtJOpV821JW3vxtiVX/wApAB+mB0Xizpuhb+pQZ0VItx9nj288j2UxWfhjm+UT6kTTudZdHV0ObuKVJXVfPp2Y2R0fsQSL/XG/xNnoqfU7abyyjWlocmBpkugEk79Wkcj7xJ6e7sL4hvYDdHV6fT4orKntnvLEk8asnabf5OogOpUTxEfTbhp074gUGdUyVWXS5z7IG5SkBCbnKqZOpAuD6cDHNzRKwHA69MMmhar9HalyuamlNP5k0cUpDEl7yi9+QALcD5X6nHlubdzO3dMoCHaOZ1+tytmtb3Y+FruFHPpbtjFNxYL0t1x9VSPYQdLWPr3w2TmZSYNZepB4twcD61HcKFsO174my7gh4uLj64hTuWkUKvfg3wrf2jFXrKb8daOSqyqQRXjaOqSbcGFwChUix68kYpiGXNKU8SrMo5t938jxjoXxaikbKMwYIZWFMsjKSOgkHT5XxQquhYo9o7n8S8fXFMpK5UjIBmo6fhqvjNtNqQwWSqjkhJ6Egj8+hwWp81oqgC00Tki4PQj5/wCuBJgjZeAAGPNrMDiIcqp2uVj2OOd0LbCP2j8sDaqlue0ew3lzGmSCmnUFwhB5/Wrfj3Hj9pxFqMoj3FqdpIQeRsfcv0IwAhTMqZj9lrle/wCGUbT9RcH6DE6HPJqaMGvoZIlvYS/gP+ZbjAzRYvKNmcL47iSJqDMoblRDVKB29lh8f5GIEswQgVVPLCQerC4+uDtLnlLUIPKmRiRfaf44m76apj9sKfUEbsQ8V0/5FnsA9o6+C7RvpaoeNgymtc3Bv+BMexK8LKaCm0/ULToqI1WzWU99iD92PY2ugYNpkI9JhepfzT/OVnreppsnzTN89zJpPLStmjhUrZnfcbAD9l+w3dbWpWpqq/Nc5bNszdpDKxCKPwDsAD0A/P54c9c1NbmusM+pswmqKqGkzepEHnMSI03mygeg22HuHuwvxQhC3nEFFNwyqOtv5/LFfTUtTMTyZYnNiqT2m3JJDTZlFV+0sqzBrkGwsRxbjp357Y7KyWrWszB6yNColjCv7NhcEFT9GxyFTrHNPeFIHLvyR1vbg2Pr+/HVOkcykl05puqZ1CmnSKQL0Yjco/YPywhrmBwfSTCY+ssOmuIgbqp/n/TE+BxtIcjjg2/PAmlmZkBttO37o7HBSN7x8C9xbD1DDHErbl5mbkCT2VHTGDlgvssD8sfUTeAD2OPp3bWX2SQeMM4zBcSnvF/UdZpTOYqtNN/ph5Yg9LWVDF4aRrbNoS1g19rE8EhvcMUbqrxL1Nn1aZZ83qzGG9mJP1UI9kDiMEj16k9cdIf7QmXzVPhvXV1HTRyVVEVkEhUl4496lypHT7qk9eFxxvKsiMd3rfALAQcZmv6HXRdTvYcjiHKTNGSaN2AkRGBMbdGseh93GOlRS1EGt6WnptNZGNDy0IqJ6p6NFSNDGesp6tuAPHY/A45s0zpbUGfzeXlGVVVbY2YxxkqnxPQfPF10HhRqSty3LaTV+rmggjQFcuMjTsiqbBVUNa9rcjp78QrBGcDMJ1Q0ZGXA7/E/sPMRH0RqXT+Tar1DS1U0qadzKlqqRWVGY7Cf1ZAHN7D88DtDaknyHKc/NFlMeY1lXHHCpnh8yOOINuk3Keu4BRb3A9sXnkfhBo2lnMq5PmeYlR7Jrp/KQn4ABvquLEy7J6egoYqbLKSiy0IAoWngDbV9ASB9SMEStuJXXdU04yFUnOM547TlXPI/EXxAyrLoptKPUGiLRwVkFA0Z2G36skWXaOLcfvwaTw/8Zc3rcvzCaFqKegpUpaeoapihdI04AJQ7j173x02aMkgz11dN6KHEd/8AgC40DKculmDzUMM7DkNOPNIP+a/piZrA7mLfxhgMIigfLPec0J4I6tWtOYZlqDJqOYv5hmarbfvve99vW/e+CcPhRHLDJPVa1yyfMGcmonEpmAJvYepJt1Pv+fSSxxq1o4wtuLAWGPqIHO7bfuLjpxjnhKZA9Z1B8/tOeabwno/srTPq+naNW2Fko2azX6dfcfpjZlvhnQ0mb0dbFrDLJDBVRP5U8TR7vbFl5J5PwOL1/R1UplSlrFp4JJGkKCK5uxJPJPqSenfGnL8lpaTMhVhYnkCMpkZbvyRzuJNuh4Hrj3gjPaQ/ilxBy34/1CqACIBD7VrnGSbgSALgC4N++PGwJO03PcdcYC0ZNjZfT54OeJVd58qCbfduO3bEKQRgGwsbW5PQ4k1VnU+rdfTA2rujg3sAL2HTCd7ecZqXPETfFDctI3lqT51LNEWJ4UFTzjm7zP1hW+63XaRYnHT+rEE6U8ZAtJJsJ623Aj9+OUK+Kuy6vlhkiWpWJyp2taSwPpfFRUA1rgTR9PfYuIUjaNVJG5T/AD17Y2rVOAFa3uPb4jAmnzKCQ7fMKtuFo5Rz/PwxOSRHQSBQpPcdMSeoj3hLMOD2mxTMCwLKzE+vQe/EunBZyIneOQcXHI+Y62xD8lyjsqqb3PHb6dseEs6ezBMDtP3SL/lgRXPaTUyRLlME0vlyUa+a3Mbwfq2Y/wCXr9MYVeTZxk9X5dPXfrNoYJL0sR3I9/HTscFtFES5/TmoF5SSqFTyDb635wUkV6rSCVFbVzVNYlZLArtAInsJSNpXp90K3TEPFdDtPP8A3FLbFFoXHeOvg7LWS6ZqTXRokq1rKNrXBGxOfrfHsbfCVQmm50AHFW17Jt/AnXHsa7QEHTJj0mN6iMap/nKV1rQOuf6kqEEgUZhM7AkjcPNYXHbq3r2wpLCZHIeMOynfstcWHJv6f64u3Octimz3MVkpnZJpKkOzyHb7TEEj3gG+KeqMrNHmD/bFXyYHG6x2s9xcAfEW+A5+NPXfvZwe+ZcqAqD5QpR0jUSwttSaWpbbDEEBu17XIINwPzJt62vXw6lB0FFAakTNQVzqZj3b2XNm/FZ3YXHcHFDZ7m8mS0UlVWMEzCdLKq9YI2FlRfR2U29y3PU2Nif7OmYy1mj88pqmUrI80UqKPuRHY1h8LKn5YW1CM1DOYMsC4E6HonUXKfyMTqWZiI73vYdTgJkM/nUsb7i5ZVN/kL4LrIQCEFha4JwTTPlQYtcnJEJRngkuORwP5+WMlj3Lv3Em2IMHTaSbjoBid5jCMlLcHvizrYHvEXBHaaq6lgrstqKGqjWSCojaOVG6MrCxH0OKt0N4T6dyWVKmTJZcxzGNjumr5AtOjKTyigXbpcXB+Ixafnu6kgWI67cfHDOouwPp7sTYqecQlV1talVbAMG0uU+XTrC8/lwD7kFGn2eJR2Fl9q3X8VvdghSQU9KpWmpo4QTchVAJ95t1OBmrqnMaDR+b1eVLGa+noppaVZVuhkSMsgIvyCwHcYQ6nONe1NRRUX6+FswyKos1LChSKoYTNTzMwLbG2xINoJXc554FyVUmwZBxF7btpwZalyqr6Nz0xrlqI1YCSRLkhVG7rcdB7/4YQ9DV2pJKnLK7NKPOPIrqarimjnXYtM6VLNC7o5BBaNytwpPsDtiNmGis0XMM8zbKY8uNZPntFmVKJnEQdYoo1kR5FRnFwZQAdwF+ANxxI1BWKlpAWkqGCx6bUWQ7mQZtSOy1L0zbJA5WZI2keM2vZgiMxB5sMDI9YZNPW5dTUor5mzKGaaHbSuNqxkht4YApc8C4629RcZl+jaqLMqieXMo1phnrZzTxqjMVZ4nSSM7m2gHzGNwB1JIN8Y6f8Ostyb9DVX6XzHzso88RlHWCKWKRldomRRYRho1YKtgOextgm2nzOZDdb6RdrvHHKU09l2e5dk1bVUleahYzI6oUaExkq23cBdJCw/wW6niVrfxHzrK11FFlOW0dRUZLWQRsu4uXhliezbQRZxIn3T1FvXDFDpPReQZBT5PUUdMtEU2pFVSlt4jgQG1zzaOBSbf2CfXH0aj0k+aUX2Fqeqrc4Sd6TyKe8k5gsZF3EABgR0Yjke7BQah7qEwZFn9TgRqpKmGrokqqdw0c8ayRMO6sAR+RxsjVxwyg8WFhhCh8SctlrMkply/MY5s7pmnpRN5a7eJDGH2sbFvKbpfaSoIuePaS17NqKXK/Iy2KnGY5fVVMJaUuQ8bQGNTwPvJOGPpbv1wv4L5yRD+Mg4zzLAa6ng24AxGnYAHao3Ht64q/Mde6grdNUGY5PJSCorsggzEBY96xzrPTieM9TbZNa3UWv1xM0TX6hnz+CfPv0hsqsgopwkkTrHHUkETqbKED7lBIJv7XHF8QtqKoWJna7QXCgR92G4JvxyF7DEaqbdGS5IHxxtee0IDGxPXn34h1MgKkHp8cVN1gxxLGtSTAmf2EHmA3WKRXvfg2OOXfEVUpdZ5vSJKjolW+0q9+Cbj9ox09nhY0E0YIKlTxwQf55xy34w+Y3iBmMhowI32MrQSAHhQCSDwbkHthHRYbUMPhLal/DAMEAx1SBJQJADzvHP1xn9laMEQVDxiw9ljuX/T8sC6ad0BEbLMF/DbbIvxF/wB/yxIhr4zL5bs0LnqkgtcYs2rYdo8tqEZMnNmlXTEbwzqDw6G/5dvzxnDmAnJs0ZPfadremMIbffUXv6Ec4j1ECSs2+NSR6CxGBbE8xiHDsOxjFl1fJDKr+edysCd69Le/phn1PnRzGiy9IrP5aFprP0c8W6dgp5/v4rmhhrDKsUDNOzmyxMpYknsCOb/XBSWepon+z5hRT0Mii/KkAfO1x09BhW3TjdkThdSwLdxLw8HHZ9L1G+1xWMOP8CY9iN4GT/aNI1L+asoFc4DKwP4I8expdEu2hR8JjOpHOqc/GLmdx6aqdRV7yT1FJUJVyLLMo8xLhyDypAU9evOE7xDiyXIMxizqPNWzJWiP2ZZpWkEZFgWe44AFrAH2jYcDqP15p1H1znlVTTOtQ1bNIHR7XJcmwI5uL/kcI+qaPUma11PDmlXNJTi6LJM++wX1J5NuOCeOcUtemTxid/HnLFncVjC8yFBPV6kzYzVDSAEs8e83uLElj6Em3w4HQDF8f7OUijVGZ5U20rNTO/BuGZCD19wBt7hiq8ry2ihoN7hXaK259lgote5seeLD0tfphs8Gc3U+MWStEzFJC9Ow2kbUdWQE+n3gcMXYtyoHAkApRct3nTmlpyMtiRkKyI3ltx8emGGlY7/ava2FTJZSk08Xl7SktwPiAf3HB2GRiSdxNub3/n0xS6SzCgHyh7kzzDZkC3Yjm/T5Wxksin7g634wO8wyKFPTvjGrqJ6GKF6enasZqiKJ1UgFI3cKz+8LcsR6DFslpJxEGrAGTC3mJYoN3tAdsZLKm0cck9SMLVNX5/W0lNULlKUM7eW0sVTIh2rtIdbox5DWN+m338CEmVaqr8slSs1GtDO6TRM9FGvB85WikB2qwIQOpF7e0OpBJYDfGBI+EcpnV0seoN7W64wmqY443LyKiRqWkLEAKBzc36CwJ5wsVGmjXrVQZrnlfVQVLyExBggRHgaFo7C4K2IcA9Gue9sZ5RpnJshiqFpKdnNRTxU8m/btZI41jUbVAUeyqjgdu2JbwPOeCEntDNBmmWVuyOjrqaqdolmUQSh7oTYPcfhJ6HobH0xVmRa+1TXaYoa6dYPttNqlaDMkpaa6mkEZaW92baV9o3Bv7I4BJGLGySgy3K6aKHL6KGmSOMQxhF5CAkgX62uzH5nEwSlRYLa97jHa9UlY5GZCzTO54OJVeay66q6JVpV1Ea/LtQ+ZUBC0KzU22Qskf3FdLxqQG3L+tF/QY6l0FqrUNJn+UzeTHR1OevX0by1NyEdKiF14uVBQxez0s7d7jFrNUE2vcEH441yVSrHySdvNhif8T2+6AJAdP3DkmA107XT6X0lSZpWwivyfymrGjBdZ2+ySwSAE2Nj5pNyPlgFpnw4ocpGl3q88rK2q08Z2p5Yx5Ss0roxupLcWVlsSfvsRY2s7NWo63ZwFviK1WFYlJBtAA592FW6k490xgaBCckSCNL6fFflVXJSO02UNK1Gxlb2PMLEggEBgNx2hgdvbHwZLpyiWj+zZLl6ChkaemvCrGByBdlJuV4A6dAAOgGNzVRknCgsLmwPv7YHZxWSGU0ccigGwJuG3G5txe4FwQOOSD2GEbdfYVJ3GNDTIhAxzCtDUwRwCCk8uGMDf5ax+WBe5BAIGJIY2L27nnCz9kzH7UjSSzNGL2QyX2njqSett3Iv7+uN+X5qxzBYZn30ZvZiblQBybnt+wm2Eva33YeGSrIyB2h15QxG5iOfX3Y0VDsTtUglQBiHW1FMk6xrUo7SA+Wl+SBa5/PEWWsi6BubEEHrjj25hK1BGRMqsXLKbG4sV+J/74pjxWyGPMKmmn3zQCWl8uRY5CqNtdgNw7nFuTGpcLtglIkB2kIbke7C5q7K1ZaZcxSekiAfkxhy12XgWPbcT68YUL2I+9PKPUmvcA3M5vzHSDLuan3Ar90qbH8vhgNV02b0igSolZTjosgHH1Fv2YvTPctpMpqEjjMkkMqi0kgAIJ6AgEixv+XbACvy+OVGvCgBHTsTizr6q6nFgzHPZKrBms4lSxVaBx5c70rDrG53C/u/jzjeMznjJkqIlYW/3im4/0+eG/OdGrOpbyg/cWHT4YUa3Iq3LnLwO5A/tG4xa06jT3jAMVeq6qPPhZXF85jqoqt0RG9ryo/MkUW6qP5tY4M5jUvXZbUPXkNEKva77NsgueGA7H7uFLKM/yzSEsMJyxHrqii3VNabuFeRLqNv3TtVhzybseew+5nmsEuVrm9O0dRT08sccq06kMxDXLSIbGxsNp/vEX4wjbpme3cBxFHvOdxl0+AcbQ6UzCJ9u5M0kUleh/Vx8jHsRf9nCvkzLRmZVkkIhMmbSkIPwgxRG3v649jSUAisAzP6tt1zGV/qZJG1dm7LO6g5hUAFuh/WEWHPI/gencfqz7P5cUhCmzklQSwUngjp7hjVrXNnpda5yI3/3eY1AuWNh+sa4HphO1lqCarWmpWdiFVzYtc8kW592KL2ax78y5F6pXkzKXNCkjxRIWHN+9i3B+PFx054w1aBWLKcxpc6lDf1eoR41/E7qwaw/uqQT/i9wGEnSlC9RL51TujCfiFwVW4F/ieg+Z9MHMyzAvJHTRAoFFto4Eadl+J6n3cYYtTJ2J9ZxDuXc30nYLNDT5rUKjDe4vYnqASAcTKeckkMqqLdcLFDWpVRZRmAe/wBpoYQd3Ukxq38cFXmR2VObDk2xmt+x2X0MaCbkEOTT7UHJuTcC3542pMqEF1JsTgEK1gdoU26D1/m+N61DKhMh9AcHF8G1MNvUDYSGFz3HuvjA1IWJQCAbX49cCftaBWO4XHYdCMa/tKKl91yDcc4INTz3kPAhkVA37kJLG3Hf44z+0rI3tNwPfhcStUTOyygljwL42S1y0xZ5FKJ13OCB+eODVTxoEOGoEbFRtKlut8ZCrDsAxG8C3TC+MyUXb2XQLyytuA68naCfyxpevIdXkdbMeDGLg/C+3HTqCJHwlMOTVCX5ZvT88aWrV3kXBX1OF6oziniZVDPMrcMdyrt+QDYFVuoIzUGCnjiksfaYbrLb1uQMLNqRnvDirA7RsqKhAV5twALYhSZiWka3tgm3s8/sxBpMwhTTkucVxq1gh9ipEUSbojcXI4BK89b9CPfgNTa4y2vrjSZLQ1lQ5ZCHqJSqWLAE7QxuRcHtfkYnsZxuzxBC5RxiNVTMIGVLFZXF3JuAg9Nw6E9z2HvIxoagNfMXpZz5LLugkRirqbgcDgAW44vYD1x8hqaWqy9qaaYRylQs0o9u5vdr3689za56DuN7iGikHkTckN5Ue4EA2I4tc8HsOnPuGPOv6QRB12MbMiD6j7VHSQ5b9peaJWIcqCDKenzF+Otz1JxhPVR5Xlj1FUBCkCuXkHNwoNz0+6pIt0BJGNwgggi8/wAwbo0LqVP3RtG02t3LEAWHW9sUZ4362eqrZMhy+cnLKZUFTJAvtTMOkSn0uDcjg8m2PUaRr32ntCW3YOB2j34TZpn+ps9rdTLR0q5PThqKCGoPnOFJDFlUWuxtyTbj1JJNg1+fVGX1K+TR060j8NNEpZlbv7NgFA5/j2xUXhJUVEfhxUVVHXiieCsEkk1iI9jgKouL8AgAG1rWF8WBTauWp/V51lgni2WFZTWcMB1Nxww/m2Ja2i8grpyABxjz/eKgqTlpOVlif7fDmlTLJNIARJL54kNrn73KkdLHvxYdcQs4eOqy9qbNYpHp9+8MjHcrqbgjurAgWN/UWtcHKHKI8wZq/IK5KxSdzRKBuB5PKkdfa9OOwxJSkmML/pGjqJ0VdoKMWK2N/unkDknm33T7r58PfQ+DkHzz5/4hSq9xFCgygTU9RJUU0M0punmJETYHaRdbja3HINluxI9Dlm+nWoIEqoZRV0LJuDW9qMHswHpcc9u+Gmu/RsasIKhIauGMkum5dlhb27ep/k9Ck594g0VBC9RSUENZWJdKl6J9kTdrMzLZie+0Hr1HTBU8e44Vcx6nWMpzNXkhCVWThvwv2Pof44G1+U0sqsGQKD948cYY9QUsCbauiIMEnWJefLFgSLdwOeOo/YGL+YgAbdaxW5vx6H1xxGdTkGXtVgsXMSdTaZJRHikjk4EYDttBXtyeBa9ubdMCEyGbIqSslrYVhFbSmnjjJG5rsp3BQb2W178DgYs4xCa6OVMbGxW17fXArM9PxOpaCNAfQ9D/AAOLrTdWKgI8Wt0Qc8doy/7MsMsGgq2KUk2zOTbf08qLHsHPBqjai0zVRMu3dXOwF/7ifwx7Gz01gsqVx5zE65NmodfQyhs+o8nrfEvPqXM6iaGCbNahfOhJ3BjMw226Hm3Fr25B7Yi/onRdFKZqaeetljS6NNcLf4Y3+Ic1PFrnPvNkmKfbqhlngUIwPnEWI72a4v7vosvHlYjgDZlLVNKCzRIpYoNxFmN7X4v88Vr1lmJyQPhLaraqjIyYYzbNvM21EcMcKy3AUX/WFbAE/lfsbWxL0dozOdSj7TSNTrAZfLknqKhUCubdbnd3HQd8Bc2I82GFVkCQxKiLIQevtcW+OLS8EzBNp6vhdJPMhqVlLKTbYVsb/AgHt3wLU2NpdMbKxzCoout2twJa2l8tmo8gyzK5qiKunoYgjS0u5kuL2tcAn2Svbrg6sEsYMjKqG3G91U/QnnCauaQrPRz5dujjktTTRlvY3j2g9r2/tnubqRzcYM0dNWCoVXVVhc/edhtQdfl9LYzLOrNuIOTHVqYLjOMQq9QjuQtbAWAuVVWvf0vtt+eMBKnCHzS4NgrjZfi/Fr3492Ici1sRji8yUtIA1qeASAdrFulr3PFuOmNE2WVf2rzKmnkFO53OJptztyCxAF+1+PcMcBz2H7zwUeZm2PM5ZKgk0SqgIDtJKRtHfte9sbabOcgTUaZJDmFRU1zNteBKO/O3dwXHPA4te9xiDmTU0UxCDyQ3IjZgSQR1PB578kfljTT0y0Od5Xn0tDuVn+zCchxIkn/s2A3AEG+wkgjhcF064chxmA1ijww68TQNd6VFfKtNQ5pVm9vMapkWI/5CRb5qMa59cxM5loMhpYZFb2XV1dr2+GJuptE09Rn8eoaCkp5aWdi1TTPuAEhDG4I6Bjb4H44GjUWTVcMtDBpmpglU2Pk0LblI4sSqk9/+2Pai51bFYzFqlRxk/mT9J6gTVldUZbmMUNFmcR30+0sqzr3F+u4Hn4YOVWWUlNTEVLOsaIH8xiLE+gJuSfdziFpqu0LR0MGZ5ikeVVS87Z2PmK3PIQXb39MA/EHXWi4aunzKPM3nppwRJClOzXN2HAbaVuVPoR174i2lfUgNjE4t5Q7VPE3VcQevIgim2rwibeXK9V7Wax6GxPqOMSkyYUsJlrWghW1ipCl+O/HQ+puOet+LIknjVpbLqZI8pyOtq5I0ur1FoixsFBPW4+Q+WGfRNbU6qyimzqpmpKCKu3haeOlBEZVrcyyX55HRSBcci4x5+m6hVHGBJnVZ5bMLUWdxUjrR09KZ1Cktdf1cikcqb3JFvUdhfGyXT9TSRrJlNDFNl0/CxCmXdCSbhJFAuyjmzdRYd7EuNNkdLQugmqZpJhGZCQzrxfklR7BA46AduOcZzT1bvBBllJJMkwDKeFXYRySGvYfC3T34Zq6UFrKs3B9PWLW6xGIKLjHrFXLNPagiq0Er5a9JKrMyCaQy0x7BSAzMDfgnsCLd8N2X6UMcj7pobHcI/Nj3KWsLEKbA2txwLc264YMvoGhAklcSSD0J2i/UWPXBAxpJbd/vOoA6/P0xbafQV1gAjn/30iFmoYnIM548TdR1jZ7Bo+GE5Xm1fUrT1NUIbxwISLypfqSLW5FueTfGhP8AZ8opTCi6qO4RLZPsfPQe03t9fX3gYtXxLy3R2bPSLqKWOmraWUNTVqGzQt2DH8S89D068dcD9S5fVUywVEcm5JG3CaFrh0JVrix5BuffiNpFSk0847+ojVCtYQrHaT94D034TS5Bkmb5VTaiinp8xjUMj05XymVgbizfIj3/AFX9NeCubZMsj5RrrfA9y9PPR74JO9iu6xPv64f6GfNmyi2XbGqAhtuBI3X5BPP82xrops9WleszGOOCSCT2FhdlEhPB3AHn1+WFa9Zkkkd4VtM4UncOJU2nauR87qcpqaCqynNELCOakaR4Ds5cbrFlsFJ5uMPeVagzeOgrWzymSrpaalepiqom5baCbCRDa2NGbV9NlOZVctbSHyquh3qTdZN4++qmx4IUH54DVGsNJ1uXRU9VFmFBBPE0MqQ+WxlQizB/LYNyCR69bYmA2qXBXIkG2JxnmVXnWo67PZ43zOtkcyWC00Qsq35At+K3q1yO2JdPR19ZV0j1NE9PRQMH8oq0gkO7jey3626d+mHymyXQVEEfLpcuiWUlnR6oqxXiwLPuI6Hqe+GvLcoySWjH2SqieeRgwFNMk7rwOlrfD33wCxmThKyB8v8AEdqNWBuaB8tyXMpt8MlPT0cLi/EpGwntYngD6jtfpgDqTJqnIoRWSVVLNT+akRMDtfcwJXgqOSqk8X6e/DnLl8FDUP5dXUtK3s7ZIWiKi/N7DkfG+E7xczFKejyqB4po3kEtWTEttpLCNLD3eW3P97jCNGn3uVIjbah12sGmildZo1lVg8TjqvB/74nKgUkbhICL39cV7R5zVZdWiZpRUU8r2ay+y47kG3DD34d8urYqqASU7h4jyR0KH3j6YT1ujek5PaWtN4tHHeWDoNduUSjn/wAQev8AhXHsfNBbxlEwc3tUNY+7auPY3fSP5Kv5TEdT/m7PnOb9aKsut89jJuP0pVKT/ZBlYj/mA+pwBjo4KCb7SyM7MttgW9rrtLG/Fr/tGDes55KHxBzyoEatbM6m6stwymRrg+4jj54CV+ePWiGKGhEDKWV33gkj2eLm3Fx39Tc4G4fdgdpaAqEGe8yzSjqYPIkqIyryICysRcG54+lv5BxYPgXWNT1uYUzqmyZEDhxcbSSt/kWU/LFdNLVSVFqmRWsigIDcDb7J6e8H6+/Dz4RkfpqeJrEPTlDb/EP44V13GlIaGqG5siW0uSTFKuKJHh86nKI4axSeI71HN+WAA4txfGeX6my+KmiWojqTLJtj82ZCsbsxCm1xuIHA3KCL3AOJ2daohocsoXmCvXNtlihJPssF2l3911uB3v6dQfh7kP8ATjPJs4zWeqlpKSpAVUufOlXnn3C6+nX60mko3DBkL9UwzDFRVapWob9HaWM24bfNatgCkHvtJLHv9RjVQZF4hahqkNTBRZBRgjc9QDPM3Togcj3c7enfri3kpKamQKkMcJA6D2mI73/LqcYuzDdNssq9ATuA/cMWQ0iDnGYh7ZYfOA8h0lTUDJLUTNUSxiwlbaob1G0ezb0sLjBjMcly+uy+eKaJWEkTI9r7itjZQx5FjyPeBiQksj3AV93AuedvrbElBHEDLUSoqL7TF7BVA7k/xwwgUDA7Rd3ZuWMpir1FUPlFRSQyyUcy2WUFSpDIRu5sADzfgg8MbcYrTMM1p2i/XZxWVxv7UccxqCTe9rcnt6Wxb+vqc5hWulJmEDJKjN5buWiknvdFUEEe1Yggm1jwMTdL00tVp8V82XQRUNQi7IkTYzAXsAOi9ubW+98BWW1qjcH/AFG68lNxlGJlGdVyl8s07mk0JY7JBCI0tx3Yi3UfXG6bQma57Q09BVUlPQSKCjST1S8e2zHaF3E/fHYYvuSoqVL0yQqyOHjanBbyrLbhRtIAsRzweefdCrqfT2XZk4ny+o3lrxMxaSIdjex3XJt/a7cY9XY9rDwCBj1hE2oM25+kpXJfBvLJDaTPY2/V/eFO7BCRZDyy7l3WB4uLjFw+H+UxZBp9NMT7mR3aWFyqgXIUMlwLXB46cj44P0FDPNMv2WkpZonUoHiZX3LfubXA4/Eeo+uWrdQaf0VRx1WdWzDNrb4KWIF2vcc832i9vaPyGLT2ax0DWWQT2I7ba1Jz5ecnNlATLdmoaqM5ZRqGjnlk2sOo5PpY+v164QM98TqSjMWT6QgENBE1nqHBDSf4b8i/qefhhdps81X4p5zH9mgBWnY+ZQuWWlEZtYs39r39b8r3AYU8IKr7Yoqc4pqdWt7ESGQ/UgDArmJXbXwD5ztdVdDZu7+ke9G6tpKyiDGVrD7xc3ZPcR+/ocD9f6+pcoBhpmYTsOI1/wB4fe39kfnhL19Ppfw8yPy6Lz67O5brTSyTlSvYvtQj2R2ve5xTY1RPNM0tXCk0jG7OSQxPx6YRWu9qtgbI+8ttF0dtXm+tePQ+ca85zGvzur+0VMpIubLfgfDBTTXiLmGl6iKipr1+Xk2mglG6M/4f7PPcceuFKkrUrW2U42qQTIokAc8Hj4fDnBrKNJ5zmNElZJGKDKm+9NJ7MkyC1gq+lu5sDfAkzpzknH/vvCaukqPDtXEvTS+qtNZ/sXLpkpq0IN+XysFcm3ABvZut/X4YF6g1np3KM7ePM6zM8vdQd0E9HKFIsenFiPeMA9KaS0PTUyy0JWtqY13O00/mFRfpsFlA91sPJzjIswoBlWcZZBVQILKsqhx8r8g/DpjidV0Bt22naT5+RlLZpbRygJlNeN2stH55pOCXINQGLMMvkWVVlpiokjJCMp3Dbb2wTf0GK18ME1LqjNqajrMioqijnmtNXwUkqimW33maPahHxxcuuvCjQWZO1dR5lVaeYrcienNRT24N+eQLgckkC2CGjdBaly6mV6TUMWZxQC8M9HUgx+9doHp2ti2LrVRu0/6x8DyIJFDtiw7fnANR4dNPBE1K+XyFl/Vz/aGs/fgFSG+BItgHV+Hma0tG7oJYpoSWYIEkJHS4EbMw593yGLMjoKzL5ZHhhOX18rE/ZJGBpqg8m4B6E8DixHr1ONWX5vFU1iU08D0FVGxJgmcq24j8Dm30JHzwg2o1SLvqJYenmP3kzSpODKnoE1PRSxrBms0TXFleoKW5tcxyWPytgB4lVGoM+1dIKeeKrmpI4kWPbbzFaNDYG1h6gdLsb46Ar8o+2TFqaqVXQgSRVFgQbjjkHt6Yzpsgo6WNn8ymg9u7Txi7qSBze3yseOuBDq7u/KgEfSeFITBzOW6eoMcsgeCWK4tNRyKQV46rf92HPT9PVFGzOj8xopbANsJBPdXA6H+Ri5dWaT0/VUSVOe+SY3XatU8iRNAexDkg++xNuOmK80jXZNlufVGnsszyKsYgAXiZY5159mxFiw55FweLYnZd49WWXB8x3llprgW2gx68N3d8hkZ43jYzm6t1Hsr37/HHsTNGx0seVP8AZHfyzMSUce1EbAbT8Lfnj2NN00AaVAPSUXUCTqXJ9ZzjrujWTWOdsSLHMajr75GwrSZZd28tyACSV7E8c/lizNa5WX1Pm0gUqJKuVuf8Z5/L88LRyyVZV2qQ9xx7/TFYNYu4jM1A0oatePIRco6PyzZLk9Lk3JxYvhRl6RV9XmM0sKLSRbljlkEYkdjZVuxAte+A8WTusRZqd9xHA2/G5wc0vpvOM4y6tpcsy+aqnXY5QdNq37/PgYXv1AuUoPOesp8GsntGJsrznNc4Zaqnk82Rwzzgb4iLdnX2be6/SwxfOkKWlyPS1Ll8IjRUBYhBa5JuWNupPvxzHSUOf5TVGH+vUM6mzorlHHxHBthpyzW2rcqKeZmDTiPoJ41JYX79z9cL1t4NmSeJT2IbBxOgWikm2y2IuLknt8P++FfUuvdIaaUpX5tHPOLhYKb9c4YdRYcL1/ER1xSmtNY5lqWmmTM9QZ/QROh/q+W1SRRE29kcR7rE2BuxxX7qklRDTU0biylYwWLbB1Px5J69Tcm/OH0cWdosaWUZaX5P4qVmb0Uj5PRmhpmJWOWWzymxIvbkD8+mKu1DWa0zPMZC2dVObwGzLHLJYrf+5cD/AIRjTQmop6VTE3l8BbsCQFF/fYdThj0lrDSGlq+OfVVPWmdz5lNIYd0UYBsC3NySQebEAflwEAkd4EFs8Rk0tpHUMuQ0lXqCulp4/MBSjchXYLyvNgRzfv0seLjFgUVbX1TIat3Bsw2xIdm1eebdPy/iPTMU1PTLmNBJDmNOo9l4HDxgkngMLgHki+J1MY8tiqTUSqshibc39kHoAB06/PGf1mqfd2IHbEsa1ynJyZGztUej85plMiyuC56cEcEWNyLW+WNWcQGqlmkI86VYwkEXmWsSCxI7g9Bf4d8EMwgLIS7SRBZWP6uRQCpY2ve/Xpj5VPDTUxn306mGFGkkk4IIBB6dL9+4t8wrXg8FsAwzNhBgZM0aU1ImlqL7NmiJFQXd5pGk9qHuST0sB1HrwL2OFyt8OxU6ni1FSZmM4yGsInWoE3mtJ/cLDqp9fd2OKU8bNfDOZpMhynYKKJv1sqqVLWsOf2WHw5OM/AbW2vdJ1xpcvoKnMMmb2pssnTap/vIzW2t24JHqCcavS6fOkC3nA8ombLKLC1Xc952JkdFQ5bSGmy+jp6ZvvMkUapuPvt3wv+Iessp0nkVTWVtTB9sdD9lpww81iR6dQL98B861FXap0RJmvhzMozYLeaimsJ4ksQwCngkG1jyOOOeMcq5/+lZMznfOZKlqzeRJ55O8NfkG/I+GJmpsDPaN9K6aNa5Zm7dx5zZqDOK3P83mzHMJd0kjHgfdUdlX0AHGINttrn3YwRSOvXE7KHpI8xp3rkkelV183Zbdtvza/e2OcKMCfSqKvCq/SJcPgl4cQ5rkjanzHzvMgkLUsBWySbbG7E8kE3HHpj2q84Z89E80SxGKwKSKFJUdrWIYe/DHT+OORQUUGVad0zXssaCOKPcqiwFu1z88Qc4zeTOcsOaZ3XZnQRzSlQkZMYRrnhdouQPU36YoOrpXuV2+WBMc1+sbUNZqEwD2yewgmarNTUR11DAtFMUKLaQEe1booHN7Yzps7XK5WauczSKbM0kltp6k2NifgMBdaDONJ0NNVZdqLNPLkY2Z5VKgAX62uMKEWsUrSYqlGkV7yySq1jIQSWLAcHpe67b2B9MK6XpK6msPnK/eK39TNRKbPvHXV/iNWZjk8tPltDNLAwMbTSkLZbWYqvUi1+Ta1sVhFnuYUlV5uVVs1DLa946ho3B4Nybi7e78u2DzkZrS74Z/6rEoEsyg2tew/wBAByelrXESXIad3SMIm5V9mMkce9j0J45twOQOhIvtHXVpBtXj/wB5ypexnEPZf4u+IOSiGOqzaStgBH6usp1l7/2mG78/f8WCHxoqs9qooM60Zk9dt9lPJMkMrX7XBPftitv0XWJWQ5TlElVPVTsEWGMEe0egAHf3dvjwLey6mybwcyqKv1C0GbawqI91Nl6hLUin8bkC9+D1PNrDucXFLM43HtFbAiEccy06OkoBpummzXK6jLJ3AkWiWs86VI/U3AYgc+yLn09ydnmZ6gCTUOX11NllKsjc0tKZZVUXtuaWyjt0U88A4RKDWWps0qTmNQ8mYLM7MNje1yNvKrYgC/TpxyMO+S5vlZpVkqZI4Gm9lrSCWQm1vwfd7ehxmep6o7z4aD6ARzT6Vv6uf3gik0xR1lYKvNHzfOpV9sTVEjSKOe20rYe6+CFNp/S1VKFqtPlCwYx1SweS0RHKlZSu69729oj1viNWVNAakxJ+mp9z+ZGlwgW9/UsT0PW3TBFpsxy+hmjpsrhnWJL7paj7QVHIBO02AFulrcjrhEHUYBDcywbTqOx/xC2lIamHLpFqpYpmMxKzLbdItgAz243cWPra/fHsS8pNQaXdUyeYWa6MNlitha2zjHsbnpufZUz3xMzq/wDmaVvqOGKTNazziADUS7rDqN5/0wL/AEbA4aSxJA6ng3HGDufRL+l6yMn788hXnuScakRlQ9ha/I63/wBcfOr7itjYPmfzN9T/AMa/ITfprTdTnEzQUoFwNzufuoOnx9emLi0xkVNk+TJRUs+1gD5kkSgbzfqQe/bCtouqhyvJFmkkjjaSbgxsC57AML3thvgrY6ymEjwOIn/GnBPPUri+6bpxWgsY8mZvqeqe1zX/AEiDq7R2QZpZsyoGqxyNzG5Xn4XHfCvnnhNQkkZRm9bSqbHyiRKB8A9+Ot7YsRXmSMPF5c8Q6WNiP559fljKKpjmDJcqxB4N1Nvd3+YxbHB94ZlUCR2lI594ZZ3RUzrR1tDXo6e0rQPFI3PPQ26X44+WAGldBVUFSgr4QAWsZApsb+t+nxxfksFQoHlSS1O1r2e263u9fX19+NUZYsLxgjkG6kX5tYjtbpgW0Kp8MSZYvjcYowaOo6dFSohANrLIoBQ9BybcYq3x30Zl6R0cwzelpqaCJaeaFQXmR2ZnDELchSCObfS+GLWmsc+zfWMuntN5tFlWVQbaeSRQpeWXd7XlsFP+HjpYnAvM6uGmpvs2a5x9qcqRMz1G7zHsAGb2OLWPUjjvhdrPBIOeZPk+Uq7K9L6o0kn6X0lms9PESCKrLqktG9vXaSG+BB74d8s8dswmEGV+IGTSVKRSKxrMuIjluARuaNvZb4C2PmWLkT1cjaVzmrpa52uIqCBpYnF+N6gEN19OtvnIqMizXUatFm+gM1p2KkrWUtFIE47mNgGF/df4Y6dSzcWruH7H/ud2IeQcGXLkmf6X1Pl9TnWT5xTVVEkYaRVciaK17+Yh5Xg4oPxc8S6fNM1OT6emeOjjURyzEG8tgevoB8z+zAGkypdI6oqJ3lMMKxNDNuBW3BbaVNiDx0PPI4wtZTpzOJJBV0Qp2pqVGqZkJbfIoHJYWtYC/sk9L/KOn0WkSw2Dt5Z9YfxXVcHkw3prTNTmFXE8UYZ5HB3EWN+tyB0+H+uL5yLStJSQQw0cyb4gUkLwnc5PUi/QelrYjaDyxqLJ6OVp1pkqKa6ybB0YXBB9RcX9QQcNVHHURl5IJIyCP98028FR0NunT/vip6hqrbn29gIzWqgbpFfKUpqqKreokp5I12wTQ3SVenVgeR049Ot8fdS5XkOrKVk1TTQtUINkebUVhKpA43r0f5X9wGNWY1Qp6WqlnzKmEYsWnVr7G/yjoeOp7d8CFz3JYVkkmzKk38bwJvOUA8kDbf69he/bHNHqdTSf0nj08p1v0sHXg+o7yvdZeFue5LBJmOXGPOcqBP8AWqP2tluu9eSpHe/TFdyEpcMp+GLnzbxlyDKa4yUbVclbf25qRgjN7m3g7u3BFhgXD4geGutqqpTV+mp8pqAzP+ksuHO3/wCIgFieeSASewGNJp83LuKlfnLuj/5PfWNuoG74jv8AURJ0NnlBlOdn9ITy00c0RTzY1J2G462vxwcW5HrPKK9IVGcU+YIoI2rE3HoSDe5tfApfB6gzimlqNG6iy/PoSgkEPmCOZVPTcp6fO2FPPtIamyemWGr09LQwwLt8xafrck3Li97knvit6j0sXPv5B9R2j9b09QcOlyn4Hgj6GHtdak0RX0S0uoayU08T7446db3YduPj7sINa8GcVJl0vp+rjpEUIspIWxB5Y3NugHB+uIj5aWQTVMIcKbqGF+fXFh5NSZDl1OnkpNPJIA6NISCxt1ReLj0O04Ci19OqATLH7RPqHS2W0h+Ae2MZ/eVzC2a5dSPT5jEYljqGkhjLet7EEG469vfg3pNa3Oa/9G0MMlTXVZAiQC7g355AI6c8gAdb98Ehl2Za11JDkuTUrzVl/al4ZVHcsSOAPW2LKzTNNO+DWTNkWTPDX6tqY/65W7L/AGe47enuF/eewxdUU+NX4lgxMzc3hP4dfJkqCmyXwsovJolpa7Wk8Htyv7SUQIFxx356dT16dULLcqkz3UL5nmVPDW1dYTukceY7EMQDtLHgG/bp09MJ/wCnq6fMJ62N3nqKi7M734JNzwSb/MnGjMc3zepiDZjXTx+UAqx7iLGw6D4HANSttx2KdqxrT6cVjcwy0viKXS2TZfAKiSlpj5wL+bVryAOyKCLXPQD54W8x1loijqY50kFVPBMsg/R8MgTYpuRdtvWwHTt3xTBkeaPhJHdxbcefnc4kwZfUzR7CoVTwxb9mBDp9KcsYwEY+ce878UZpqmomy7Kgibg8f2mUGxHItsAPXve/vwuZ1rnUmYMZvtUVICbqKaLYx9SWuWPTucQosuRyIpJRcHhI14P1wVp8uyuJdzxLKVN0EnJ5OO7tNSOFzJrT6y0vAmrq67SdZUVtZUVcrZg/6yeQu1vLj4ue3XHsTfCBom0zUeTEI0FYwCgD+wnpj2NDpX30q0y2tG29h8YHz5rZzUbvZb7Q9iOw3HGcdPJPKkKC7yNsF+nJsP3Yi50m7P6qOQ8/aZGUgnj2iP2YYdF0ElbnlLGXKCM+Yzem3m31sPnj5pbVv1OweZP5m38QV6cP6D/Ec8qyKioMoSNoY2zBV9uXbfcetvUWtb34HST1tPOiURXzJAWNjwQPnbn92GWoZ551dEYFTta3GBufQR0gFdUIWIUBAo9rfcWPH+mNlXSFIUDgcTHtYSSx7mZU+eQUchgclZ7frQg9kE9DY+vyxDzvWNJk6I9bHPTRy2ENTHTtIrMxsAyjnqRfqPeMBcvE7Vk9QXjmaNd52ggWFuPjx+zADxIrIa/RGZxwz3qYnR1isb2Eim9x6bb/AAvgltWyQQ72Am/X+f641C8FFoyU5agHmfbNhiaolAukagkkxngXIFyR2HPPusfEDxCziu8vM86qXkpF8pkU+Xtt1JVLC/JBuDfpfF5UVTV5dBQ1EIjYALUbiL77hJAvz3KnYC9uuKm8WtNGk8Qq6rMZhgzO1dTjzNo2yjcQoFuAxYfLC/TtZvd1sHbtH9Rplr2kecs/RGTUmW6NyzO2y+ira2uokl/WRCRRwCTY8A3uOPQ/HDzQMJaf/wDDcso6P7r/AKpY1DA83+7wRb9hwB8NjT/+jfJmllbZHB5B8tRa6TuACDx0cX92GnLql6inREyyXgn2pbWAAHIHsrY/G/7sH1nV3LfainBB9cQ1YUIDjM0RSZ0JTC1YGG8AxKW3DkXPs+gI6jGpv0jWfqzXy05CXAMY5v7255B93N8aMxqK6or4412yA7xLGEYrawsFNivHtXv146YzXI80elDpSNJIy+0ZKeKGMjcvtXBB4AA+V7dMVumTW3AFTz9TOs6r5QHqfI48yoVhzUxzyJIzqZacqyLsIAud17Hn/vidorLaWipnijRGiI8to7XVg17m5ABBAbjn44zgNLFTAVupZ2KWBWiDPe6kW9k9L379QOe2IlJmVNSVkMsEOZ16JxsqasRxlibjizXPF73HU4s6dNq1QB7AMH/3AntwPZTB0+cw5ToStyN1V67Kah6QGQWsnIRj7rG9vf8ADFW1msdWVdXLQZeszyi7JHDCeQCFFto3c8/i7DFtV80GZ5lPmFXk+XvNUBdxEBIbbwCQxIawtzbGuoqII6TdSTL9mUkBKaI+XEDck2UWFiDfp15xfnqNIb9Kbj9pKqllHPErH+i3ibndfDEuTSwz7GMgrpkQN77M24d+LntgjkXgxmmaLfOs+g81n3GOKUnjutzYfQHpxhrqdZZNliLGKr9bUWLslTvMZBFmGwNc9eCRweuNGdeLtDTPH+g8vr6l402xy1cwRBwRu2qBc+84fq1GqsUCtAv/AL4zuzJ75kPLvC7TFPnaxVGUVEkTA7PtU7MGccdU27rm3AP1w4ZXpCgy+oFbTUC5dRIQJQYkp1JsOpYAkX4sdx9+KozDxH1lmUSGHM0oYV3KEpl2tzyefvHt7sD9+dV1O1VmdVX1AHZ5Cb+8XxKyi4r/APdZ9MxlFycqAPvLkz3O9G5czNVZtlMkntLGtOjOwUk9wPZbk9+3pgP/AOmP7AXXI6zOq6Nb7lrHR4vdbeGYD/MMVOswnUwRUF7kXkYXI+fTE18rlJhVTFHB33feb1tidKjTf1EfWeOlRve5lgUfjPQVyv8A0q0DkeYuW9iSBfKIX3ghrn3gj4YI0GrPCPMi6z6GzXLvNWztSTEKfdw6i3yxWsWXpBNIwUSNaw9gC31GNtJSCJLAkNe+08n8v4YafqXHAH7SHsI/uI+plr12rdNaT0vLQ+G9C1JWVhJmqqq3mIOeAbnnnjsPjii5MvzeurXlqAzvI5Zp3a9ze5Prhjlia1tzGwJFuMQyaprnyXYAWHBN/wAr4ANdbZ3Ik6tJXV7veYimSFYYGqhIqC22IWvjXKYJmYGCM2PVx3x8LKswLL7fqe38/HGE09ObEz7mv90Di/xvgeGJzGeBJZiH2cMkcd/VSAP3YyJZIwGsCOllxHpZ4E5lCEdLlumNdbmlPHKUR9h6javJxEVuxxie3ATdEGaYszm1+Be1vdiQ8LkWhgP+IDp9cBf0s4TdCl787if4fHGmbNa6Y7JKpoBb7gst/Tpzg/s1h+EibFl9+DUbRaXqFckk1rm/+RMexA/2fmd9GVZk3Fv0g/JBF/1cfrj2NDpF20qJk9cc6h/nIeeOFzmpYWLLVSdufvH+P5YavDjNKWlzN6apiAacfq5r9D/ZPu9/uw3ZJovKHd8wrYRWVE8hl2sSEQEmwt3NjzfBiuyLLDl708eX0yRM29kSMLc3vcEdDjHJ06yu7xs+Zl7f1KqykVAHsOZGqmeHzA0bso9oMBuv9MY01VDIPLeUktcWbg39DgYXqY2Q+dJ5KHaHdmJNr2vyPr8OuNvmmRllGx1uLFWFxboR7R9+L5SCuZS8g4klIQYJIhCkgc+2H5J+ZxX3i5WZZpTQdZJBSwLW5m32SK634YHewueLL39SMWNwt6kEtCoJmANvZte9zx0xzJ/tCa5y3VepqCiyZpDl2W703kWEkjNZmXnlbKlvgcQqDOeTCogZxHXTU5r9BUtYkpElKjUsioL7lK71J5HS7WubcYnUlHpLOEy2t1BVVAipB9ljZdzSMpCOi+yCTYluflgV4Cz0kkNTldYm6GpiZkZh+JVb9xNvjjHXWa5FS5bXwPqGgkkdt0VPSkzSIy8qSw4F23X5HGKE0OLSyesun2MPDb5x3GeacyHKvs+TU9a1GkzzASDaq3UEjqSOgbp3xrr9X1tXRr+i6Wjpoy5VvOcSM5B6LtHftcdj0xXFT4h5UyRCky6qnlCj2CVSNQB0KneSObfeHHphezXxDzcgQ0uWUNDtNgwjMpUe7eSB17YD/CbL7S7VjPxk1qqVRgS4stzHPqiGrbN616en2OYZgAuxkJN7rxawAvcct3wux1pUJNWVL1Q3+07NZVjP4i7kAj0sTyMVdW621ZWoRVZ9VeUBdIY5SkY/yrxgPNPVV08klbVVdRNtILSyFuLgcE3/AJOGv4OQMM2B8IJveziWxmesMho1lRK81jxllRYgW4JsLt0I+eFeo8Ra+OTblNBDAjMPbkYuSRY7eCNo/PACky2COF0d4lvbbc8j32tzY849JT06Oign2hyQCAewF7fDtglOg0tXYZ+c6+4jmEpdUajzBYo55IFg37o0ihW4kvyQSLg29DiBNLmUlJ5b1E0qytvlVpCQxHc88nG5kDJZWQWUkLc273Pr/PuxtaOI0zTqoBRbji9j8sMAovCjEklYxBtPTedVxRxou64KsOi/yMF6vL5auhipgyh0a7Pa9x+/pgL5jPIGjmYFb/dNrG4APGG9YWkCMbbhyzN3PwxDUO1ZUwtABBkTLMsjoYHjiZZZGN9221vp8cbjHOp2POUA4KoOuN6MnnMqe4EWtbGEkbk+YXRHHYckjCLWMxyxjIAExP2aIgeWzH1bgHG/zlaDYpESj0X8u2I+xdwKljcXBA9cbCFMXcqouL9fgBjhGZ4yKXSIlgGIIuSTj7FPtPmGSJI15VX6/wAMDWrxO070VM86wi7M5C7f2nAOXNamUb5JFhUcWQWP164fr0b2QTWARpnryjbmZWa9uSbW/diHmeaAMoYk77Cy9/l1wrpVrcOZHd+gZCT+354aNKZdPUxHMauBniJ2QRsbtM9ubeijv9OOSDNpEpAZuYI28EzbTtJS0keYTIyzSq32aPui9PMPzNhj0eX0lWE/SMy08zIT50XBcc2JFuht1474YKDTNTmUs0tWU8sSbiybj5j2ts7cL0N/S3rhnh0nl9WgBEqSlRtc2I4JIuL9PeL259MKtqkVtq9/hAckFu59JVdXpmoWR/slSlayjbsb2T7uvHz4wvy0+YpKYXieNlPtKwt+Z+GOg10RncaiFZ5IwieWiJteK3TpbobnrYi1+eMbavLMvqYYKJ46Wq3ATTCNywB6X5BBPA5ufeBg1fUSBngiApuy21hOe6enl3FZgwFrrZuPoMT0pwsZ2R2v1A6/XDbqTLskOarS5QJmkCiRif8AdkG3TuDe/rxY98R/0JOibyGJHJ46j1x63WAEZ4lzp0V13LLI8BVZdH1YYWP6Qf8A/wA48ewQ8IaX7Jpqoj55rGb/AJE/hj2NHonD0Kw9Jj+ojGqcfGP+m8/pMw+1R0nm7qOQU84lUD2hccc8i4Nv2YPwOzwDzgASeD645+r5J49R5g0FRLTzLVS7ZYnKut2PcYs7w71XHm1J+is0ZI6+njvu/wDfILXfoADybgfHvxnataltjVnhh95Zarp7UoLF5GB9I5yU0LXLIqtb7yixPzGBG39HzbJkMlK9x5jXNvcfr1xPqK6miRFk3yIxte9uMK2s/EHItN5ZM1RUR1eYxMyw0akMwa3V+fZXpfv6Yc78ExFFLHCiAPHvN6bKNB1VCrFarMLQQ2cj2Dbd06i3HPrfHKctM7Ekeze9vdhs1BXVOb5rUZjVtdqiRnIBNlub2F+wwNEKSIbEAE48lm0S8o0WxcHvHXQ8rzaRzIrTFz9mdCgF/vqyE/BdxN+1sIFWhimS0RO77otc24+friw/C60dHnNGgaS9M5QHpZgRYfM4VaQlai7kH19/zJwrQ/h2PiG2ndgz7lFAKZxOxRncWA9xPX3dMTYtMR1ErT1Ne+1uVAXn64zg8vdcbEPYjn+GCkTxpGGEzl7W9g2/PrhezUWgkqcRgIMSJLkVFFRzeXH+uMTKjMfukj1P7QMAaTKqilR5po+CLAFge98NMbjny4JHYXbrccepOFvLpp6mpnnqCDIEO0IOFHHGO0WWEHJgrQMiEGWMUiPINzyPZn9Rfv8AniHEC8oaFGso4Ki20fMYK1cZG0KwWJXupB/n1xBJmSIB7Ak2IC9fn8+mJI2RIGvJmt0mE7GS6XUge1fkgA9h6DGU8DLGFEm4kXYE88g/z8semBMiFhZVW6j0xEq6p03MjEXUEG1uBxiYBYjElsVRzN1JR0tZU+XE4EYb2hfnt/rg7X5nSQboYpVDi9wpuePTCnUVKTRlYahVJvcLdmJPw6Y9RJVQGRo4yxdSNzttsPd192JWacWHcx7eU5UccKIxUE8tWjSwQWUcbpW2g/zzjZR5vRzSmKWqRDyGCxEKbdOev5YEo1T9iSlDIkZJLbF55t3PwxpOXrAAzXcDi5N8ANNfIMPtcwpm2ZZU4BSSaY227YCfmfTEVczaBI4qOhRE2/8AtT1468XxppoN9rpw1ug6H1xOFNeI+wt172x4itAFIzCCgnuYNWSrbennCBGYnZEoUknrzgTU5SRch2uWuN3JOG6Ch3ggA7uoPc42Lk008vlmNgbjbfvz+7HV1ioeJ06dcdpo0TpaLNJWqKomOhpFElQTx8FH95ug+fpi1co0/wDpKuCpA9HtjWyRqQIIRyoA7k9j6gm3fETJKXKMwyGjp9OZ0bU+6aSKOMCeRwpIfa3J5CgWv7PcYZ0qswy3IoFp45aaoZf10gXc24FgxJAPRFWwA4vwCBbBMmxc55P2lFq7SWyPdEOUGXGgy+1LRKWUW+yyRniwJAD+uBUStX1Mkk6M5sGaMLytuosPgRg7luezVOXK7oNmwiSOVhwQOTu6+lxYix4OB7ikoKv7XRTyTSyjakFySlz0uOAtze591r4ptQ4oJ853TXggg8GTs5rC+SVLUZeB5I9khI9uEE2uR16X6Yr7VuY5fkORVkpnarnmgEcMckYiKkHaEAtuIsBcE/h9+DmfS1MtJX1VTP5cEYJkPnOpR1AI4svC3Bvc3PvAxQ2rM7qM4z1KpHkMUVkpgGAUc3JYDkmxuR68egx7QaY2HPZfSSqTe2RPukMyEOc5hPmpZpKkjc1vum5vf8sWDBVQTKFR0LDkemK3o4wilhyy8kkX+fzwdyKmqGlD7iADcDrx6YN1ChHY2ZxL/TrtULLj8Pbfoae1x/WW4Pb2Vx7HvD65ySQk3/Xnn/KuPY1/Sv5Ov5TE9T/m7PnEbOpFXUddc/eqJRcH++cfaPMKrLK+Gup7eZGWBuOGBHI+eMM9j3Z9WleLVUp69w5xHktMgDNwR0HcjjGFuO28sPUzcVqGpVW7ECWLl3iHpyvoPs1dVS5VOq2bzNzWa3VSoIPztii81+0VtS9bVVElTUTOd8rtdmJ7k4PxUUck7CQXH7xjMZSoLR8AHobfLFg3URgA+UVp6fXSxZfOKQozJT+1fhhcdbY2R5a5lEax8dVA/n3YbYMri8uRbWLD2gfXg/uxIpqJBJGVHINj9OcBbqPpGxWBImh6RstzWJ5RHsmPkuePZDcA/mfrhOaACtmi8wXSQqfiD/3xZJp4zFIFU7zGGUjg3H/YYqWrneDMagw7CS7bXJ7Enm2D9NsbUlzFdQAjZjPAkagF0A9q1rXJ4xIMlPAgd5I4VNjcsAR8uDhPfMqtgI5atol6gKbA9O3XEaHzpZHJjZhcFSb2PzPP5Ye9hJP6mgfFB7CMmYZll8geGN5Zd6lGYLYfK/8ADEChkipqchAAxTlifhiHSZfUFixmCEjovOPHLwoXezsT1uePoMFFdKDaDIlbGOcQlWZrETbzRYG4283+mI36SqJASsJO43PFhf43x6KiABMagW4sMb4qFiArBgpHHxwPNSiFFLHuZBP2ypkYyTCO4/CD+3pj5HQxiSz3mkBtufn6HBmChEo8vYbdwPXE6nymVgFKNtB5P7P3/TA31ip5wi6YekER0TRWUoB0IAGCAp32+0NxBuLL/Prg5DlTbLMd/e4+uJ2X5bEzbBe3uPHOK63XjvmMrWBFuKhqChaCK5/vdv5/fjfT5dUSLaVfxcm3XDhQ5ZDAzIxPS/Pf1xImpo1QbVA7Hjj+f9cIv1LnAnQIn0OSlJmV7hQb3HPwwZoMojSEoQCeeT3GCsSiJSqqvQnjuO4/L8sZRSGO6kHb292F7dXZZJSJHQ09OUkVboLi7DofT+e2M69oEiWWFfaUE2Hf3cfTBWkMdipUNG1iQcRayCnhm8tY+GHsn4dv34WW8l8nuJEnPEW8ooko8upoKqJEZ6dFJU3VrCxsRcHvcDDZQZ48apCak1SAHck43KRzZQSCw5t3ItxtwLnS6uqdJbbgQDexBsR3HfEWegn+/FUSKuwnyt+5Xb8P3rkcjmx4uLDtiyq1h3bg2MxC/SBhyMx8y6tympMEdRTPKIWIUuQtr29hHA5U3NkbbwCNuC9SslTTStWRQCIsHSMwbWj59lrBibmy2HY2swxWcVVPR7XKPYEhZJF9l1PX2je4NzwwB5PbBXOdT5hlej6ybLJY4kjgfYB92O6EAIvRObcLYdeMMJYrHa3c9vSVlmiwcrFjxx1ZUZlNJkVLKuzaDUspKhSOSvHUDofU362GK2y2HyQGU9BwGFvifn/p2GNEdRLLUvE0rMu8tIxNyzE9j6c4JU8aEhlJJvwOOcXi1iivYI9pq8DMK0MX2goEUD+0PUYb6CjjpIxt+6Re/pgTpmgkhBqSLk/dA7e7DIQuzcn3O49D/DGe112X2r2lqnEd/D8EZNKDb/xB6H+6uPY+eHtv0NMB2qW49PZXHsbjpP8AJ1/KYTqf83Z84hZ8+3O8w3dUq5Tb3bz+7EcKw336Xv8AH3/vwz1+iMzqM2rataij8ued5EBdrgMxNj7OMBojOgpUVNDbi3tv/wBOMjqNFabGwPM+k2FWrpFagnyHrF5Crb3Zr7SGPPb+RiUGDOo4FxtPHy/hgrFoXOFf2qigKkbT+se9u34cbI9E5wIwHqaHcPR2t7/w4Xbp9/p+IT2yn+78wFGrI282IJsPd/IOPI5QyAj7vT4df4DDOukczCFTPSdbj22+B/D7zjQ2i81NiKijvax9tvr93Ahobz3X7ie9sp9fzA5mFwy82J6+/wD7YQtQ6ZiNTNVUbsrO7F49x2j4egtbFrpo3NljC/aKPd3O9v8Apxqn0RmruCJ6G1rG7tzyf7vocM6SjVad8oPuJB9Rp3H6j+ZRqUbxsUKbWvzxbE2npQRYK1iPzxatX4aZhOd/n0Ikve/mPz/y49H4b5qq28/L7+u9/wDpxbNZcy+7z8xBi2hTwfsZW9JRTlg1uL7SBib+jWdiAfaa9h6en8+7Fhp4f5ojsVqKEA26O3X/AIcbV0JmgkDfaKIW/vt/04Us9oJ4X8SY1NH935le0uVlXCSKbkBun1wVpMrWUlAosovyOvvw8f0NzEMu2WjsODd25H/DjNNIZikoYT0m3kEbm5H/AA4VPtechfxPNqKGGC35iVS5aYZ9pVU38/PEn7JOpUb1UBbc9zcc8YbZ9I5i68VFKGBuDubr9MfZdJZjJHbzqTd/ja3v/DjhbWE5KD7QOdPj3z94uU0UonjYsgjLduOL9PpxiLNFPSzFQ4G7p8O4w3x6UzICzz0p45O9rk/8OMarSWYzRAGak3ggg7m/6fTA1XWBuUGD8p0Npj3Y/eKyNV7BulBNtvFsTIPOZWSZwxYWBB6ML/xGC8ejs0VNv2ik46e23y/Djd/RPM738+kHHZm/6cRt0+pdSuwfadWzTqchj94FXcbDkMB6fz/JOPqESqU4Dqbqf5+mDw0vX7lcy0twb8M3X6Y+DS2YrLuSalt6F2/hhM9P1P8Ab9x/uH9sp9fzAVMXJaI2uDvj94PUY3TI89PbaBIPaRvXBZ9KVxs6zUwkB49pre8dMbv6OZiALS0wI7B2t+zHG6fqOCF+4/3Oe2U+v5iqEm2nzkbj8Q7fEY3RttG1rbh0PZhhgbS1eQbzUxPS+9un0xgdKZiUCmakJHQ7m/6cT9g1B/p+4/3O+2U+v5gZW2oQzMYZVKn2ugPUfz1wH1NTVFbQT5YhhgErbxMsZPHuW4Xt6e7vhvOk8yaMq01IL+jNwfpjH+ieamPa9RRkg+yd7ceo+70wSnR6qs7gPuP9yDX6Z+5+xlTUejHplVVqI5hySxvc4mQaamjqVMikJx0P0IxZK6OzQH/xFJb/AOY1/wDy43jSeY7NpmpL+5m/hh53157j8To1GnXsfzFakjESLCL3t/xYyv5L3Fij9D2v/P8APGGVtI5iyFWnpSR0O9un/DjGPSGZkFZZqNlP99r/AB+71wn7FqDyV+4kvbKfX8wr4f8A/wCTTDpaoYW9PZXHsTNKZXPlOXSU07xMzSlx5ZNgLAdwPTHsb/piFNJWp74mK6gwbUuR6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BDAAUDBAQEAwUEBAQFBQUGBwwIBwcHBw8LCwkMEQ8SEhEPERETFhwXExQaFRERGCEYGh0dHx8fExciJCIeJBweHx7/2wBDAQUFBQcGBw4ICA4eFBEUHh4eHh4eHh4eHh4eHh4eHh4eHh4eHh4eHh4eHh4eHh4eHh4eHh4eHh4eHh4eHh4eHh7/wAARCAEeAQQDASIAAhEBAxEB/8QAHAAAAgIDAQEAAAAAAAAAAAAABQYEBwIDCAAB/8QATxAAAgECBQIDBQQGBwYCCAcAAQIDBBEABQYSITFBBxNRImFxgZEUMkKhFSOxwdHwFiRSYnKC4QgzkqLS8TSyFyZDU2Nzo8IlNTZEdJOz/8QAGwEAAgMBAQEAAAAAAAAAAAAAAwQCBQYBAAf/xAA1EQACAgEDAgMHAgYDAAMAAAABAgADEQQSIQUxE0FRFDJhcYGhsSKRFTRCUsHRM+HwBiPx/9oADAMBAAIRAxEAPwBY1jqfUtPrDPKeHUWbRxJmNQsccdbIAiiVgAADYADtgX/TLVDsB/SXOFN+LVsnJ+uNevXP9N8/s1j+k6gcL/8AFbrgMbhlY7fdxiqYnJ5l6irtHEOHV2qtlzqXOgb2H9ek/wCrH1dX6paMq2pc5Eg7/bpR3+OARFiNvPutjEE8gOLn92I5PrOlR6Q0+sNUrIf/AFmzonp/4+W3/mx4at1WrMf6T51cdvt0p/8AuwFXaL2Aa47jrjarx7f7J47njjHtzTm1c9oZi1jqjefM1JnPXj+vS2/82Pv9LdWs4tqTOStr3FZL/wBWAg5W5dbk8eyDjw4LKCbW/EbY5uM7sHpDX9LNVEbjqnOeewrZen/FjW2rNWMONUZyTz/+/lH/AN2BJUgbiU9bXxgxkYXDGxtcjpjoY+s9sX0hs6t1dwp1NnF78f1+QX/5sZHVerDYpqbOeeLGvl4P/FgEbl13R9LXFsZSb93Ch7G4twMe3H1ndi+kPnVmqlXfJqjNyfRa2T9m7HxNWapLgDUuckgd6+UW/PAPbuUtZRcdMEKZcuMUZnmaNlHtHncDfk+nTp7wMeBY+c8Qo5xJo1Zqvax/pJnAIPA+3Sc/nj4NVanLANqXOwO5+3S8/D2saaqnyoK22WSS24KQQQT+HoPcL/HjG0U2SxIHE08gaQ7et9gHTgcXNvl6Ylg/3SBZP7ftPv8ASvVFmI1HnnoN2YSL/wDdjBdV6qbpqfObnoPt8vP/ADY+Q5bS1SCKjSpqapk4jRGIuVN+1/vW+WDtPo2vqZbU2ns1VFDFiKaTk8ADkfE/PES2O7T2V/tgQao1YTtOpc7v/wDz5eP+bH06t1SGt/SjObDi/wBulP78NMnhxm80q+Xl5hu5uJamKMoO3DMD9cek8Kc8n2pHPRQBGJkeSpV7cKBwlz1B7d8BbU1ryXH7yQAP9P2iqNWapLm+pc6Kk8EV0v8A1Y+nVmqQbDUmdEAXB+3y/wAcPlF4MV8o2PntBvP/ALsO1/mVGJ9D4OUEQK1mZZjMQbFaemVBx72Yn8sLP1Ohed0MKB5CVo2rdVAWGp84N+/22X+OMf6X6oVv/wBTZ0QT0+3SX/bi36Xwr09G8bigzSpa92FTUqq/D2VB/PEHxF0Lp3L9JV9dQ5SaGtpI45QUqJJAytIqEG7Ed78YgnVqncKM8zzUYGcSrzqzVN+NTZ3dun9fl4/5sfP6X6rZCP6SZyBfqK+W/wC3AZoWVwABc8g+vuH1xlEt7l0AsOR04xY7j6wYQekNDVmqzCf/AFlzi56AV0twP+LGLat1Wly2pc55tz9tl44+OAyP3BIbm4B7YxSXcWBvc8WYDkevwxwM0kVUeUL/ANMtV/h1JnJv1vXSf9WPp1hqoMLaizqx9K+Q9/8AFbAdFClrXHXgD+fzxkQDGdqjm1j3x3eZHwwfKFW1dq3kJqTODfoTmEg/a2Pker9WlgDqXONxPI+3ycfngT5aBLbBxwT364yswlDKOCb2HGO7z6znhAeU6K8BcwzDMtIVc+ZVtVVzLmDoHqJTIwXy4za5J4uT9cexF/2cb/0HrNxFzmUnT/5cWPYsKfcEqNQMWGUprux11qC4BX9JVN+Rc/rW9cCNjWN7XNr84Ma+uNc58u8X/SVQV/8A7WwMjieRhCxCM3Tjv88V7Hky2T3RNDbi24m5PNxzbGFwLC1up464t/KPCGJ4lGZ5vVCquQ1PT0gYDaSGG4tbqD2wUovCjI/M3pR5xUqG22eeNQfol/zxWt1TTqcZz9IYUs0odiEYEHcb9RfG1N5I9km56gY6dy/wt0uCvmaYj9kX3SVsrFvda4F/lg5BoXI4Kf8Aq+Q5TBOj2QmmWXj/ADg+uPHqiEfpUyHgHzM5OEEhb2YyTyB/PfBOmybOalSIMorqgG3EVOzfXaMdVUWm5YkXy3ggXcSBFAibfoB2wWfT0tTH5ctdVMhHQNY9fXAf4hY/u1yWxV7tOUaXw+1jVkCPT1cqvzeaPyxb/Na2CMPhRrIp5stFTQoTw0lZEB/5jjqGPSlE53yq8h45eQknjBFMhokpEp1iBhHIRhf34mNRqm7KBIFq1Pecy0ng3mzQCWoz3KEUnrGzyOD6WCW/PBTKvBqnqpDG+o2LgFtkdExB+BLLzjpCmy2GBdgWNR/ZA4+mJK0cRF0UbR3HTHQNWx7gSBvrEoSDwXySOFTuzype3tC0cVvqD+3Eqk8KskhKIumqmpI/FU1jWPfnZtxeQakirIqF54RVSIXjhaQb2VbXYDqQLjn34F1GoMij0zV6jimapy+kWTzTHEdw8tirDabG4IIxI6W9ud5EiupB7LmI2WeG+nafYTpXLLMLlnneS3us174Iw6IggbdBHltNCxsFiy+IG3x24Z9N5/Dnsj+TkmaUUarfzKuFUVjcccMeSLHp0wbWMMNjBRY3vfvjh0RYfqYn6zx1BQ9sRLo9ONAqotdVC3ZTtX6DBWTLIKgKtRGT2NyeRhg8pHNtt7Y1PGEIXm1+T64iOnos57UzRdTS+Ti4FHGL+8m354kLllJTvaOCJL35VAL/AB+uDRiBPfiw+OMZ0j2hVQA+/HPY6wOAJ4XtnkwWYYluFUDi1xxjTUU6vJva9xxx/DBaSnCKTuAB5APbGh41jW59s8dsRejHBhFtgSopk3FlFhf4YWNd0qTZHm0JjuJ8rqFAt+JVLLz8QMPkgVRvCjnqL8jC5qimNTNFDxaZXh9QNyFefrhC+sVgMPURhH3jE49JspaQHva4+WNcgjRkKj7w9emNlYJIpHjdSHjYhr+7qPrfGGxDsBVSq2Y3PGNEPWR7iYso326ep7c48kQtuYhQOpGNqQyTzpHBF5jEdFsePf8A64N0eQHyyKt73AO2OxP+n0OIWXLWOYaqp7OwgIBTcqAFHVrcYIUOWVlUo8iBhESLM4sPj6nDHllFS0j7liRXtbdJ1/PkfLBUOqe0UVuCeBbFddrz2QR6vQ494xXTT6rOHlqS9uNm7aPr1/npic2WwhR/V046WA/dbBVXDkffPPRhfGJEQc7EC8fhI/eMKnVWN3McShEGAJZfgjBHT6Vqkjj2A1zki56+XH78exI8ISrabqSoI/rjdf8AAmPY1mhJbToT6TE9RAGqcD1lA68RDrnPTYErmNQev/xGwKiuX3AkgDrb+e+DGv6Oqj1dntU9PMITmdQd+07SPNa3OA8ZYAFb2B6A9f8AvhNjknBlomNozOrclqFqTltTCv6qqoInO3+0UV2N/eW/bhigiYydrn+bjCN4SySVPh7p+qN38p3hc36WdwB/wlB9MWJAQGvYWv2/djMLXttdT6w4f9AxN1PHeNiRYDG/yRsuCWub4zgVQu0Ei9yeeuNwW8nG2wHtA9sWSVDETZzmYooMAULyOvGN8ShBtPJ+HGPsSguCo4J743RoyvssFHU8YcrSLs09HGCoIPJPQ4zAU+ylr27jGIYK9rpc9D78Z+UvmbmsTfbx2GGAIEn1nxqclSA3J6nFd+I+mBPX5dmQlzitp5szgirKEVEphMBG1iI1IsL2JOH6qzCnUMgm3un30iUyMD6WW59cQKrNxRwGoqYYaOHtNX1KQRn63I+Yx3AziTqd1ORBur9O1FfnWm56E1NPHRmaKeogqBG8ULRjjm5N2VBxzjTlWiXotGaj0u9WhpszmqTSyFmkeNJVA9vd1INz15v1vgPm/irpvLnZKnU+XytY2jy+kkqCPhJcIT8RhOrPGrJIY5hCmo81kPKionjpVHTi8IBt8Qcda1RGqtLq3UKqnA+EsrRGmcx02ywyZ7SzUYjKmkpssjp0Z+P1hIJJay268/LDHJmFBC36+tpYyD+OVQR8ecc6SeK+o6nNBlGV6DhkzCW7eRWNNUSX2k8BiD9w3+BOIGmPFPxC1Fn0eSZBl+n6GqZWKxJTKigKCTcsT0AP0wMOIy3TL2JZsDzPb/E6VTOsm+6maUTG1+KhT+w43x1dI7blnRrdbG/7Mc6aq1j4p0ummzyl1RkFTTUYT7Z+iTDIYhIbRswYG4PFiLfTnEbRuo/E7PsjbPqvWFJk+VCQxJVZlUJAkr91Wy825+h99vFj6SI6Ydm/eMdu/wD1OlxJEzKPMUD3m2PStD5dvOjNh13C+Obs+1v4h6ZzylyvNtQRpHVqslPWLIslPJGxsJA4W+35Xwy12eeKWSLW12cZlTR5bl6JK87NGY6kN91YztuxNj/PXm7yIkX6a4AO8c9ue/2l1qInFhIrC/8Aavc4wlRAtmJA95574pTR/i7mup9X5dlLQUkNNV1UalVUlgLg8G/u/M4vTyV6Mu8dt3wx4ILBxFtRQ+lYLZ3MFyqSCNp3Ec8d8AtSK0cCSI+0pKjfEBuR9L4aKnau64vzxgBmB8yKVWUMpVuP9cVmsq/SRDadsmcga8gel1fnEUabAldLZbdAXJH5YXAxY7XBvx7wef8AtiyPFTJ6iTxAzN4ikaSOkm899yKT+38sKNRTUlCrLCn2ypPNzyinD1V67QO5jq6d2GewmEeoI6SlWifLIJo0N/NXazEm1+o/fiZTZ3k0qhDPNSNfi4sPqwIA+YwDWGockyxsCCSb/txn9lik6BT+WOvRU3zjFZtQcRzop0n/ANxmEMqdtxsPmRu/YMTUWrKllpY5FH4oJV5+QO78sVu9AscheMshvwQbH6jEqDMs6oSrQZhIy/2ZVEgPzIuMJ2aDPun94calh7wj0lTDu/Wo8TX6Sja3/MAcSkRWTep9noef43wo0etc4gZUqqaKoj77TtNvgbj88E6XV+npmDVmWGlc/eZUKX/zRn9uFLNHcvZc/KFXVKfOXX4ShRpyo2i16xj/AMiY9jR4M1NDVaZqpsvqTPCa5uS4badkfs3A+HXnnHsarQDGmQfCY7qBzqXPxifntGz53mkqIJH+1ynymI3MPMexU3BAHXjAaooIPNIkpIZCCUdigvfby3Pfj9uGbUM0ZzTMIZF8thWSNGVDGzq5IuLEc/IfniFHDIJEbfHeQqT5bglt1gByQTe354x9thFjHPmZoK1GwZjv4eQ0+W6SqaKEqIln84bCT7TKpFuT/YxZFGEG11+6w3c+8YrXw+jijpa+CSQRq8YdRcEKRxxf/wCYB6dMWRkStJl9O2690ANvXof2Y9RlrMnnIi9pABhKJLglw1r8fDEiOwU2Hut3OMooiFUkggDtjcIxewt8cXtdZla7iaw0MMTySOEjUXJJsAMABV/b4xBUVdarKxUCna8rjnadiD2FPBu1vf64V/EXVeSZFXyxZ/PVVU0T3p8spwY1YbRZ3fv17Hi1rHm6Vl+ptd66grKTSMdFlFFRpueCmlWJ2BvYbupJt1Fhfr1wQsF4jNWid18QnA9T2lqZlqCg08sy12Y02Ww77rFUSmefpz7Kkmx6jk/DCVmfi5A8k9NpvJMyzyZVO55lJTb3JjQcrx3thH1RouOk8O5M5NXXtqCmigq6+lnW3lQyu8Y4IvcMhJJPbpiJ4OZ2cm0zqTOkzX9GyRVNColMDTBhvclNq8ncFseR16jriOWzg8Swr0Wn8I2L+sg4x2zz+8IZf4l6n1LmMmXz6ny7TVGsLMzBPKWwIG1SLtu56X7YE+LmT0mVGF63VNdnmcVkaVcbmHbD5D3sQzEntxb06DAfxSOlcyzxM70lM6x1ymWpo3hZGp5L82/DY9bAm2GGpyrUetcmyigi05VrU5Jl5g87/wB8isNq+0AFIB4HJPOInnI7mWKolRSxRtU9xgDH+e8n6eylMm8OsnzzJNIQaqzbM5pVqJZ6Z6iOkCtYJ5a9z/aPofdhD8QsuzjL9SyPm+XUuWVVQomFLShRHEp6AKpO08dDzi0ch8OPEDKMvbys/GnqNifNDZgY1Xpz7Bt/Ixsi8IssWqMmbakq6+aQ7nWipXmck/iLe19SMSZSQOICvWVVWMxcHOe2Sfl6DEzzrXGlaDxVyrMFynLZxLDFLU5wtQ8jw7o9jKFXgEKAD8emK70XWZRp3xlGcbpP0XFWVIRljJYxMJFX2ep+8MXPlXg/pKAeZLk+b5husAtVVJGo99kIODsOgNN0+5ItIZTcgKTLUu/HzU+nPOJ4c8xRdbpqgVUE5GJSGqtUZZNoPMtPvW5hqCorHienmky2CijpWT8QEZuxI9R9OcAdMak09UaKo9H61ynM5aOgqmqKSpy2VVkQMSWDK3BFyeeuOk4tFZUshMeQaZhUDhWy3zPz3D9mNmZZZDRUy0tPl2nY4ZPvwyUChWH4iF3C9uD0/Zjo3Z7yK6+lV2Kp757+f0nKmvtR5dqXOcmpIqKsy7TmT060cES2lqDECLsbkAsQBxew9cNGsvEnTWqtGT6VnoMzy+ny/wAo5FMG81jsTaRUXbm/PIva49ObkzrJ6aCoESaT01UozbSY9Ps/Jt3BIA69bYjZho2mlYtB4bablj3kKDTRwsV9bh7j6f69555hBq6Ts/Tjb25lCeBMhk8WdNxkkg1d+PcjH92O2JmJNx97oLn54rLTvh5l9HmuVZtHo/JMnrKaqaR5YKyWRlXYVAUbQCTfvwLHrfFlrt3FRxx/PGCVgqMSv6trE1dqso7DEhTqQDuO5u3GBFTF+sYWuCDwT78HpARuN+lu3OB1Wu2UbV6jnCOpryIvQ8548X8rZ83grwGBmpwrBeBdWZf2BevpiuZcvcuGiBS3JINycXp4lTCKmhWYiJUrJkUADm4Dc3v78IDU1NM+9RExtuFjtNvXFKuqavjE1OlUPWDEo081rPFuC8X6E48aalNt0MkR94uMN0mWSiHzIyeeVuu5f5+eB80LgFjSlk6boTuHxse/1wVdYGhjXFp8s33+zkEf3TfGmaidAFeLd8OuGAile3toGJsA10cn59fljI07AsN5Nhchx0Hrf54YGqYThqEVJKdN33SPc3OIc1M1ydnsgdRzhwqKdZAP1fW9goviDJQh+Ao+RvhivViBfTgy1v8AZtRU0NWhe+ZyH/6UWPYm+AkHkaQrE9cwc/8A048exodO26sGYzWrtvYfGB9X1MsWcVYESxqJ5L+ZELW3dyOx6jv0wNpJoqehhkhaTc3sEFDZiLFQrA8D+7773A6b9bvCM3rzu2lZ5D5hb2WIZjYL3IBI9+E/U2pl05kvmuimrl3JT0wuQWPBZr9rgXtbkW9+MYajZYVXzM0IcLWCfSPHh/nVJF4gUun5Geasr4JBIzMbKChkQD0uwW1+tu3Frs0pJto3pkcN5ErRsfQ9f344z8I8wqKTxAyvNZGDTtXRlwzH2gzAE+7g/ljsPTxkSSojkAjZ9sjIOSrEWbkdSCPTDV1K6exAPrFC5sBJjbTkgAEg37DEgBivtG1+uItNL7LHj0PPf0xKRm2K3Pvxa1niVzjmUh/tW5GTleXalggZmR/stQ6/hQ3ZPlcsL+8YqLwv1HSadzaslzMVkuVVtHLR1IpCPNAZbqwF+GBAsb974601tkcWpNJ5jk04UipjPl37SLYoT8GAxWOiPCrTtDKlXLQz5zWOqySPKpgo4mII4U3LEXbpusfTHnQlsrLrR6+lNIabsn5ekq7LNQeIusa+sTKqSbMJqjKRldU4iB3w7iys5Psq/tdfeT78MmlPBGoeZY9TZzFSyAh3oKIefMB2LW4X0vYjF8VFNSUOXrNmuYJSUSAJ5UTfZoObAdDuN7EAFre7A6kzupngpodJ5CyUQH+/miEUWwAWKi4uCCOfyx7YDy3Mg3UrGGKFCj/3nBmW6B0rpmASU2V0ImU2jq8yfzSW7EL0ve3A2k4Yg9XVjy/OnYeX7TSH7OgbnkRr+st7iRx3wo5rqLIMrqmqc21PA1UU2SQUV6mQMCbgOfZAufulbYWM98W8mRRHluQvVFW3Ry18267Dqdg4B94OOl1WLDTajUHJyfj/APstShoso80pJUQ1cqL+tSIcL6khSWsf75OCVRV/ZoStLlbhB92+yNPzIPf0xQVT4ga6zykzKvyyZKaiy+JZahKUoPLRjwbn2iet7ehwv6XlrtZ53NDmufTQxQU71VRVT7piiJYE2J9SMcF3GAIYdKflrGwB3nQ8urMtUMtVmmTQOqFyDWhtoHc8D34VqzxEyOCpdKvU9Oy82Wjy6Tevu3MSpPyxQmuqGs0rqSfJq8iQpZllAss0Z5Vh6g2+oIxc1dpvSNNnjUJybI5cuXLvtbxrVTSZgybT7aRC5I3WF8cUu0K+iopCsSTntiacz8RtJOpV821JW3vxtiVX/wApAB+mB0Xizpuhb+pQZ0VItx9nj288j2UxWfhjm+UT6kTTudZdHV0ObuKVJXVfPp2Y2R0fsQSL/XG/xNnoqfU7abyyjWlocmBpkugEk79Wkcj7xJ6e7sL4hvYDdHV6fT4orKntnvLEk8asnabf5OogOpUTxEfTbhp074gUGdUyVWXS5z7IG5SkBCbnKqZOpAuD6cDHNzRKwHA69MMmhar9HalyuamlNP5k0cUpDEl7yi9+QALcD5X6nHlubdzO3dMoCHaOZ1+tytmtb3Y+FruFHPpbtjFNxYL0t1x9VSPYQdLWPr3w2TmZSYNZepB4twcD61HcKFsO174my7gh4uLj64hTuWkUKvfg3wrf2jFXrKb8daOSqyqQRXjaOqSbcGFwChUix68kYpiGXNKU8SrMo5t938jxjoXxaikbKMwYIZWFMsjKSOgkHT5XxQquhYo9o7n8S8fXFMpK5UjIBmo6fhqvjNtNqQwWSqjkhJ6Egj8+hwWp81oqgC00Tki4PQj5/wCuBJgjZeAAGPNrMDiIcqp2uVj2OOd0LbCP2j8sDaqlue0ew3lzGmSCmnUFwhB5/Wrfj3Hj9pxFqMoj3FqdpIQeRsfcv0IwAhTMqZj9lrle/wCGUbT9RcH6DE6HPJqaMGvoZIlvYS/gP+ZbjAzRYvKNmcL47iSJqDMoblRDVKB29lh8f5GIEswQgVVPLCQerC4+uDtLnlLUIPKmRiRfaf44m76apj9sKfUEbsQ8V0/5FnsA9o6+C7RvpaoeNgymtc3Bv+BMexK8LKaCm0/ULToqI1WzWU99iD92PY2ugYNpkI9JhepfzT/OVnreppsnzTN89zJpPLStmjhUrZnfcbAD9l+w3dbWpWpqq/Nc5bNszdpDKxCKPwDsAD0A/P54c9c1NbmusM+pswmqKqGkzepEHnMSI03mygeg22HuHuwvxQhC3nEFFNwyqOtv5/LFfTUtTMTyZYnNiqT2m3JJDTZlFV+0sqzBrkGwsRxbjp357Y7KyWrWszB6yNColjCv7NhcEFT9GxyFTrHNPeFIHLvyR1vbg2Pr+/HVOkcykl05puqZ1CmnSKQL0Yjco/YPywhrmBwfSTCY+ssOmuIgbqp/n/TE+BxtIcjjg2/PAmlmZkBttO37o7HBSN7x8C9xbD1DDHErbl5mbkCT2VHTGDlgvssD8sfUTeAD2OPp3bWX2SQeMM4zBcSnvF/UdZpTOYqtNN/ph5Yg9LWVDF4aRrbNoS1g19rE8EhvcMUbqrxL1Nn1aZZ83qzGG9mJP1UI9kDiMEj16k9cdIf7QmXzVPhvXV1HTRyVVEVkEhUl4496lypHT7qk9eFxxvKsiMd3rfALAQcZmv6HXRdTvYcjiHKTNGSaN2AkRGBMbdGseh93GOlRS1EGt6WnptNZGNDy0IqJ6p6NFSNDGesp6tuAPHY/A45s0zpbUGfzeXlGVVVbY2YxxkqnxPQfPF10HhRqSty3LaTV+rmggjQFcuMjTsiqbBVUNa9rcjp78QrBGcDMJ1Q0ZGXA7/E/sPMRH0RqXT+Tar1DS1U0qadzKlqqRWVGY7Cf1ZAHN7D88DtDaknyHKc/NFlMeY1lXHHCpnh8yOOINuk3Keu4BRb3A9sXnkfhBo2lnMq5PmeYlR7Jrp/KQn4ABvquLEy7J6egoYqbLKSiy0IAoWngDbV9ASB9SMEStuJXXdU04yFUnOM547TlXPI/EXxAyrLoptKPUGiLRwVkFA0Z2G36skWXaOLcfvwaTw/8Zc3rcvzCaFqKegpUpaeoapihdI04AJQ7j173x02aMkgz11dN6KHEd/8AgC40DKculmDzUMM7DkNOPNIP+a/piZrA7mLfxhgMIigfLPec0J4I6tWtOYZlqDJqOYv5hmarbfvve99vW/e+CcPhRHLDJPVa1yyfMGcmonEpmAJvYepJt1Pv+fSSxxq1o4wtuLAWGPqIHO7bfuLjpxjnhKZA9Z1B8/tOeabwno/srTPq+naNW2Fko2azX6dfcfpjZlvhnQ0mb0dbFrDLJDBVRP5U8TR7vbFl5J5PwOL1/R1UplSlrFp4JJGkKCK5uxJPJPqSenfGnL8lpaTMhVhYnkCMpkZbvyRzuJNuh4Hrj3gjPaQ/ilxBy34/1CqACIBD7VrnGSbgSALgC4N++PGwJO03PcdcYC0ZNjZfT54OeJVd58qCbfduO3bEKQRgGwsbW5PQ4k1VnU+rdfTA2rujg3sAL2HTCd7ecZqXPETfFDctI3lqT51LNEWJ4UFTzjm7zP1hW+63XaRYnHT+rEE6U8ZAtJJsJ623Aj9+OUK+Kuy6vlhkiWpWJyp2taSwPpfFRUA1rgTR9PfYuIUjaNVJG5T/AD17Y2rVOAFa3uPb4jAmnzKCQ7fMKtuFo5Rz/PwxOSRHQSBQpPcdMSeoj3hLMOD2mxTMCwLKzE+vQe/EunBZyIneOQcXHI+Y62xD8lyjsqqb3PHb6dseEs6ezBMDtP3SL/lgRXPaTUyRLlME0vlyUa+a3Mbwfq2Y/wCXr9MYVeTZxk9X5dPXfrNoYJL0sR3I9/HTscFtFES5/TmoF5SSqFTyDb635wUkV6rSCVFbVzVNYlZLArtAInsJSNpXp90K3TEPFdDtPP8A3FLbFFoXHeOvg7LWS6ZqTXRokq1rKNrXBGxOfrfHsbfCVQmm50AHFW17Jt/AnXHsa7QEHTJj0mN6iMap/nKV1rQOuf6kqEEgUZhM7AkjcPNYXHbq3r2wpLCZHIeMOynfstcWHJv6f64u3Octimz3MVkpnZJpKkOzyHb7TEEj3gG+KeqMrNHmD/bFXyYHG6x2s9xcAfEW+A5+NPXfvZwe+ZcqAqD5QpR0jUSwttSaWpbbDEEBu17XIINwPzJt62vXw6lB0FFAakTNQVzqZj3b2XNm/FZ3YXHcHFDZ7m8mS0UlVWMEzCdLKq9YI2FlRfR2U29y3PU2Nif7OmYy1mj88pqmUrI80UqKPuRHY1h8LKn5YW1CM1DOYMsC4E6HonUXKfyMTqWZiI73vYdTgJkM/nUsb7i5ZVN/kL4LrIQCEFha4JwTTPlQYtcnJEJRngkuORwP5+WMlj3Lv3Em2IMHTaSbjoBid5jCMlLcHvizrYHvEXBHaaq6lgrstqKGqjWSCojaOVG6MrCxH0OKt0N4T6dyWVKmTJZcxzGNjumr5AtOjKTyigXbpcXB+Ixafnu6kgWI67cfHDOouwPp7sTYqecQlV1talVbAMG0uU+XTrC8/lwD7kFGn2eJR2Fl9q3X8VvdghSQU9KpWmpo4QTchVAJ95t1OBmrqnMaDR+b1eVLGa+noppaVZVuhkSMsgIvyCwHcYQ6nONe1NRRUX6+FswyKos1LChSKoYTNTzMwLbG2xINoJXc554FyVUmwZBxF7btpwZalyqr6Nz0xrlqI1YCSRLkhVG7rcdB7/4YQ9DV2pJKnLK7NKPOPIrqarimjnXYtM6VLNC7o5BBaNytwpPsDtiNmGis0XMM8zbKY8uNZPntFmVKJnEQdYoo1kR5FRnFwZQAdwF+ANxxI1BWKlpAWkqGCx6bUWQ7mQZtSOy1L0zbJA5WZI2keM2vZgiMxB5sMDI9YZNPW5dTUor5mzKGaaHbSuNqxkht4YApc8C4629RcZl+jaqLMqieXMo1phnrZzTxqjMVZ4nSSM7m2gHzGNwB1JIN8Y6f8Ostyb9DVX6XzHzso88RlHWCKWKRldomRRYRho1YKtgOextgm2nzOZDdb6RdrvHHKU09l2e5dk1bVUleahYzI6oUaExkq23cBdJCw/wW6niVrfxHzrK11FFlOW0dRUZLWQRsu4uXhliezbQRZxIn3T1FvXDFDpPReQZBT5PUUdMtEU2pFVSlt4jgQG1zzaOBSbf2CfXH0aj0k+aUX2Fqeqrc4Sd6TyKe8k5gsZF3EABgR0Yjke7BQah7qEwZFn9TgRqpKmGrokqqdw0c8ayRMO6sAR+RxsjVxwyg8WFhhCh8SctlrMkply/MY5s7pmnpRN5a7eJDGH2sbFvKbpfaSoIuePaS17NqKXK/Iy2KnGY5fVVMJaUuQ8bQGNTwPvJOGPpbv1wv4L5yRD+Mg4zzLAa6ng24AxGnYAHao3Ht64q/Mde6grdNUGY5PJSCorsggzEBY96xzrPTieM9TbZNa3UWv1xM0TX6hnz+CfPv0hsqsgopwkkTrHHUkETqbKED7lBIJv7XHF8QtqKoWJna7QXCgR92G4JvxyF7DEaqbdGS5IHxxtee0IDGxPXn34h1MgKkHp8cVN1gxxLGtSTAmf2EHmA3WKRXvfg2OOXfEVUpdZ5vSJKjolW+0q9+Cbj9ox09nhY0E0YIKlTxwQf55xy34w+Y3iBmMhowI32MrQSAHhQCSDwbkHthHRYbUMPhLal/DAMEAx1SBJQJADzvHP1xn9laMEQVDxiw9ljuX/T8sC6ad0BEbLMF/DbbIvxF/wB/yxIhr4zL5bs0LnqkgtcYs2rYdo8tqEZMnNmlXTEbwzqDw6G/5dvzxnDmAnJs0ZPfadremMIbffUXv6Ec4j1ECSs2+NSR6CxGBbE8xiHDsOxjFl1fJDKr+edysCd69Le/phn1PnRzGiy9IrP5aFprP0c8W6dgp5/v4rmhhrDKsUDNOzmyxMpYknsCOb/XBSWepon+z5hRT0Mii/KkAfO1x09BhW3TjdkThdSwLdxLw8HHZ9L1G+1xWMOP8CY9iN4GT/aNI1L+asoFc4DKwP4I8expdEu2hR8JjOpHOqc/GLmdx6aqdRV7yT1FJUJVyLLMo8xLhyDypAU9evOE7xDiyXIMxizqPNWzJWiP2ZZpWkEZFgWe44AFrAH2jYcDqP15p1H1znlVTTOtQ1bNIHR7XJcmwI5uL/kcI+qaPUma11PDmlXNJTi6LJM++wX1J5NuOCeOcUtemTxid/HnLFncVjC8yFBPV6kzYzVDSAEs8e83uLElj6Em3w4HQDF8f7OUijVGZ5U20rNTO/BuGZCD19wBt7hiq8ry2ihoN7hXaK259lgote5seeLD0tfphs8Gc3U+MWStEzFJC9Ow2kbUdWQE+n3gcMXYtyoHAkApRct3nTmlpyMtiRkKyI3ltx8emGGlY7/ava2FTJZSk08Xl7SktwPiAf3HB2GRiSdxNub3/n0xS6SzCgHyh7kzzDZkC3Yjm/T5Wxksin7g634wO8wyKFPTvjGrqJ6GKF6enasZqiKJ1UgFI3cKz+8LcsR6DFslpJxEGrAGTC3mJYoN3tAdsZLKm0cck9SMLVNX5/W0lNULlKUM7eW0sVTIh2rtIdbox5DWN+m338CEmVaqr8slSs1GtDO6TRM9FGvB85WikB2qwIQOpF7e0OpBJYDfGBI+EcpnV0seoN7W64wmqY443LyKiRqWkLEAKBzc36CwJ5wsVGmjXrVQZrnlfVQVLyExBggRHgaFo7C4K2IcA9Gue9sZ5RpnJshiqFpKdnNRTxU8m/btZI41jUbVAUeyqjgdu2JbwPOeCEntDNBmmWVuyOjrqaqdolmUQSh7oTYPcfhJ6HobH0xVmRa+1TXaYoa6dYPttNqlaDMkpaa6mkEZaW92baV9o3Bv7I4BJGLGySgy3K6aKHL6KGmSOMQxhF5CAkgX62uzH5nEwSlRYLa97jHa9UlY5GZCzTO54OJVeay66q6JVpV1Ea/LtQ+ZUBC0KzU22Qskf3FdLxqQG3L+tF/QY6l0FqrUNJn+UzeTHR1OevX0by1NyEdKiF14uVBQxez0s7d7jFrNUE2vcEH441yVSrHySdvNhif8T2+6AJAdP3DkmA107XT6X0lSZpWwivyfymrGjBdZ2+ySwSAE2Nj5pNyPlgFpnw4ocpGl3q88rK2q08Z2p5Yx5Ss0roxupLcWVlsSfvsRY2s7NWo63ZwFviK1WFYlJBtAA592FW6k490xgaBCckSCNL6fFflVXJSO02UNK1Gxlb2PMLEggEBgNx2hgdvbHwZLpyiWj+zZLl6ChkaemvCrGByBdlJuV4A6dAAOgGNzVRknCgsLmwPv7YHZxWSGU0ccigGwJuG3G5txe4FwQOOSD2GEbdfYVJ3GNDTIhAxzCtDUwRwCCk8uGMDf5ax+WBe5BAIGJIY2L27nnCz9kzH7UjSSzNGL2QyX2njqSett3Iv7+uN+X5qxzBYZn30ZvZiblQBybnt+wm2Eva33YeGSrIyB2h15QxG5iOfX3Y0VDsTtUglQBiHW1FMk6xrUo7SA+Wl+SBa5/PEWWsi6BubEEHrjj25hK1BGRMqsXLKbG4sV+J/74pjxWyGPMKmmn3zQCWl8uRY5CqNtdgNw7nFuTGpcLtglIkB2kIbke7C5q7K1ZaZcxSekiAfkxhy12XgWPbcT68YUL2I+9PKPUmvcA3M5vzHSDLuan3Ar90qbH8vhgNV02b0igSolZTjosgHH1Fv2YvTPctpMpqEjjMkkMqi0kgAIJ6AgEixv+XbACvy+OVGvCgBHTsTizr6q6nFgzHPZKrBms4lSxVaBx5c70rDrG53C/u/jzjeMznjJkqIlYW/3im4/0+eG/OdGrOpbyg/cWHT4YUa3Iq3LnLwO5A/tG4xa06jT3jAMVeq6qPPhZXF85jqoqt0RG9ryo/MkUW6qP5tY4M5jUvXZbUPXkNEKva77NsgueGA7H7uFLKM/yzSEsMJyxHrqii3VNabuFeRLqNv3TtVhzybseew+5nmsEuVrm9O0dRT08sccq06kMxDXLSIbGxsNp/vEX4wjbpme3cBxFHvOdxl0+AcbQ6UzCJ9u5M0kUleh/Vx8jHsRf9nCvkzLRmZVkkIhMmbSkIPwgxRG3v649jSUAisAzP6tt1zGV/qZJG1dm7LO6g5hUAFuh/WEWHPI/gencfqz7P5cUhCmzklQSwUngjp7hjVrXNnpda5yI3/3eY1AuWNh+sa4HphO1lqCarWmpWdiFVzYtc8kW592KL2ax78y5F6pXkzKXNCkjxRIWHN+9i3B+PFx054w1aBWLKcxpc6lDf1eoR41/E7qwaw/uqQT/i9wGEnSlC9RL51TujCfiFwVW4F/ieg+Z9MHMyzAvJHTRAoFFto4Eadl+J6n3cYYtTJ2J9ZxDuXc30nYLNDT5rUKjDe4vYnqASAcTKeckkMqqLdcLFDWpVRZRmAe/wBpoYQd3Ukxq38cFXmR2VObDk2xmt+x2X0MaCbkEOTT7UHJuTcC3542pMqEF1JsTgEK1gdoU26D1/m+N61DKhMh9AcHF8G1MNvUDYSGFz3HuvjA1IWJQCAbX49cCftaBWO4XHYdCMa/tKKl91yDcc4INTz3kPAhkVA37kJLG3Hf44z+0rI3tNwPfhcStUTOyygljwL42S1y0xZ5FKJ13OCB+eODVTxoEOGoEbFRtKlut8ZCrDsAxG8C3TC+MyUXb2XQLyytuA68naCfyxpevIdXkdbMeDGLg/C+3HTqCJHwlMOTVCX5ZvT88aWrV3kXBX1OF6oziniZVDPMrcMdyrt+QDYFVuoIzUGCnjiksfaYbrLb1uQMLNqRnvDirA7RsqKhAV5twALYhSZiWka3tgm3s8/sxBpMwhTTkucVxq1gh9ipEUSbojcXI4BK89b9CPfgNTa4y2vrjSZLQ1lQ5ZCHqJSqWLAE7QxuRcHtfkYnsZxuzxBC5RxiNVTMIGVLFZXF3JuAg9Nw6E9z2HvIxoagNfMXpZz5LLugkRirqbgcDgAW44vYD1x8hqaWqy9qaaYRylQs0o9u5vdr3689za56DuN7iGikHkTckN5Ue4EA2I4tc8HsOnPuGPOv6QRB12MbMiD6j7VHSQ5b9peaJWIcqCDKenzF+Otz1JxhPVR5Xlj1FUBCkCuXkHNwoNz0+6pIt0BJGNwgggi8/wAwbo0LqVP3RtG02t3LEAWHW9sUZ4362eqrZMhy+cnLKZUFTJAvtTMOkSn0uDcjg8m2PUaRr32ntCW3YOB2j34TZpn+ps9rdTLR0q5PThqKCGoPnOFJDFlUWuxtyTbj1JJNg1+fVGX1K+TR060j8NNEpZlbv7NgFA5/j2xUXhJUVEfhxUVVHXiieCsEkk1iI9jgKouL8AgAG1rWF8WBTauWp/V51lgni2WFZTWcMB1Nxww/m2Ja2i8grpyABxjz/eKgqTlpOVlif7fDmlTLJNIARJL54kNrn73KkdLHvxYdcQs4eOqy9qbNYpHp9+8MjHcrqbgjurAgWN/UWtcHKHKI8wZq/IK5KxSdzRKBuB5PKkdfa9OOwxJSkmML/pGjqJ0VdoKMWK2N/unkDknm33T7r58PfQ+DkHzz5/4hSq9xFCgygTU9RJUU0M0punmJETYHaRdbja3HINluxI9Dlm+nWoIEqoZRV0LJuDW9qMHswHpcc9u+Gmu/RsasIKhIauGMkum5dlhb27ep/k9Ck594g0VBC9RSUENZWJdKl6J9kTdrMzLZie+0Hr1HTBU8e44Vcx6nWMpzNXkhCVWThvwv2Pof44G1+U0sqsGQKD948cYY9QUsCbauiIMEnWJefLFgSLdwOeOo/YGL+YgAbdaxW5vx6H1xxGdTkGXtVgsXMSdTaZJRHikjk4EYDttBXtyeBa9ubdMCEyGbIqSslrYVhFbSmnjjJG5rsp3BQb2W178DgYs4xCa6OVMbGxW17fXArM9PxOpaCNAfQ9D/AAOLrTdWKgI8Wt0Qc8doy/7MsMsGgq2KUk2zOTbf08qLHsHPBqjai0zVRMu3dXOwF/7ifwx7Gz01gsqVx5zE65NmodfQyhs+o8nrfEvPqXM6iaGCbNahfOhJ3BjMw226Hm3Fr25B7Yi/onRdFKZqaeetljS6NNcLf4Y3+Ic1PFrnPvNkmKfbqhlngUIwPnEWI72a4v7vosvHlYjgDZlLVNKCzRIpYoNxFmN7X4v88Vr1lmJyQPhLaraqjIyYYzbNvM21EcMcKy3AUX/WFbAE/lfsbWxL0dozOdSj7TSNTrAZfLknqKhUCubdbnd3HQd8Bc2I82GFVkCQxKiLIQevtcW+OLS8EzBNp6vhdJPMhqVlLKTbYVsb/AgHt3wLU2NpdMbKxzCoout2twJa2l8tmo8gyzK5qiKunoYgjS0u5kuL2tcAn2Svbrg6sEsYMjKqG3G91U/QnnCauaQrPRz5dujjktTTRlvY3j2g9r2/tnubqRzcYM0dNWCoVXVVhc/edhtQdfl9LYzLOrNuIOTHVqYLjOMQq9QjuQtbAWAuVVWvf0vtt+eMBKnCHzS4NgrjZfi/Fr3492Ici1sRji8yUtIA1qeASAdrFulr3PFuOmNE2WVf2rzKmnkFO53OJptztyCxAF+1+PcMcBz2H7zwUeZm2PM5ZKgk0SqgIDtJKRtHfte9sbabOcgTUaZJDmFRU1zNteBKO/O3dwXHPA4te9xiDmTU0UxCDyQ3IjZgSQR1PB578kfljTT0y0Od5Xn0tDuVn+zCchxIkn/s2A3AEG+wkgjhcF064chxmA1ijww68TQNd6VFfKtNQ5pVm9vMapkWI/5CRb5qMa59cxM5loMhpYZFb2XV1dr2+GJuptE09Rn8eoaCkp5aWdi1TTPuAEhDG4I6Bjb4H44GjUWTVcMtDBpmpglU2Pk0LblI4sSqk9/+2Pai51bFYzFqlRxk/mT9J6gTVldUZbmMUNFmcR30+0sqzr3F+u4Hn4YOVWWUlNTEVLOsaIH8xiLE+gJuSfdziFpqu0LR0MGZ5ikeVVS87Z2PmK3PIQXb39MA/EHXWi4aunzKPM3nppwRJClOzXN2HAbaVuVPoR174i2lfUgNjE4t5Q7VPE3VcQevIgim2rwibeXK9V7Wax6GxPqOMSkyYUsJlrWghW1ipCl+O/HQ+puOet+LIknjVpbLqZI8pyOtq5I0ur1FoixsFBPW4+Q+WGfRNbU6qyimzqpmpKCKu3haeOlBEZVrcyyX55HRSBcci4x5+m6hVHGBJnVZ5bMLUWdxUjrR09KZ1Cktdf1cikcqb3JFvUdhfGyXT9TSRrJlNDFNl0/CxCmXdCSbhJFAuyjmzdRYd7EuNNkdLQugmqZpJhGZCQzrxfklR7BA46AduOcZzT1bvBBllJJMkwDKeFXYRySGvYfC3T34Zq6UFrKs3B9PWLW6xGIKLjHrFXLNPagiq0Er5a9JKrMyCaQy0x7BSAzMDfgnsCLd8N2X6UMcj7pobHcI/Nj3KWsLEKbA2txwLc264YMvoGhAklcSSD0J2i/UWPXBAxpJbd/vOoA6/P0xbafQV1gAjn/30iFmoYnIM548TdR1jZ7Bo+GE5Xm1fUrT1NUIbxwISLypfqSLW5FueTfGhP8AZ8opTCi6qO4RLZPsfPQe03t9fX3gYtXxLy3R2bPSLqKWOmraWUNTVqGzQt2DH8S89D068dcD9S5fVUywVEcm5JG3CaFrh0JVrix5BuffiNpFSk0847+ojVCtYQrHaT94D034TS5Bkmb5VTaiinp8xjUMj05XymVgbizfIj3/AFX9NeCubZMsj5RrrfA9y9PPR74JO9iu6xPv64f6GfNmyi2XbGqAhtuBI3X5BPP82xrops9WleszGOOCSCT2FhdlEhPB3AHn1+WFa9Zkkkd4VtM4UncOJU2nauR87qcpqaCqynNELCOakaR4Ds5cbrFlsFJ5uMPeVagzeOgrWzymSrpaalepiqom5baCbCRDa2NGbV9NlOZVctbSHyquh3qTdZN4++qmx4IUH54DVGsNJ1uXRU9VFmFBBPE0MqQ+WxlQizB/LYNyCR69bYmA2qXBXIkG2JxnmVXnWo67PZ43zOtkcyWC00Qsq35At+K3q1yO2JdPR19ZV0j1NE9PRQMH8oq0gkO7jey3626d+mHymyXQVEEfLpcuiWUlnR6oqxXiwLPuI6Hqe+GvLcoySWjH2SqieeRgwFNMk7rwOlrfD33wCxmThKyB8v8AEdqNWBuaB8tyXMpt8MlPT0cLi/EpGwntYngD6jtfpgDqTJqnIoRWSVVLNT+akRMDtfcwJXgqOSqk8X6e/DnLl8FDUP5dXUtK3s7ZIWiKi/N7DkfG+E7xczFKejyqB4po3kEtWTEttpLCNLD3eW3P97jCNGn3uVIjbah12sGmildZo1lVg8TjqvB/74nKgUkbhICL39cV7R5zVZdWiZpRUU8r2ay+y47kG3DD34d8urYqqASU7h4jyR0KH3j6YT1ujek5PaWtN4tHHeWDoNduUSjn/wAQev8AhXHsfNBbxlEwc3tUNY+7auPY3fSP5Kv5TEdT/m7PnOb9aKsut89jJuP0pVKT/ZBlYj/mA+pwBjo4KCb7SyM7MttgW9rrtLG/Fr/tGDes55KHxBzyoEatbM6m6stwymRrg+4jj54CV+ePWiGKGhEDKWV33gkj2eLm3Fx39Tc4G4fdgdpaAqEGe8yzSjqYPIkqIyryICysRcG54+lv5BxYPgXWNT1uYUzqmyZEDhxcbSSt/kWU/LFdNLVSVFqmRWsigIDcDb7J6e8H6+/Dz4RkfpqeJrEPTlDb/EP44V13GlIaGqG5siW0uSTFKuKJHh86nKI4axSeI71HN+WAA4txfGeX6my+KmiWojqTLJtj82ZCsbsxCm1xuIHA3KCL3AOJ2daohocsoXmCvXNtlihJPssF2l3911uB3v6dQfh7kP8ATjPJs4zWeqlpKSpAVUufOlXnn3C6+nX60mko3DBkL9UwzDFRVapWob9HaWM24bfNatgCkHvtJLHv9RjVQZF4hahqkNTBRZBRgjc9QDPM3Togcj3c7enfri3kpKamQKkMcJA6D2mI73/LqcYuzDdNssq9ATuA/cMWQ0iDnGYh7ZYfOA8h0lTUDJLUTNUSxiwlbaob1G0ezb0sLjBjMcly+uy+eKaJWEkTI9r7itjZQx5FjyPeBiQksj3AV93AuedvrbElBHEDLUSoqL7TF7BVA7k/xwwgUDA7Rd3ZuWMpir1FUPlFRSQyyUcy2WUFSpDIRu5sADzfgg8MbcYrTMM1p2i/XZxWVxv7UccxqCTe9rcnt6Wxb+vqc5hWulJmEDJKjN5buWiknvdFUEEe1Yggm1jwMTdL00tVp8V82XQRUNQi7IkTYzAXsAOi9ubW+98BWW1qjcH/AFG68lNxlGJlGdVyl8s07mk0JY7JBCI0tx3Yi3UfXG6bQma57Q09BVUlPQSKCjST1S8e2zHaF3E/fHYYvuSoqVL0yQqyOHjanBbyrLbhRtIAsRzweefdCrqfT2XZk4ny+o3lrxMxaSIdjex3XJt/a7cY9XY9rDwCBj1hE2oM25+kpXJfBvLJDaTPY2/V/eFO7BCRZDyy7l3WB4uLjFw+H+UxZBp9NMT7mR3aWFyqgXIUMlwLXB46cj44P0FDPNMv2WkpZonUoHiZX3LfubXA4/Eeo+uWrdQaf0VRx1WdWzDNrb4KWIF2vcc832i9vaPyGLT2ax0DWWQT2I7ba1Jz5ecnNlATLdmoaqM5ZRqGjnlk2sOo5PpY+v164QM98TqSjMWT6QgENBE1nqHBDSf4b8i/qefhhdps81X4p5zH9mgBWnY+ZQuWWlEZtYs39r39b8r3AYU8IKr7Yoqc4pqdWt7ESGQ/UgDArmJXbXwD5ztdVdDZu7+ke9G6tpKyiDGVrD7xc3ZPcR+/ocD9f6+pcoBhpmYTsOI1/wB4fe39kfnhL19Ppfw8yPy6Lz67O5brTSyTlSvYvtQj2R2ve5xTY1RPNM0tXCk0jG7OSQxPx6YRWu9qtgbI+8ttF0dtXm+tePQ+ca85zGvzur+0VMpIubLfgfDBTTXiLmGl6iKipr1+Xk2mglG6M/4f7PPcceuFKkrUrW2U42qQTIokAc8Hj4fDnBrKNJ5zmNElZJGKDKm+9NJ7MkyC1gq+lu5sDfAkzpzknH/vvCaukqPDtXEvTS+qtNZ/sXLpkpq0IN+XysFcm3ABvZut/X4YF6g1np3KM7ePM6zM8vdQd0E9HKFIsenFiPeMA9KaS0PTUyy0JWtqY13O00/mFRfpsFlA91sPJzjIswoBlWcZZBVQILKsqhx8r8g/DpjidV0Bt22naT5+RlLZpbRygJlNeN2stH55pOCXINQGLMMvkWVVlpiokjJCMp3Dbb2wTf0GK18ME1LqjNqajrMioqijnmtNXwUkqimW33maPahHxxcuuvCjQWZO1dR5lVaeYrcienNRT24N+eQLgckkC2CGjdBaly6mV6TUMWZxQC8M9HUgx+9doHp2ti2LrVRu0/6x8DyIJFDtiw7fnANR4dNPBE1K+XyFl/Vz/aGs/fgFSG+BItgHV+Hma0tG7oJYpoSWYIEkJHS4EbMw593yGLMjoKzL5ZHhhOX18rE/ZJGBpqg8m4B6E8DixHr1ONWX5vFU1iU08D0FVGxJgmcq24j8Dm30JHzwg2o1SLvqJYenmP3kzSpODKnoE1PRSxrBms0TXFleoKW5tcxyWPytgB4lVGoM+1dIKeeKrmpI4kWPbbzFaNDYG1h6gdLsb46Ar8o+2TFqaqVXQgSRVFgQbjjkHt6Yzpsgo6WNn8ymg9u7Txi7qSBze3yseOuBDq7u/KgEfSeFITBzOW6eoMcsgeCWK4tNRyKQV46rf92HPT9PVFGzOj8xopbANsJBPdXA6H+Ri5dWaT0/VUSVOe+SY3XatU8iRNAexDkg++xNuOmK80jXZNlufVGnsszyKsYgAXiZY5159mxFiw55FweLYnZd49WWXB8x3llprgW2gx68N3d8hkZ43jYzm6t1Hsr37/HHsTNGx0seVP8AZHfyzMSUce1EbAbT8Lfnj2NN00AaVAPSUXUCTqXJ9ZzjrujWTWOdsSLHMajr75GwrSZZd28tyACSV7E8c/lizNa5WX1Pm0gUqJKuVuf8Z5/L88LRyyVZV2qQ9xx7/TFYNYu4jM1A0oatePIRco6PyzZLk9Lk3JxYvhRl6RV9XmM0sKLSRbljlkEYkdjZVuxAte+A8WTusRZqd9xHA2/G5wc0vpvOM4y6tpcsy+aqnXY5QdNq37/PgYXv1AuUoPOesp8GsntGJsrznNc4Zaqnk82Rwzzgb4iLdnX2be6/SwxfOkKWlyPS1Ll8IjRUBYhBa5JuWNupPvxzHSUOf5TVGH+vUM6mzorlHHxHBthpyzW2rcqKeZmDTiPoJ41JYX79z9cL1t4NmSeJT2IbBxOgWikm2y2IuLknt8P++FfUuvdIaaUpX5tHPOLhYKb9c4YdRYcL1/ER1xSmtNY5lqWmmTM9QZ/QROh/q+W1SRRE29kcR7rE2BuxxX7qklRDTU0biylYwWLbB1Px5J69Tcm/OH0cWdosaWUZaX5P4qVmb0Uj5PRmhpmJWOWWzymxIvbkD8+mKu1DWa0zPMZC2dVObwGzLHLJYrf+5cD/AIRjTQmop6VTE3l8BbsCQFF/fYdThj0lrDSGlq+OfVVPWmdz5lNIYd0UYBsC3NySQebEAflwEAkd4EFs8Rk0tpHUMuQ0lXqCulp4/MBSjchXYLyvNgRzfv0seLjFgUVbX1TIat3Bsw2xIdm1eebdPy/iPTMU1PTLmNBJDmNOo9l4HDxgkngMLgHki+J1MY8tiqTUSqshibc39kHoAB06/PGf1mqfd2IHbEsa1ynJyZGztUej85plMiyuC56cEcEWNyLW+WNWcQGqlmkI86VYwkEXmWsSCxI7g9Bf4d8EMwgLIS7SRBZWP6uRQCpY2ve/Xpj5VPDTUxn306mGFGkkk4IIBB6dL9+4t8wrXg8FsAwzNhBgZM0aU1ImlqL7NmiJFQXd5pGk9qHuST0sB1HrwL2OFyt8OxU6ni1FSZmM4yGsInWoE3mtJ/cLDqp9fd2OKU8bNfDOZpMhynYKKJv1sqqVLWsOf2WHw5OM/AbW2vdJ1xpcvoKnMMmb2pssnTap/vIzW2t24JHqCcavS6fOkC3nA8ombLKLC1Xc952JkdFQ5bSGmy+jp6ZvvMkUapuPvt3wv+Iessp0nkVTWVtTB9sdD9lpww81iR6dQL98B861FXap0RJmvhzMozYLeaimsJ4ksQwCngkG1jyOOOeMcq5/+lZMznfOZKlqzeRJ55O8NfkG/I+GJmpsDPaN9K6aNa5Zm7dx5zZqDOK3P83mzHMJd0kjHgfdUdlX0AHGINttrn3YwRSOvXE7KHpI8xp3rkkelV183Zbdtvza/e2OcKMCfSqKvCq/SJcPgl4cQ5rkjanzHzvMgkLUsBWySbbG7E8kE3HHpj2q84Z89E80SxGKwKSKFJUdrWIYe/DHT+OORQUUGVad0zXssaCOKPcqiwFu1z88Qc4zeTOcsOaZ3XZnQRzSlQkZMYRrnhdouQPU36YoOrpXuV2+WBMc1+sbUNZqEwD2yewgmarNTUR11DAtFMUKLaQEe1booHN7Yzps7XK5WauczSKbM0kltp6k2NifgMBdaDONJ0NNVZdqLNPLkY2Z5VKgAX62uMKEWsUrSYqlGkV7yySq1jIQSWLAcHpe67b2B9MK6XpK6msPnK/eK39TNRKbPvHXV/iNWZjk8tPltDNLAwMbTSkLZbWYqvUi1+Ta1sVhFnuYUlV5uVVs1DLa946ho3B4Nybi7e78u2DzkZrS74Z/6rEoEsyg2tew/wBAByelrXESXIad3SMIm5V9mMkce9j0J45twOQOhIvtHXVpBtXj/wB5ypexnEPZf4u+IOSiGOqzaStgBH6usp1l7/2mG78/f8WCHxoqs9qooM60Zk9dt9lPJMkMrX7XBPftitv0XWJWQ5TlElVPVTsEWGMEe0egAHf3dvjwLey6mybwcyqKv1C0GbawqI91Nl6hLUin8bkC9+D1PNrDucXFLM43HtFbAiEccy06OkoBpummzXK6jLJ3AkWiWs86VI/U3AYgc+yLn09ydnmZ6gCTUOX11NllKsjc0tKZZVUXtuaWyjt0U88A4RKDWWps0qTmNQ8mYLM7MNje1yNvKrYgC/TpxyMO+S5vlZpVkqZI4Gm9lrSCWQm1vwfd7ehxmep6o7z4aD6ARzT6Vv6uf3gik0xR1lYKvNHzfOpV9sTVEjSKOe20rYe6+CFNp/S1VKFqtPlCwYx1SweS0RHKlZSu69729oj1viNWVNAakxJ+mp9z+ZGlwgW9/UsT0PW3TBFpsxy+hmjpsrhnWJL7paj7QVHIBO02AFulrcjrhEHUYBDcywbTqOx/xC2lIamHLpFqpYpmMxKzLbdItgAz243cWPra/fHsS8pNQaXdUyeYWa6MNlitha2zjHsbnpufZUz3xMzq/wDmaVvqOGKTNazziADUS7rDqN5/0wL/AEbA4aSxJA6ng3HGDufRL+l6yMn788hXnuScakRlQ9ha/I63/wBcfOr7itjYPmfzN9T/AMa/ITfprTdTnEzQUoFwNzufuoOnx9emLi0xkVNk+TJRUs+1gD5kkSgbzfqQe/bCtouqhyvJFmkkjjaSbgxsC57AML3thvgrY6ymEjwOIn/GnBPPUri+6bpxWgsY8mZvqeqe1zX/AEiDq7R2QZpZsyoGqxyNzG5Xn4XHfCvnnhNQkkZRm9bSqbHyiRKB8A9+Ot7YsRXmSMPF5c8Q6WNiP559fljKKpjmDJcqxB4N1Nvd3+YxbHB94ZlUCR2lI594ZZ3RUzrR1tDXo6e0rQPFI3PPQ26X44+WAGldBVUFSgr4QAWsZApsb+t+nxxfksFQoHlSS1O1r2e263u9fX19+NUZYsLxgjkG6kX5tYjtbpgW0Kp8MSZYvjcYowaOo6dFSohANrLIoBQ9BybcYq3x30Zl6R0cwzelpqaCJaeaFQXmR2ZnDELchSCObfS+GLWmsc+zfWMuntN5tFlWVQbaeSRQpeWXd7XlsFP+HjpYnAvM6uGmpvs2a5x9qcqRMz1G7zHsAGb2OLWPUjjvhdrPBIOeZPk+Uq7K9L6o0kn6X0lms9PESCKrLqktG9vXaSG+BB74d8s8dswmEGV+IGTSVKRSKxrMuIjluARuaNvZb4C2PmWLkT1cjaVzmrpa52uIqCBpYnF+N6gEN19OtvnIqMizXUatFm+gM1p2KkrWUtFIE47mNgGF/df4Y6dSzcWruH7H/ud2IeQcGXLkmf6X1Pl9TnWT5xTVVEkYaRVciaK17+Yh5Xg4oPxc8S6fNM1OT6emeOjjURyzEG8tgevoB8z+zAGkypdI6oqJ3lMMKxNDNuBW3BbaVNiDx0PPI4wtZTpzOJJBV0Qp2pqVGqZkJbfIoHJYWtYC/sk9L/KOn0WkSw2Dt5Z9YfxXVcHkw3prTNTmFXE8UYZ5HB3EWN+tyB0+H+uL5yLStJSQQw0cyb4gUkLwnc5PUi/QelrYjaDyxqLJ6OVp1pkqKa6ybB0YXBB9RcX9QQcNVHHURl5IJIyCP98028FR0NunT/vip6hqrbn29gIzWqgbpFfKUpqqKreokp5I12wTQ3SVenVgeR049Ot8fdS5XkOrKVk1TTQtUINkebUVhKpA43r0f5X9wGNWY1Qp6WqlnzKmEYsWnVr7G/yjoeOp7d8CFz3JYVkkmzKk38bwJvOUA8kDbf69he/bHNHqdTSf0nj08p1v0sHXg+o7yvdZeFue5LBJmOXGPOcqBP8AWqP2tluu9eSpHe/TFdyEpcMp+GLnzbxlyDKa4yUbVclbf25qRgjN7m3g7u3BFhgXD4geGutqqpTV+mp8pqAzP+ksuHO3/wCIgFieeSASewGNJp83LuKlfnLuj/5PfWNuoG74jv8AURJ0NnlBlOdn9ITy00c0RTzY1J2G462vxwcW5HrPKK9IVGcU+YIoI2rE3HoSDe5tfApfB6gzimlqNG6iy/PoSgkEPmCOZVPTcp6fO2FPPtIamyemWGr09LQwwLt8xafrck3Li97knvit6j0sXPv5B9R2j9b09QcOlyn4Hgj6GHtdak0RX0S0uoayU08T7446db3YduPj7sINa8GcVJl0vp+rjpEUIspIWxB5Y3NugHB+uIj5aWQTVMIcKbqGF+fXFh5NSZDl1OnkpNPJIA6NISCxt1ReLj0O04Ci19OqATLH7RPqHS2W0h+Ae2MZ/eVzC2a5dSPT5jEYljqGkhjLet7EEG469vfg3pNa3Oa/9G0MMlTXVZAiQC7g355AI6c8gAdb98Ehl2Za11JDkuTUrzVl/al4ZVHcsSOAPW2LKzTNNO+DWTNkWTPDX6tqY/65W7L/AGe47enuF/eewxdUU+NX4lgxMzc3hP4dfJkqCmyXwsovJolpa7Wk8Htyv7SUQIFxx356dT16dULLcqkz3UL5nmVPDW1dYTukceY7EMQDtLHgG/bp09MJ/wCnq6fMJ62N3nqKi7M734JNzwSb/MnGjMc3zepiDZjXTx+UAqx7iLGw6D4HANSttx2KdqxrT6cVjcwy0viKXS2TZfAKiSlpj5wL+bVryAOyKCLXPQD54W8x1loijqY50kFVPBMsg/R8MgTYpuRdtvWwHTt3xTBkeaPhJHdxbcefnc4kwZfUzR7CoVTwxb9mBDp9KcsYwEY+ce878UZpqmomy7Kgibg8f2mUGxHItsAPXve/vwuZ1rnUmYMZvtUVICbqKaLYx9SWuWPTucQosuRyIpJRcHhI14P1wVp8uyuJdzxLKVN0EnJ5OO7tNSOFzJrT6y0vAmrq67SdZUVtZUVcrZg/6yeQu1vLj4ue3XHsTfCBom0zUeTEI0FYwCgD+wnpj2NDpX30q0y2tG29h8YHz5rZzUbvZb7Q9iOw3HGcdPJPKkKC7yNsF+nJsP3Yi50m7P6qOQ8/aZGUgnj2iP2YYdF0ElbnlLGXKCM+Yzem3m31sPnj5pbVv1OweZP5m38QV6cP6D/Ec8qyKioMoSNoY2zBV9uXbfcetvUWtb34HST1tPOiURXzJAWNjwQPnbn92GWoZ551dEYFTta3GBufQR0gFdUIWIUBAo9rfcWPH+mNlXSFIUDgcTHtYSSx7mZU+eQUchgclZ7frQg9kE9DY+vyxDzvWNJk6I9bHPTRy2ENTHTtIrMxsAyjnqRfqPeMBcvE7Vk9QXjmaNd52ggWFuPjx+zADxIrIa/RGZxwz3qYnR1isb2Eim9x6bb/AAvgltWyQQ72Am/X+f641C8FFoyU5agHmfbNhiaolAukagkkxngXIFyR2HPPusfEDxCziu8vM86qXkpF8pkU+Xtt1JVLC/JBuDfpfF5UVTV5dBQ1EIjYALUbiL77hJAvz3KnYC9uuKm8WtNGk8Qq6rMZhgzO1dTjzNo2yjcQoFuAxYfLC/TtZvd1sHbtH9Rplr2kecs/RGTUmW6NyzO2y+ira2uokl/WRCRRwCTY8A3uOPQ/HDzQMJaf/wDDcso6P7r/AKpY1DA83+7wRb9hwB8NjT/+jfJmllbZHB5B8tRa6TuACDx0cX92GnLql6inREyyXgn2pbWAAHIHsrY/G/7sH1nV3LfainBB9cQ1YUIDjM0RSZ0JTC1YGG8AxKW3DkXPs+gI6jGpv0jWfqzXy05CXAMY5v7255B93N8aMxqK6or4412yA7xLGEYrawsFNivHtXv146YzXI80elDpSNJIy+0ZKeKGMjcvtXBB4AA+V7dMVumTW3AFTz9TOs6r5QHqfI48yoVhzUxzyJIzqZacqyLsIAud17Hn/vidorLaWipnijRGiI8to7XVg17m5ABBAbjn44zgNLFTAVupZ2KWBWiDPe6kW9k9L379QOe2IlJmVNSVkMsEOZ16JxsqasRxlibjizXPF73HU4s6dNq1QB7AMH/3AntwPZTB0+cw5ToStyN1V67Kah6QGQWsnIRj7rG9vf8ADFW1msdWVdXLQZeszyi7JHDCeQCFFto3c8/i7DFtV80GZ5lPmFXk+XvNUBdxEBIbbwCQxIawtzbGuoqII6TdSTL9mUkBKaI+XEDck2UWFiDfp15xfnqNIb9Kbj9pKqllHPErH+i3ibndfDEuTSwz7GMgrpkQN77M24d+LntgjkXgxmmaLfOs+g81n3GOKUnjutzYfQHpxhrqdZZNliLGKr9bUWLslTvMZBFmGwNc9eCRweuNGdeLtDTPH+g8vr6l402xy1cwRBwRu2qBc+84fq1GqsUCtAv/AL4zuzJ75kPLvC7TFPnaxVGUVEkTA7PtU7MGccdU27rm3AP1w4ZXpCgy+oFbTUC5dRIQJQYkp1JsOpYAkX4sdx9+KozDxH1lmUSGHM0oYV3KEpl2tzyefvHt7sD9+dV1O1VmdVX1AHZ5Cb+8XxKyi4r/APdZ9MxlFycqAPvLkz3O9G5czNVZtlMkntLGtOjOwUk9wPZbk9+3pgP/AOmP7AXXI6zOq6Nb7lrHR4vdbeGYD/MMVOswnUwRUF7kXkYXI+fTE18rlJhVTFHB33feb1tidKjTf1EfWeOlRve5lgUfjPQVyv8A0q0DkeYuW9iSBfKIX3ghrn3gj4YI0GrPCPMi6z6GzXLvNWztSTEKfdw6i3yxWsWXpBNIwUSNaw9gC31GNtJSCJLAkNe+08n8v4YafqXHAH7SHsI/uI+plr12rdNaT0vLQ+G9C1JWVhJmqqq3mIOeAbnnnjsPjii5MvzeurXlqAzvI5Zp3a9ze5Prhjlia1tzGwJFuMQyaprnyXYAWHBN/wAr4ANdbZ3Ik6tJXV7veYimSFYYGqhIqC22IWvjXKYJmYGCM2PVx3x8LKswLL7fqe38/HGE09ObEz7mv90Di/xvgeGJzGeBJZiH2cMkcd/VSAP3YyJZIwGsCOllxHpZ4E5lCEdLlumNdbmlPHKUR9h6javJxEVuxxie3ATdEGaYszm1+Be1vdiQ8LkWhgP+IDp9cBf0s4TdCl787if4fHGmbNa6Y7JKpoBb7gst/Tpzg/s1h+EibFl9+DUbRaXqFckk1rm/+RMexA/2fmd9GVZk3Fv0g/JBF/1cfrj2NDpF20qJk9cc6h/nIeeOFzmpYWLLVSdufvH+P5YavDjNKWlzN6apiAacfq5r9D/ZPu9/uw3ZJovKHd8wrYRWVE8hl2sSEQEmwt3NjzfBiuyLLDl708eX0yRM29kSMLc3vcEdDjHJ06yu7xs+Zl7f1KqykVAHsOZGqmeHzA0bso9oMBuv9MY01VDIPLeUktcWbg39DgYXqY2Q+dJ5KHaHdmJNr2vyPr8OuNvmmRllGx1uLFWFxboR7R9+L5SCuZS8g4klIQYJIhCkgc+2H5J+ZxX3i5WZZpTQdZJBSwLW5m32SK634YHewueLL39SMWNwt6kEtCoJmANvZte9zx0xzJ/tCa5y3VepqCiyZpDl2W703kWEkjNZmXnlbKlvgcQqDOeTCogZxHXTU5r9BUtYkpElKjUsioL7lK71J5HS7WubcYnUlHpLOEy2t1BVVAipB9ljZdzSMpCOi+yCTYluflgV4Cz0kkNTldYm6GpiZkZh+JVb9xNvjjHXWa5FS5bXwPqGgkkdt0VPSkzSIy8qSw4F23X5HGKE0OLSyesun2MPDb5x3GeacyHKvs+TU9a1GkzzASDaq3UEjqSOgbp3xrr9X1tXRr+i6Wjpoy5VvOcSM5B6LtHftcdj0xXFT4h5UyRCky6qnlCj2CVSNQB0KneSObfeHHphezXxDzcgQ0uWUNDtNgwjMpUe7eSB17YD/CbL7S7VjPxk1qqVRgS4stzHPqiGrbN616en2OYZgAuxkJN7rxawAvcct3wux1pUJNWVL1Q3+07NZVjP4i7kAj0sTyMVdW621ZWoRVZ9VeUBdIY5SkY/yrxgPNPVV08klbVVdRNtILSyFuLgcE3/AJOGv4OQMM2B8IJveziWxmesMho1lRK81jxllRYgW4JsLt0I+eFeo8Ra+OTblNBDAjMPbkYuSRY7eCNo/PACky2COF0d4lvbbc8j32tzY849JT06Oign2hyQCAewF7fDtglOg0tXYZ+c6+4jmEpdUajzBYo55IFg37o0ihW4kvyQSLg29DiBNLmUlJ5b1E0qytvlVpCQxHc88nG5kDJZWQWUkLc273Pr/PuxtaOI0zTqoBRbji9j8sMAovCjEklYxBtPTedVxRxou64KsOi/yMF6vL5auhipgyh0a7Pa9x+/pgL5jPIGjmYFb/dNrG4APGG9YWkCMbbhyzN3PwxDUO1ZUwtABBkTLMsjoYHjiZZZGN9221vp8cbjHOp2POUA4KoOuN6MnnMqe4EWtbGEkbk+YXRHHYckjCLWMxyxjIAExP2aIgeWzH1bgHG/zlaDYpESj0X8u2I+xdwKljcXBA9cbCFMXcqouL9fgBjhGZ4yKXSIlgGIIuSTj7FPtPmGSJI15VX6/wAMDWrxO070VM86wi7M5C7f2nAOXNamUb5JFhUcWQWP164fr0b2QTWARpnryjbmZWa9uSbW/diHmeaAMoYk77Cy9/l1wrpVrcOZHd+gZCT+354aNKZdPUxHMauBniJ2QRsbtM9ubeijv9OOSDNpEpAZuYI28EzbTtJS0keYTIyzSq32aPui9PMPzNhj0eX0lWE/SMy08zIT50XBcc2JFuht1474YKDTNTmUs0tWU8sSbiybj5j2ts7cL0N/S3rhnh0nl9WgBEqSlRtc2I4JIuL9PeL259MKtqkVtq9/hAckFu59JVdXpmoWR/slSlayjbsb2T7uvHz4wvy0+YpKYXieNlPtKwt+Z+GOg10RncaiFZ5IwieWiJteK3TpbobnrYi1+eMbavLMvqYYKJ46Wq3ATTCNywB6X5BBPA5ufeBg1fUSBngiApuy21hOe6enl3FZgwFrrZuPoMT0pwsZ2R2v1A6/XDbqTLskOarS5QJmkCiRif8AdkG3TuDe/rxY98R/0JOibyGJHJ46j1x63WAEZ4lzp0V13LLI8BVZdH1YYWP6Qf8A/wA48ewQ8IaX7Jpqoj55rGb/AJE/hj2NHonD0Kw9Jj+ojGqcfGP+m8/pMw+1R0nm7qOQU84lUD2hccc8i4Nv2YPwOzwDzgASeD645+r5J49R5g0FRLTzLVS7ZYnKut2PcYs7w71XHm1J+is0ZI6+njvu/wDfILXfoADybgfHvxnataltjVnhh95Zarp7UoLF5GB9I5yU0LXLIqtb7yixPzGBG39HzbJkMlK9x5jXNvcfr1xPqK6miRFk3yIxte9uMK2s/EHItN5ZM1RUR1eYxMyw0akMwa3V+fZXpfv6Yc78ExFFLHCiAPHvN6bKNB1VCrFarMLQQ2cj2Dbd06i3HPrfHKctM7Ekeze9vdhs1BXVOb5rUZjVtdqiRnIBNlub2F+wwNEKSIbEAE48lm0S8o0WxcHvHXQ8rzaRzIrTFz9mdCgF/vqyE/BdxN+1sIFWhimS0RO77otc24+friw/C60dHnNGgaS9M5QHpZgRYfM4VaQlai7kH19/zJwrQ/h2PiG2ndgz7lFAKZxOxRncWA9xPX3dMTYtMR1ErT1Ne+1uVAXn64zg8vdcbEPYjn+GCkTxpGGEzl7W9g2/PrhezUWgkqcRgIMSJLkVFFRzeXH+uMTKjMfukj1P7QMAaTKqilR5po+CLAFge98NMbjny4JHYXbrccepOFvLpp6mpnnqCDIEO0IOFHHGO0WWEHJgrQMiEGWMUiPINzyPZn9Rfv8AniHEC8oaFGso4Ki20fMYK1cZG0KwWJXupB/n1xBJmSIB7Ak2IC9fn8+mJI2RIGvJmt0mE7GS6XUge1fkgA9h6DGU8DLGFEm4kXYE88g/z8semBMiFhZVW6j0xEq6p03MjEXUEG1uBxiYBYjElsVRzN1JR0tZU+XE4EYb2hfnt/rg7X5nSQboYpVDi9wpuePTCnUVKTRlYahVJvcLdmJPw6Y9RJVQGRo4yxdSNzttsPd192JWacWHcx7eU5UccKIxUE8tWjSwQWUcbpW2g/zzjZR5vRzSmKWqRDyGCxEKbdOev5YEo1T9iSlDIkZJLbF55t3PwxpOXrAAzXcDi5N8ANNfIMPtcwpm2ZZU4BSSaY227YCfmfTEVczaBI4qOhRE2/8AtT1468XxppoN9rpw1ug6H1xOFNeI+wt172x4itAFIzCCgnuYNWSrbennCBGYnZEoUknrzgTU5SRch2uWuN3JOG6Ch3ggA7uoPc42Lk008vlmNgbjbfvz+7HV1ioeJ06dcdpo0TpaLNJWqKomOhpFElQTx8FH95ug+fpi1co0/wDpKuCpA9HtjWyRqQIIRyoA7k9j6gm3fETJKXKMwyGjp9OZ0bU+6aSKOMCeRwpIfa3J5CgWv7PcYZ0qswy3IoFp45aaoZf10gXc24FgxJAPRFWwA4vwCBbBMmxc55P2lFq7SWyPdEOUGXGgy+1LRKWUW+yyRniwJAD+uBUStX1Mkk6M5sGaMLytuosPgRg7luezVOXK7oNmwiSOVhwQOTu6+lxYix4OB7ikoKv7XRTyTSyjakFySlz0uOAtze591r4ptQ4oJ853TXggg8GTs5rC+SVLUZeB5I9khI9uEE2uR16X6Yr7VuY5fkORVkpnarnmgEcMckYiKkHaEAtuIsBcE/h9+DmfS1MtJX1VTP5cEYJkPnOpR1AI4svC3Bvc3PvAxQ2rM7qM4z1KpHkMUVkpgGAUc3JYDkmxuR68egx7QaY2HPZfSSqTe2RPukMyEOc5hPmpZpKkjc1vum5vf8sWDBVQTKFR0LDkemK3o4wilhyy8kkX+fzwdyKmqGlD7iADcDrx6YN1ChHY2ZxL/TrtULLj8Pbfoae1x/WW4Pb2Vx7HvD65ySQk3/Xnn/KuPY1/Sv5Ov5TE9T/m7PnEbOpFXUddc/eqJRcH++cfaPMKrLK+Gup7eZGWBuOGBHI+eMM9j3Z9WleLVUp69w5xHktMgDNwR0HcjjGFuO28sPUzcVqGpVW7ECWLl3iHpyvoPs1dVS5VOq2bzNzWa3VSoIPztii81+0VtS9bVVElTUTOd8rtdmJ7k4PxUUck7CQXH7xjMZSoLR8AHobfLFg3URgA+UVp6fXSxZfOKQozJT+1fhhcdbY2R5a5lEax8dVA/n3YbYMri8uRbWLD2gfXg/uxIpqJBJGVHINj9OcBbqPpGxWBImh6RstzWJ5RHsmPkuePZDcA/mfrhOaACtmi8wXSQqfiD/3xZJp4zFIFU7zGGUjg3H/YYqWrneDMagw7CS7bXJ7Enm2D9NsbUlzFdQAjZjPAkagF0A9q1rXJ4xIMlPAgd5I4VNjcsAR8uDhPfMqtgI5atol6gKbA9O3XEaHzpZHJjZhcFSb2PzPP5Ye9hJP6mgfFB7CMmYZll8geGN5Zd6lGYLYfK/8ADEChkipqchAAxTlifhiHSZfUFixmCEjovOPHLwoXezsT1uePoMFFdKDaDIlbGOcQlWZrETbzRYG4283+mI36SqJASsJO43PFhf43x6KiABMagW4sMb4qFiArBgpHHxwPNSiFFLHuZBP2ypkYyTCO4/CD+3pj5HQxiSz3mkBtufn6HBmChEo8vYbdwPXE6nymVgFKNtB5P7P3/TA31ip5wi6YekER0TRWUoB0IAGCAp32+0NxBuLL/Prg5DlTbLMd/e4+uJ2X5bEzbBe3uPHOK63XjvmMrWBFuKhqChaCK5/vdv5/fjfT5dUSLaVfxcm3XDhQ5ZDAzIxPS/Pf1xImpo1QbVA7Hjj+f9cIv1LnAnQIn0OSlJmV7hQb3HPwwZoMojSEoQCeeT3GCsSiJSqqvQnjuO4/L8sZRSGO6kHb292F7dXZZJSJHQ09OUkVboLi7DofT+e2M69oEiWWFfaUE2Hf3cfTBWkMdipUNG1iQcRayCnhm8tY+GHsn4dv34WW8l8nuJEnPEW8ooko8upoKqJEZ6dFJU3VrCxsRcHvcDDZQZ48apCak1SAHck43KRzZQSCw5t3ItxtwLnS6uqdJbbgQDexBsR3HfEWegn+/FUSKuwnyt+5Xb8P3rkcjmx4uLDtiyq1h3bg2MxC/SBhyMx8y6tympMEdRTPKIWIUuQtr29hHA5U3NkbbwCNuC9SslTTStWRQCIsHSMwbWj59lrBibmy2HY2swxWcVVPR7XKPYEhZJF9l1PX2je4NzwwB5PbBXOdT5hlej6ybLJY4kjgfYB92O6EAIvRObcLYdeMMJYrHa3c9vSVlmiwcrFjxx1ZUZlNJkVLKuzaDUspKhSOSvHUDofU362GK2y2HyQGU9BwGFvifn/p2GNEdRLLUvE0rMu8tIxNyzE9j6c4JU8aEhlJJvwOOcXi1iivYI9pq8DMK0MX2goEUD+0PUYb6CjjpIxt+6Re/pgTpmgkhBqSLk/dA7e7DIQuzcn3O49D/DGe112X2r2lqnEd/D8EZNKDb/xB6H+6uPY+eHtv0NMB2qW49PZXHsbjpP8AJ1/KYTqf83Z84hZ8+3O8w3dUq5Tb3bz+7EcKw336Xv8AH3/vwz1+iMzqM2rataij8ued5EBdrgMxNj7OMBojOgpUVNDbi3tv/wBOMjqNFabGwPM+k2FWrpFagnyHrF5Crb3Zr7SGPPb+RiUGDOo4FxtPHy/hgrFoXOFf2qigKkbT+se9u34cbI9E5wIwHqaHcPR2t7/w4Xbp9/p+IT2yn+78wFGrI282IJsPd/IOPI5QyAj7vT4df4DDOukczCFTPSdbj22+B/D7zjQ2i81NiKijvax9tvr93Ahobz3X7ie9sp9fzA5mFwy82J6+/wD7YQtQ6ZiNTNVUbsrO7F49x2j4egtbFrpo3NljC/aKPd3O9v8Apxqn0RmruCJ6G1rG7tzyf7vocM6SjVad8oPuJB9Rp3H6j+ZRqUbxsUKbWvzxbE2npQRYK1iPzxatX4aZhOd/n0Ikve/mPz/y49H4b5qq28/L7+u9/wDpxbNZcy+7z8xBi2hTwfsZW9JRTlg1uL7SBib+jWdiAfaa9h6en8+7Fhp4f5ojsVqKEA26O3X/AIcbV0JmgkDfaKIW/vt/04Us9oJ4X8SY1NH935le0uVlXCSKbkBun1wVpMrWUlAosovyOvvw8f0NzEMu2WjsODd25H/DjNNIZikoYT0m3kEbm5H/AA4VPtechfxPNqKGGC35iVS5aYZ9pVU38/PEn7JOpUb1UBbc9zcc8YbZ9I5i68VFKGBuDubr9MfZdJZjJHbzqTd/ja3v/DjhbWE5KD7QOdPj3z94uU0UonjYsgjLduOL9PpxiLNFPSzFQ4G7p8O4w3x6UzICzz0p45O9rk/8OMarSWYzRAGak3ggg7m/6fTA1XWBuUGD8p0Npj3Y/eKyNV7BulBNtvFsTIPOZWSZwxYWBB6ML/xGC8ejs0VNv2ik46e23y/Djd/RPM738+kHHZm/6cRt0+pdSuwfadWzTqchj94FXcbDkMB6fz/JOPqESqU4Dqbqf5+mDw0vX7lcy0twb8M3X6Y+DS2YrLuSalt6F2/hhM9P1P8Ab9x/uH9sp9fzAVMXJaI2uDvj94PUY3TI89PbaBIPaRvXBZ9KVxs6zUwkB49pre8dMbv6OZiALS0wI7B2t+zHG6fqOCF+4/3Oe2U+v5iqEm2nzkbj8Q7fEY3RttG1rbh0PZhhgbS1eQbzUxPS+9un0xgdKZiUCmakJHQ7m/6cT9g1B/p+4/3O+2U+v5gZW2oQzMYZVKn2ugPUfz1wH1NTVFbQT5YhhgErbxMsZPHuW4Xt6e7vhvOk8yaMq01IL+jNwfpjH+ieamPa9RRkg+yd7ceo+70wSnR6qs7gPuP9yDX6Z+5+xlTUejHplVVqI5hySxvc4mQaamjqVMikJx0P0IxZK6OzQH/xFJb/AOY1/wDy43jSeY7NpmpL+5m/hh53157j8To1GnXsfzFakjESLCL3t/xYyv5L3Fij9D2v/P8APGGVtI5iyFWnpSR0O9un/DjGPSGZkFZZqNlP99r/AB+71wn7FqDyV+4kvbKfX8wr4f8A/wCTTDpaoYW9PZXHsTNKZXPlOXSU07xMzSlx5ZNgLAdwPTHsb/piFNJWp74mK6gwbUuR6z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79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5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45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Your 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and decorate a matchbox to hold a memory, diary entry or theme in your life.</a:t>
            </a:r>
          </a:p>
          <a:p>
            <a:r>
              <a:rPr lang="en-US" dirty="0" smtClean="0"/>
              <a:t>It must be visual.</a:t>
            </a:r>
          </a:p>
          <a:p>
            <a:r>
              <a:rPr lang="en-US" dirty="0" smtClean="0"/>
              <a:t>The outside must be decorated. The inside must be decorated.</a:t>
            </a:r>
          </a:p>
          <a:p>
            <a:r>
              <a:rPr lang="en-US" dirty="0" smtClean="0"/>
              <a:t>The box must contain 1 “found object” to represent the memory </a:t>
            </a:r>
            <a:r>
              <a:rPr lang="en-US" smtClean="0"/>
              <a:t>or event.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17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3124200" cy="5791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Allen Reads!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Students all over Allen are reading books about memory, identity, and our individual history </a:t>
            </a:r>
            <a:endParaRPr lang="en-US" dirty="0"/>
          </a:p>
        </p:txBody>
      </p:sp>
      <p:pic>
        <p:nvPicPr>
          <p:cNvPr id="1026" name="Picture 1" descr="24 matchboxes by Paperiaarre - What a great classroom assignment to create then use in art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12" y="381000"/>
            <a:ext cx="493424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079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228600"/>
            <a:ext cx="4419600" cy="6248400"/>
          </a:xfrm>
        </p:spPr>
        <p:txBody>
          <a:bodyPr>
            <a:normAutofit/>
          </a:bodyPr>
          <a:lstStyle/>
          <a:p>
            <a:r>
              <a:rPr lang="en-US" dirty="0" smtClean="0"/>
              <a:t>For this project, we are specifically looking at this picture book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But encourage you to explore the others </a:t>
            </a:r>
            <a:endParaRPr lang="en-US" dirty="0"/>
          </a:p>
        </p:txBody>
      </p:sp>
      <p:pic>
        <p:nvPicPr>
          <p:cNvPr id="4" name="Picture 22" descr="http://ecx.images-amazon.com/images/I/61Hx0Ft3D1L._SX258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387927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917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891" y="990600"/>
            <a:ext cx="4267200" cy="3505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Every art student at AHS will create a matchbox memory piece </a:t>
            </a:r>
            <a:endParaRPr lang="en-US" sz="4000" dirty="0"/>
          </a:p>
        </p:txBody>
      </p:sp>
      <p:pic>
        <p:nvPicPr>
          <p:cNvPr id="2050" name="Picture 2" descr="These are some of the prettiest shadow boxes I have ever seen. I have loved this form of art since I was small, felt it had enormous potential for real magic, but have so rarely seen something truly specia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91" y="1066800"/>
            <a:ext cx="4240995" cy="365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292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21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Your piece will be part of a whole AHS Matchbox Diary and displayed throughout the community </a:t>
            </a:r>
            <a:endParaRPr lang="en-US" dirty="0"/>
          </a:p>
        </p:txBody>
      </p:sp>
      <p:pic>
        <p:nvPicPr>
          <p:cNvPr id="4" name="Picture 1" descr="24 matchboxes by Paperiaarre - What a great classroom assignment to create then use in art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16177"/>
            <a:ext cx="4400843" cy="468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37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 smtClean="0"/>
              <a:t>Artist: </a:t>
            </a:r>
            <a:r>
              <a:rPr lang="en-US" dirty="0" smtClean="0"/>
              <a:t>Joseph Cornell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Joseph Cornell was an American artist and </a:t>
            </a:r>
            <a:r>
              <a:rPr lang="en-US" dirty="0" smtClean="0"/>
              <a:t>sculptor</a:t>
            </a:r>
          </a:p>
          <a:p>
            <a:r>
              <a:rPr lang="en-US" dirty="0" smtClean="0"/>
              <a:t>Created art between 1925 – 1960s</a:t>
            </a:r>
          </a:p>
          <a:p>
            <a:r>
              <a:rPr lang="en-US" dirty="0" smtClean="0"/>
              <a:t>He was one of the key artists in “assemblage art” </a:t>
            </a:r>
          </a:p>
          <a:p>
            <a:r>
              <a:rPr lang="en-US" dirty="0" smtClean="0"/>
              <a:t>Influenced </a:t>
            </a:r>
            <a:r>
              <a:rPr lang="en-US" dirty="0"/>
              <a:t>by the </a:t>
            </a:r>
            <a:r>
              <a:rPr lang="en-US" dirty="0" smtClean="0"/>
              <a:t>Surrealists</a:t>
            </a:r>
          </a:p>
          <a:p>
            <a:r>
              <a:rPr lang="en-US" dirty="0" smtClean="0"/>
              <a:t>Hoarder turned artist…</a:t>
            </a:r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www.josephcornellbox.com</a:t>
            </a:r>
            <a:r>
              <a:rPr lang="en-US" dirty="0" smtClean="0"/>
              <a:t> </a:t>
            </a:r>
          </a:p>
          <a:p>
            <a:r>
              <a:rPr lang="en-US" dirty="0">
                <a:hlinkClick r:id="rId3"/>
              </a:rPr>
              <a:t>http://www.theartstory.org/artist-cornell-</a:t>
            </a:r>
            <a:r>
              <a:rPr lang="en-US" dirty="0" smtClean="0">
                <a:hlinkClick r:id="rId3"/>
              </a:rPr>
              <a:t>joseph.htm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421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924"/>
            <a:ext cx="9144000" cy="6274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Hoarder turned artist…</a:t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0502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45843"/>
            <a:ext cx="5029200" cy="5512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066800"/>
            <a:ext cx="4018175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for his “Cornell Boxes”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12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0"/>
            <a:ext cx="5509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70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229</Words>
  <Application>Microsoft Macintosh PowerPoint</Application>
  <PresentationFormat>On-screen Show (4:3)</PresentationFormat>
  <Paragraphs>24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The AHS Matchbox Diary Project A Visual Diary</vt:lpstr>
      <vt:lpstr>PowerPoint Presentation</vt:lpstr>
      <vt:lpstr>For this project, we are specifically looking at this picture book  But encourage you to explore the others </vt:lpstr>
      <vt:lpstr>PowerPoint Presentation</vt:lpstr>
      <vt:lpstr>Your piece will be part of a whole AHS Matchbox Diary and displayed throughout the community </vt:lpstr>
      <vt:lpstr>Artist: Joseph Cornell</vt:lpstr>
      <vt:lpstr>Hoarder turned artist… </vt:lpstr>
      <vt:lpstr>Known for his “Cornell Boxes”</vt:lpstr>
      <vt:lpstr>PowerPoint Presentation</vt:lpstr>
      <vt:lpstr>PowerPoint Presentation</vt:lpstr>
      <vt:lpstr>Its Your Turn</vt:lpstr>
    </vt:vector>
  </TitlesOfParts>
  <Company>Allen 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Arago</dc:creator>
  <cp:lastModifiedBy>Laura Helms</cp:lastModifiedBy>
  <cp:revision>13</cp:revision>
  <dcterms:created xsi:type="dcterms:W3CDTF">2014-10-23T17:32:46Z</dcterms:created>
  <dcterms:modified xsi:type="dcterms:W3CDTF">2014-11-11T22:16:12Z</dcterms:modified>
</cp:coreProperties>
</file>