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4"/>
  </p:notesMasterIdLst>
  <p:sldIdLst>
    <p:sldId id="256" r:id="rId2"/>
    <p:sldId id="258" r:id="rId3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706"/>
  </p:normalViewPr>
  <p:slideViewPr>
    <p:cSldViewPr snapToGrid="0" snapToObjects="1">
      <p:cViewPr varScale="1">
        <p:scale>
          <a:sx n="76" d="100"/>
          <a:sy n="76" d="100"/>
        </p:scale>
        <p:origin x="3008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AA82B4-B1E7-9E42-BAF4-EB09B2BD6B5A}" type="datetimeFigureOut">
              <a:rPr lang="en-US" smtClean="0"/>
              <a:t>1/1/19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F9F945-8609-3E44-BEEE-444D2FE37C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2122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291CE-60B5-FD4C-BB6D-C0B5C294EE25}" type="datetimeFigureOut">
              <a:rPr lang="en-US" smtClean="0"/>
              <a:t>1/1/19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8BFA6-D5F1-E84D-A60C-43E763E72D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368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291CE-60B5-FD4C-BB6D-C0B5C294EE25}" type="datetimeFigureOut">
              <a:rPr lang="en-US" smtClean="0"/>
              <a:t>1/1/19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8BFA6-D5F1-E84D-A60C-43E763E72D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753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291CE-60B5-FD4C-BB6D-C0B5C294EE25}" type="datetimeFigureOut">
              <a:rPr lang="en-US" smtClean="0"/>
              <a:t>1/1/19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8BFA6-D5F1-E84D-A60C-43E763E72D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165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291CE-60B5-FD4C-BB6D-C0B5C294EE25}" type="datetimeFigureOut">
              <a:rPr lang="en-US" smtClean="0"/>
              <a:t>1/1/19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8BFA6-D5F1-E84D-A60C-43E763E72D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344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291CE-60B5-FD4C-BB6D-C0B5C294EE25}" type="datetimeFigureOut">
              <a:rPr lang="en-US" smtClean="0"/>
              <a:t>1/1/19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8BFA6-D5F1-E84D-A60C-43E763E72D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9449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291CE-60B5-FD4C-BB6D-C0B5C294EE25}" type="datetimeFigureOut">
              <a:rPr lang="en-US" smtClean="0"/>
              <a:t>1/1/19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8BFA6-D5F1-E84D-A60C-43E763E72D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585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291CE-60B5-FD4C-BB6D-C0B5C294EE25}" type="datetimeFigureOut">
              <a:rPr lang="en-US" smtClean="0"/>
              <a:t>1/1/19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8BFA6-D5F1-E84D-A60C-43E763E72D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651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291CE-60B5-FD4C-BB6D-C0B5C294EE25}" type="datetimeFigureOut">
              <a:rPr lang="en-US" smtClean="0"/>
              <a:t>1/1/19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8BFA6-D5F1-E84D-A60C-43E763E72D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172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291CE-60B5-FD4C-BB6D-C0B5C294EE25}" type="datetimeFigureOut">
              <a:rPr lang="en-US" smtClean="0"/>
              <a:t>1/1/19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8BFA6-D5F1-E84D-A60C-43E763E72D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71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291CE-60B5-FD4C-BB6D-C0B5C294EE25}" type="datetimeFigureOut">
              <a:rPr lang="en-US" smtClean="0"/>
              <a:t>1/1/19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8BFA6-D5F1-E84D-A60C-43E763E72D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489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291CE-60B5-FD4C-BB6D-C0B5C294EE25}" type="datetimeFigureOut">
              <a:rPr lang="en-US" smtClean="0"/>
              <a:t>1/1/19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8BFA6-D5F1-E84D-A60C-43E763E72D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720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5291CE-60B5-FD4C-BB6D-C0B5C294EE25}" type="datetimeFigureOut">
              <a:rPr lang="en-US" smtClean="0"/>
              <a:t>1/1/19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C8BFA6-D5F1-E84D-A60C-43E763E72D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2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4DC08D-0D24-D543-B62C-4931D553B4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94196" y="0"/>
            <a:ext cx="5885603" cy="829733"/>
          </a:xfrm>
        </p:spPr>
        <p:txBody>
          <a:bodyPr>
            <a:noAutofit/>
          </a:bodyPr>
          <a:lstStyle/>
          <a:p>
            <a:r>
              <a:rPr lang="en-US" sz="2800" dirty="0">
                <a:latin typeface="HGMaruGothicMPRO" panose="020F0600000000000000" pitchFamily="34" charset="-128"/>
                <a:ea typeface="HGMaruGothicMPRO" panose="020F0600000000000000" pitchFamily="34" charset="-128"/>
              </a:rPr>
              <a:t>Student Observation Sheet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5362F11-B49D-EF4F-89BC-6C556BAE9E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8890364"/>
              </p:ext>
            </p:extLst>
          </p:nvPr>
        </p:nvGraphicFramePr>
        <p:xfrm>
          <a:off x="304796" y="829733"/>
          <a:ext cx="7264401" cy="90254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21467">
                  <a:extLst>
                    <a:ext uri="{9D8B030D-6E8A-4147-A177-3AD203B41FA5}">
                      <a16:colId xmlns:a16="http://schemas.microsoft.com/office/drawing/2014/main" val="809265039"/>
                    </a:ext>
                  </a:extLst>
                </a:gridCol>
                <a:gridCol w="2421467">
                  <a:extLst>
                    <a:ext uri="{9D8B030D-6E8A-4147-A177-3AD203B41FA5}">
                      <a16:colId xmlns:a16="http://schemas.microsoft.com/office/drawing/2014/main" val="1411094384"/>
                    </a:ext>
                  </a:extLst>
                </a:gridCol>
                <a:gridCol w="2421467">
                  <a:extLst>
                    <a:ext uri="{9D8B030D-6E8A-4147-A177-3AD203B41FA5}">
                      <a16:colId xmlns:a16="http://schemas.microsoft.com/office/drawing/2014/main" val="2709596280"/>
                    </a:ext>
                  </a:extLst>
                </a:gridCol>
              </a:tblGrid>
              <a:tr h="601698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Student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Interest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Things to work 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5096797"/>
                  </a:ext>
                </a:extLst>
              </a:tr>
              <a:tr h="60169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9230879"/>
                  </a:ext>
                </a:extLst>
              </a:tr>
              <a:tr h="601698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2735202"/>
                  </a:ext>
                </a:extLst>
              </a:tr>
              <a:tr h="601698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6260204"/>
                  </a:ext>
                </a:extLst>
              </a:tr>
              <a:tr h="601698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8507401"/>
                  </a:ext>
                </a:extLst>
              </a:tr>
              <a:tr h="601698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5964829"/>
                  </a:ext>
                </a:extLst>
              </a:tr>
              <a:tr h="601698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1596427"/>
                  </a:ext>
                </a:extLst>
              </a:tr>
              <a:tr h="60169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7020313"/>
                  </a:ext>
                </a:extLst>
              </a:tr>
              <a:tr h="60169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6554510"/>
                  </a:ext>
                </a:extLst>
              </a:tr>
              <a:tr h="60169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5105320"/>
                  </a:ext>
                </a:extLst>
              </a:tr>
              <a:tr h="601698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9230883"/>
                  </a:ext>
                </a:extLst>
              </a:tr>
              <a:tr h="60169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8269328"/>
                  </a:ext>
                </a:extLst>
              </a:tr>
              <a:tr h="60169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803850"/>
                  </a:ext>
                </a:extLst>
              </a:tr>
              <a:tr h="60169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9683881"/>
                  </a:ext>
                </a:extLst>
              </a:tr>
              <a:tr h="601698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94919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58651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4DC08D-0D24-D543-B62C-4931D553B4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94196" y="0"/>
            <a:ext cx="5885603" cy="829733"/>
          </a:xfrm>
        </p:spPr>
        <p:txBody>
          <a:bodyPr>
            <a:noAutofit/>
          </a:bodyPr>
          <a:lstStyle/>
          <a:p>
            <a:r>
              <a:rPr lang="en-US" sz="2800" dirty="0">
                <a:latin typeface="HGMaruGothicMPRO" panose="020F0600000000000000" pitchFamily="34" charset="-128"/>
                <a:ea typeface="HGMaruGothicMPRO" panose="020F0600000000000000" pitchFamily="34" charset="-128"/>
              </a:rPr>
              <a:t>Student Observation Sheet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5362F11-B49D-EF4F-89BC-6C556BAE9ED4}"/>
              </a:ext>
            </a:extLst>
          </p:cNvPr>
          <p:cNvGraphicFramePr>
            <a:graphicFrameLocks noGrp="1"/>
          </p:cNvGraphicFramePr>
          <p:nvPr/>
        </p:nvGraphicFramePr>
        <p:xfrm>
          <a:off x="304796" y="829733"/>
          <a:ext cx="7264401" cy="90254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21467">
                  <a:extLst>
                    <a:ext uri="{9D8B030D-6E8A-4147-A177-3AD203B41FA5}">
                      <a16:colId xmlns:a16="http://schemas.microsoft.com/office/drawing/2014/main" val="809265039"/>
                    </a:ext>
                  </a:extLst>
                </a:gridCol>
                <a:gridCol w="2421467">
                  <a:extLst>
                    <a:ext uri="{9D8B030D-6E8A-4147-A177-3AD203B41FA5}">
                      <a16:colId xmlns:a16="http://schemas.microsoft.com/office/drawing/2014/main" val="1411094384"/>
                    </a:ext>
                  </a:extLst>
                </a:gridCol>
                <a:gridCol w="2421467">
                  <a:extLst>
                    <a:ext uri="{9D8B030D-6E8A-4147-A177-3AD203B41FA5}">
                      <a16:colId xmlns:a16="http://schemas.microsoft.com/office/drawing/2014/main" val="2709596280"/>
                    </a:ext>
                  </a:extLst>
                </a:gridCol>
              </a:tblGrid>
              <a:tr h="601698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Student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Interest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HGMaruGothicMPRO" panose="020F0600000000000000" pitchFamily="34" charset="-128"/>
                          <a:ea typeface="HGMaruGothicMPRO" panose="020F0600000000000000" pitchFamily="34" charset="-128"/>
                        </a:rPr>
                        <a:t>Things to work 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5096797"/>
                  </a:ext>
                </a:extLst>
              </a:tr>
              <a:tr h="60169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9230879"/>
                  </a:ext>
                </a:extLst>
              </a:tr>
              <a:tr h="60169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2735202"/>
                  </a:ext>
                </a:extLst>
              </a:tr>
              <a:tr h="601698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6260204"/>
                  </a:ext>
                </a:extLst>
              </a:tr>
              <a:tr h="601698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8507401"/>
                  </a:ext>
                </a:extLst>
              </a:tr>
              <a:tr h="601698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5964829"/>
                  </a:ext>
                </a:extLst>
              </a:tr>
              <a:tr h="601698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1596427"/>
                  </a:ext>
                </a:extLst>
              </a:tr>
              <a:tr h="60169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7020313"/>
                  </a:ext>
                </a:extLst>
              </a:tr>
              <a:tr h="60169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6554510"/>
                  </a:ext>
                </a:extLst>
              </a:tr>
              <a:tr h="60169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5105320"/>
                  </a:ext>
                </a:extLst>
              </a:tr>
              <a:tr h="601698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9230883"/>
                  </a:ext>
                </a:extLst>
              </a:tr>
              <a:tr h="60169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8269328"/>
                  </a:ext>
                </a:extLst>
              </a:tr>
              <a:tr h="60169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803850"/>
                  </a:ext>
                </a:extLst>
              </a:tr>
              <a:tr h="60169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9683881"/>
                  </a:ext>
                </a:extLst>
              </a:tr>
              <a:tr h="601698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94919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48938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20</Words>
  <Application>Microsoft Macintosh PowerPoint</Application>
  <PresentationFormat>Custom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HGMaruGothicMPRO</vt:lpstr>
      <vt:lpstr>Arial</vt:lpstr>
      <vt:lpstr>Calibri</vt:lpstr>
      <vt:lpstr>Calibri Light</vt:lpstr>
      <vt:lpstr>Office Theme</vt:lpstr>
      <vt:lpstr>Student Observation Sheet</vt:lpstr>
      <vt:lpstr>Student Observation Sheet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Student Observation Sheet</dc:title>
  <dc:creator>Microsoft Office User</dc:creator>
  <cp:lastModifiedBy>Microsoft Office User</cp:lastModifiedBy>
  <cp:revision>1</cp:revision>
  <dcterms:created xsi:type="dcterms:W3CDTF">2019-01-01T18:59:10Z</dcterms:created>
  <dcterms:modified xsi:type="dcterms:W3CDTF">2019-01-01T19:07:29Z</dcterms:modified>
</cp:coreProperties>
</file>