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C62D-65BA-4663-8D0E-0DD9DEF8D7AA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2EA6-E9A8-4205-B1CA-1A16116EB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0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C62D-65BA-4663-8D0E-0DD9DEF8D7AA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2EA6-E9A8-4205-B1CA-1A16116EB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20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C62D-65BA-4663-8D0E-0DD9DEF8D7AA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2EA6-E9A8-4205-B1CA-1A16116EB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68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C62D-65BA-4663-8D0E-0DD9DEF8D7AA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2EA6-E9A8-4205-B1CA-1A16116EB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C62D-65BA-4663-8D0E-0DD9DEF8D7AA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2EA6-E9A8-4205-B1CA-1A16116EB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C62D-65BA-4663-8D0E-0DD9DEF8D7AA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2EA6-E9A8-4205-B1CA-1A16116EB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10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C62D-65BA-4663-8D0E-0DD9DEF8D7AA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2EA6-E9A8-4205-B1CA-1A16116EB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47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C62D-65BA-4663-8D0E-0DD9DEF8D7AA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2EA6-E9A8-4205-B1CA-1A16116EB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90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C62D-65BA-4663-8D0E-0DD9DEF8D7AA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2EA6-E9A8-4205-B1CA-1A16116EB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C62D-65BA-4663-8D0E-0DD9DEF8D7AA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2EA6-E9A8-4205-B1CA-1A16116EB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C62D-65BA-4663-8D0E-0DD9DEF8D7AA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2EA6-E9A8-4205-B1CA-1A16116EB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71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2C62D-65BA-4663-8D0E-0DD9DEF8D7AA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22EA6-E9A8-4205-B1CA-1A16116EB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8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0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8541"/>
          </a:xfrm>
        </p:spPr>
      </p:pic>
    </p:spTree>
    <p:extLst>
      <p:ext uri="{BB962C8B-B14F-4D97-AF65-F5344CB8AC3E}">
        <p14:creationId xmlns:p14="http://schemas.microsoft.com/office/powerpoint/2010/main" val="107059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4669" cy="6858000"/>
          </a:xfrm>
        </p:spPr>
      </p:pic>
    </p:spTree>
    <p:extLst>
      <p:ext uri="{BB962C8B-B14F-4D97-AF65-F5344CB8AC3E}">
        <p14:creationId xmlns:p14="http://schemas.microsoft.com/office/powerpoint/2010/main" val="292348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0884" cy="6858000"/>
          </a:xfrm>
        </p:spPr>
      </p:pic>
    </p:spTree>
    <p:extLst>
      <p:ext uri="{BB962C8B-B14F-4D97-AF65-F5344CB8AC3E}">
        <p14:creationId xmlns:p14="http://schemas.microsoft.com/office/powerpoint/2010/main" val="117456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140"/>
          </a:xfrm>
        </p:spPr>
      </p:pic>
    </p:spTree>
    <p:extLst>
      <p:ext uri="{BB962C8B-B14F-4D97-AF65-F5344CB8AC3E}">
        <p14:creationId xmlns:p14="http://schemas.microsoft.com/office/powerpoint/2010/main" val="11020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606"/>
          </a:xfrm>
        </p:spPr>
      </p:pic>
    </p:spTree>
    <p:extLst>
      <p:ext uri="{BB962C8B-B14F-4D97-AF65-F5344CB8AC3E}">
        <p14:creationId xmlns:p14="http://schemas.microsoft.com/office/powerpoint/2010/main" val="30734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9499"/>
          </a:xfrm>
        </p:spPr>
      </p:pic>
    </p:spTree>
    <p:extLst>
      <p:ext uri="{BB962C8B-B14F-4D97-AF65-F5344CB8AC3E}">
        <p14:creationId xmlns:p14="http://schemas.microsoft.com/office/powerpoint/2010/main" val="143724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8872"/>
          </a:xfrm>
        </p:spPr>
      </p:pic>
    </p:spTree>
    <p:extLst>
      <p:ext uri="{BB962C8B-B14F-4D97-AF65-F5344CB8AC3E}">
        <p14:creationId xmlns:p14="http://schemas.microsoft.com/office/powerpoint/2010/main" val="57513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5683"/>
          </a:xfrm>
        </p:spPr>
      </p:pic>
    </p:spTree>
    <p:extLst>
      <p:ext uri="{BB962C8B-B14F-4D97-AF65-F5344CB8AC3E}">
        <p14:creationId xmlns:p14="http://schemas.microsoft.com/office/powerpoint/2010/main" val="209084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874" cy="6858000"/>
          </a:xfrm>
        </p:spPr>
      </p:pic>
    </p:spTree>
    <p:extLst>
      <p:ext uri="{BB962C8B-B14F-4D97-AF65-F5344CB8AC3E}">
        <p14:creationId xmlns:p14="http://schemas.microsoft.com/office/powerpoint/2010/main" val="405981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4669" cy="6858000"/>
          </a:xfrm>
        </p:spPr>
      </p:pic>
    </p:spTree>
    <p:extLst>
      <p:ext uri="{BB962C8B-B14F-4D97-AF65-F5344CB8AC3E}">
        <p14:creationId xmlns:p14="http://schemas.microsoft.com/office/powerpoint/2010/main" val="274458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Круглик</dc:creator>
  <cp:lastModifiedBy>Максим Круглик</cp:lastModifiedBy>
  <cp:revision>12</cp:revision>
  <dcterms:created xsi:type="dcterms:W3CDTF">2020-05-11T19:10:36Z</dcterms:created>
  <dcterms:modified xsi:type="dcterms:W3CDTF">2020-05-12T20:59:55Z</dcterms:modified>
</cp:coreProperties>
</file>