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3" r:id="rId5"/>
    <p:sldId id="262" r:id="rId6"/>
    <p:sldId id="258" r:id="rId7"/>
    <p:sldId id="260" r:id="rId8"/>
    <p:sldId id="259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7614B-45F3-4B9E-AAFA-47EB423DAF6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</dgm:pt>
    <dgm:pt modelId="{A1FAE9FF-77AA-448A-89A6-52481EF1EA94}">
      <dgm:prSet phldrT="[Text]"/>
      <dgm:spPr/>
      <dgm:t>
        <a:bodyPr/>
        <a:lstStyle/>
        <a:p>
          <a:r>
            <a:rPr lang="cs-CZ" dirty="0" smtClean="0"/>
            <a:t>1.otázky</a:t>
          </a:r>
          <a:endParaRPr lang="cs-CZ" dirty="0"/>
        </a:p>
      </dgm:t>
    </dgm:pt>
    <dgm:pt modelId="{1A0BF9EA-EB84-4A2A-9A1B-78F6FF5B9063}" type="parTrans" cxnId="{BA11667A-9B99-4393-85BE-1618427F456A}">
      <dgm:prSet/>
      <dgm:spPr/>
      <dgm:t>
        <a:bodyPr/>
        <a:lstStyle/>
        <a:p>
          <a:endParaRPr lang="cs-CZ"/>
        </a:p>
      </dgm:t>
    </dgm:pt>
    <dgm:pt modelId="{BBE53AF3-ED64-492B-BB96-EAFC4173C676}" type="sibTrans" cxnId="{BA11667A-9B99-4393-85BE-1618427F456A}">
      <dgm:prSet/>
      <dgm:spPr/>
      <dgm:t>
        <a:bodyPr/>
        <a:lstStyle/>
        <a:p>
          <a:endParaRPr lang="cs-CZ"/>
        </a:p>
      </dgm:t>
    </dgm:pt>
    <dgm:pt modelId="{E2F65E80-1556-42BA-A034-72C881F3E8C2}">
      <dgm:prSet phldrT="[Text]"/>
      <dgm:spPr/>
      <dgm:t>
        <a:bodyPr/>
        <a:lstStyle/>
        <a:p>
          <a:r>
            <a:rPr lang="cs-CZ" dirty="0" smtClean="0"/>
            <a:t>2. klíčová slova</a:t>
          </a:r>
          <a:endParaRPr lang="cs-CZ" dirty="0"/>
        </a:p>
      </dgm:t>
    </dgm:pt>
    <dgm:pt modelId="{8819DBB7-2088-4354-BDE7-B1852976ED5A}" type="parTrans" cxnId="{40EE868D-312A-45CE-8BE5-BDBFFF704779}">
      <dgm:prSet/>
      <dgm:spPr/>
      <dgm:t>
        <a:bodyPr/>
        <a:lstStyle/>
        <a:p>
          <a:endParaRPr lang="cs-CZ"/>
        </a:p>
      </dgm:t>
    </dgm:pt>
    <dgm:pt modelId="{B156EB75-3667-4170-A523-0E040296ACBA}" type="sibTrans" cxnId="{40EE868D-312A-45CE-8BE5-BDBFFF704779}">
      <dgm:prSet/>
      <dgm:spPr/>
      <dgm:t>
        <a:bodyPr/>
        <a:lstStyle/>
        <a:p>
          <a:endParaRPr lang="cs-CZ"/>
        </a:p>
      </dgm:t>
    </dgm:pt>
    <dgm:pt modelId="{2C64410D-920C-4773-B109-929B19C9F081}">
      <dgm:prSet phldrT="[Text]"/>
      <dgm:spPr/>
      <dgm:t>
        <a:bodyPr/>
        <a:lstStyle/>
        <a:p>
          <a:r>
            <a:rPr lang="cs-CZ" dirty="0" smtClean="0"/>
            <a:t>3. hlavní myšlenka</a:t>
          </a:r>
          <a:endParaRPr lang="cs-CZ" dirty="0"/>
        </a:p>
      </dgm:t>
    </dgm:pt>
    <dgm:pt modelId="{DFA2D243-2907-46FF-B33F-2AA92E380BF0}" type="parTrans" cxnId="{7388C184-D318-44FC-8AF0-DE91588B4C13}">
      <dgm:prSet/>
      <dgm:spPr/>
      <dgm:t>
        <a:bodyPr/>
        <a:lstStyle/>
        <a:p>
          <a:endParaRPr lang="cs-CZ"/>
        </a:p>
      </dgm:t>
    </dgm:pt>
    <dgm:pt modelId="{2459E84C-79CD-4A49-9AD8-2C0DF3EDDCD1}" type="sibTrans" cxnId="{7388C184-D318-44FC-8AF0-DE91588B4C13}">
      <dgm:prSet/>
      <dgm:spPr/>
      <dgm:t>
        <a:bodyPr/>
        <a:lstStyle/>
        <a:p>
          <a:endParaRPr lang="cs-CZ"/>
        </a:p>
      </dgm:t>
    </dgm:pt>
    <dgm:pt modelId="{E963203B-332A-4598-ABD1-2A7885BC4600}">
      <dgm:prSet/>
      <dgm:spPr/>
      <dgm:t>
        <a:bodyPr/>
        <a:lstStyle/>
        <a:p>
          <a:r>
            <a:rPr lang="cs-CZ" dirty="0" smtClean="0"/>
            <a:t>4. poznámky</a:t>
          </a:r>
          <a:endParaRPr lang="cs-CZ" dirty="0"/>
        </a:p>
      </dgm:t>
    </dgm:pt>
    <dgm:pt modelId="{1BBD85EE-5550-4C97-B6C2-76EF6E12A1AD}" type="parTrans" cxnId="{CF0038C9-CAD8-4271-85B7-5474C1D3D7F8}">
      <dgm:prSet/>
      <dgm:spPr/>
      <dgm:t>
        <a:bodyPr/>
        <a:lstStyle/>
        <a:p>
          <a:endParaRPr lang="cs-CZ"/>
        </a:p>
      </dgm:t>
    </dgm:pt>
    <dgm:pt modelId="{9B01D8C8-D4C6-41A8-8C84-1B24092C42F3}" type="sibTrans" cxnId="{CF0038C9-CAD8-4271-85B7-5474C1D3D7F8}">
      <dgm:prSet/>
      <dgm:spPr/>
      <dgm:t>
        <a:bodyPr/>
        <a:lstStyle/>
        <a:p>
          <a:endParaRPr lang="cs-CZ"/>
        </a:p>
      </dgm:t>
    </dgm:pt>
    <dgm:pt modelId="{6EAAFC3F-59F2-4498-ADF9-A588506AD4A3}">
      <dgm:prSet/>
      <dgm:spPr/>
      <dgm:t>
        <a:bodyPr/>
        <a:lstStyle/>
        <a:p>
          <a:r>
            <a:rPr lang="cs-CZ" dirty="0" smtClean="0"/>
            <a:t>5. hodnoť</a:t>
          </a:r>
          <a:endParaRPr lang="cs-CZ" dirty="0"/>
        </a:p>
      </dgm:t>
    </dgm:pt>
    <dgm:pt modelId="{E803B984-2176-4D79-80FD-EA2E591869B4}" type="parTrans" cxnId="{AFF62F46-ECE7-4688-A23D-F3FE9A9D6989}">
      <dgm:prSet/>
      <dgm:spPr/>
      <dgm:t>
        <a:bodyPr/>
        <a:lstStyle/>
        <a:p>
          <a:endParaRPr lang="cs-CZ"/>
        </a:p>
      </dgm:t>
    </dgm:pt>
    <dgm:pt modelId="{C6391EBC-2943-4553-82F9-414D15A8DD1B}" type="sibTrans" cxnId="{AFF62F46-ECE7-4688-A23D-F3FE9A9D6989}">
      <dgm:prSet/>
      <dgm:spPr/>
      <dgm:t>
        <a:bodyPr/>
        <a:lstStyle/>
        <a:p>
          <a:endParaRPr lang="cs-CZ"/>
        </a:p>
      </dgm:t>
    </dgm:pt>
    <dgm:pt modelId="{E80F2171-9D44-4F1B-A05D-EB243A8629D0}">
      <dgm:prSet/>
      <dgm:spPr/>
      <dgm:t>
        <a:bodyPr/>
        <a:lstStyle/>
        <a:p>
          <a:r>
            <a:rPr lang="cs-CZ" dirty="0" smtClean="0"/>
            <a:t>6. ptej se dál</a:t>
          </a:r>
          <a:endParaRPr lang="cs-CZ" dirty="0"/>
        </a:p>
      </dgm:t>
    </dgm:pt>
    <dgm:pt modelId="{4BC8BF3D-4C04-4558-94E4-B4035D288C5A}" type="parTrans" cxnId="{51CE70DB-390D-4C7B-9D3C-4C0C996EDE76}">
      <dgm:prSet/>
      <dgm:spPr/>
      <dgm:t>
        <a:bodyPr/>
        <a:lstStyle/>
        <a:p>
          <a:endParaRPr lang="cs-CZ"/>
        </a:p>
      </dgm:t>
    </dgm:pt>
    <dgm:pt modelId="{E8E0472F-622E-4035-A66F-FF58FE1267DA}" type="sibTrans" cxnId="{51CE70DB-390D-4C7B-9D3C-4C0C996EDE76}">
      <dgm:prSet/>
      <dgm:spPr/>
      <dgm:t>
        <a:bodyPr/>
        <a:lstStyle/>
        <a:p>
          <a:endParaRPr lang="cs-CZ"/>
        </a:p>
      </dgm:t>
    </dgm:pt>
    <dgm:pt modelId="{DE281264-D14A-4062-8EA7-8DD10015D015}">
      <dgm:prSet/>
      <dgm:spPr/>
      <dgm:t>
        <a:bodyPr/>
        <a:lstStyle/>
        <a:p>
          <a:r>
            <a:rPr lang="cs-CZ" dirty="0" smtClean="0"/>
            <a:t>7. sdílej</a:t>
          </a:r>
          <a:endParaRPr lang="cs-CZ" dirty="0"/>
        </a:p>
      </dgm:t>
    </dgm:pt>
    <dgm:pt modelId="{FE6407AB-A270-4D3C-A062-D6481159B8AE}" type="parTrans" cxnId="{4971BCBE-C0AC-47E4-B29C-D258E4BFB50C}">
      <dgm:prSet/>
      <dgm:spPr/>
      <dgm:t>
        <a:bodyPr/>
        <a:lstStyle/>
        <a:p>
          <a:endParaRPr lang="cs-CZ"/>
        </a:p>
      </dgm:t>
    </dgm:pt>
    <dgm:pt modelId="{3A3A3A18-FBC5-49DF-A863-08F081753776}" type="sibTrans" cxnId="{4971BCBE-C0AC-47E4-B29C-D258E4BFB50C}">
      <dgm:prSet/>
      <dgm:spPr/>
      <dgm:t>
        <a:bodyPr/>
        <a:lstStyle/>
        <a:p>
          <a:endParaRPr lang="cs-CZ"/>
        </a:p>
      </dgm:t>
    </dgm:pt>
    <dgm:pt modelId="{697CC247-7281-4732-974C-14CA85B20BEC}" type="pres">
      <dgm:prSet presAssocID="{3EB7614B-45F3-4B9E-AAFA-47EB423DAF62}" presName="cycle" presStyleCnt="0">
        <dgm:presLayoutVars>
          <dgm:dir/>
          <dgm:resizeHandles val="exact"/>
        </dgm:presLayoutVars>
      </dgm:prSet>
      <dgm:spPr/>
    </dgm:pt>
    <dgm:pt modelId="{6A48215B-4DEF-4874-8860-001356964504}" type="pres">
      <dgm:prSet presAssocID="{A1FAE9FF-77AA-448A-89A6-52481EF1EA94}" presName="node" presStyleLbl="node1" presStyleIdx="0" presStyleCnt="7" custScaleX="198919" custScaleY="136755" custRadScaleRad="116962" custRadScaleInc="10126">
        <dgm:presLayoutVars>
          <dgm:bulletEnabled val="1"/>
        </dgm:presLayoutVars>
      </dgm:prSet>
      <dgm:spPr/>
    </dgm:pt>
    <dgm:pt modelId="{3AF53669-320F-4294-AFD4-9329310B3238}" type="pres">
      <dgm:prSet presAssocID="{A1FAE9FF-77AA-448A-89A6-52481EF1EA94}" presName="spNode" presStyleCnt="0"/>
      <dgm:spPr/>
    </dgm:pt>
    <dgm:pt modelId="{52B84102-24B4-4AC3-950B-8FC1F4385E2A}" type="pres">
      <dgm:prSet presAssocID="{BBE53AF3-ED64-492B-BB96-EAFC4173C676}" presName="sibTrans" presStyleLbl="sibTrans1D1" presStyleIdx="0" presStyleCnt="7" custScaleX="2000000" custScaleY="2000000"/>
      <dgm:spPr/>
    </dgm:pt>
    <dgm:pt modelId="{D92B5727-E30C-450E-AF2A-F0E460B2242F}" type="pres">
      <dgm:prSet presAssocID="{E2F65E80-1556-42BA-A034-72C881F3E8C2}" presName="node" presStyleLbl="node1" presStyleIdx="1" presStyleCnt="7" custScaleX="198919" custScaleY="136755" custRadScaleRad="142002" custRadScaleInc="68908">
        <dgm:presLayoutVars>
          <dgm:bulletEnabled val="1"/>
        </dgm:presLayoutVars>
      </dgm:prSet>
      <dgm:spPr/>
    </dgm:pt>
    <dgm:pt modelId="{8B143296-A7AC-4728-AF29-EFAAC0D0CF2A}" type="pres">
      <dgm:prSet presAssocID="{E2F65E80-1556-42BA-A034-72C881F3E8C2}" presName="spNode" presStyleCnt="0"/>
      <dgm:spPr/>
    </dgm:pt>
    <dgm:pt modelId="{31CBDB97-8E22-4BAD-B734-52F3B5AE2D05}" type="pres">
      <dgm:prSet presAssocID="{B156EB75-3667-4170-A523-0E040296ACBA}" presName="sibTrans" presStyleLbl="sibTrans1D1" presStyleIdx="1" presStyleCnt="7" custScaleX="2000000" custScaleY="2000000"/>
      <dgm:spPr/>
    </dgm:pt>
    <dgm:pt modelId="{8CA33556-82A5-4826-8027-BCC0018DBADE}" type="pres">
      <dgm:prSet presAssocID="{2C64410D-920C-4773-B109-929B19C9F081}" presName="node" presStyleLbl="node1" presStyleIdx="2" presStyleCnt="7" custScaleX="198919" custScaleY="136755" custRadScaleRad="82949" custRadScaleInc="-29164">
        <dgm:presLayoutVars>
          <dgm:bulletEnabled val="1"/>
        </dgm:presLayoutVars>
      </dgm:prSet>
      <dgm:spPr/>
    </dgm:pt>
    <dgm:pt modelId="{354F8B12-54AA-452A-BBF6-373CBC7FF771}" type="pres">
      <dgm:prSet presAssocID="{2C64410D-920C-4773-B109-929B19C9F081}" presName="spNode" presStyleCnt="0"/>
      <dgm:spPr/>
    </dgm:pt>
    <dgm:pt modelId="{59D1D8DE-C0BD-4898-8CB6-6EE247CCE91C}" type="pres">
      <dgm:prSet presAssocID="{2459E84C-79CD-4A49-9AD8-2C0DF3EDDCD1}" presName="sibTrans" presStyleLbl="sibTrans1D1" presStyleIdx="2" presStyleCnt="7" custScaleX="2000000" custScaleY="2000000"/>
      <dgm:spPr/>
    </dgm:pt>
    <dgm:pt modelId="{FC286495-510B-46E5-85B8-6D4AE554D46C}" type="pres">
      <dgm:prSet presAssocID="{E963203B-332A-4598-ABD1-2A7885BC4600}" presName="node" presStyleLbl="node1" presStyleIdx="3" presStyleCnt="7" custScaleX="198919" custScaleY="136755" custRadScaleRad="127665" custRadScaleInc="-118959">
        <dgm:presLayoutVars>
          <dgm:bulletEnabled val="1"/>
        </dgm:presLayoutVars>
      </dgm:prSet>
      <dgm:spPr/>
    </dgm:pt>
    <dgm:pt modelId="{C8A7F108-87F1-47CC-8BF6-7641E5889A46}" type="pres">
      <dgm:prSet presAssocID="{E963203B-332A-4598-ABD1-2A7885BC4600}" presName="spNode" presStyleCnt="0"/>
      <dgm:spPr/>
    </dgm:pt>
    <dgm:pt modelId="{E2F4C1AA-9270-416A-BDE5-D064CC201967}" type="pres">
      <dgm:prSet presAssocID="{9B01D8C8-D4C6-41A8-8C84-1B24092C42F3}" presName="sibTrans" presStyleLbl="sibTrans1D1" presStyleIdx="3" presStyleCnt="7" custScaleX="2000000" custScaleY="2000000"/>
      <dgm:spPr/>
    </dgm:pt>
    <dgm:pt modelId="{6B4C6757-382F-4C7D-A0BE-34A2C97D481F}" type="pres">
      <dgm:prSet presAssocID="{6EAAFC3F-59F2-4498-ADF9-A588506AD4A3}" presName="node" presStyleLbl="node1" presStyleIdx="4" presStyleCnt="7" custScaleX="198919" custScaleY="136755" custRadScaleRad="126196" custRadScaleInc="103200">
        <dgm:presLayoutVars>
          <dgm:bulletEnabled val="1"/>
        </dgm:presLayoutVars>
      </dgm:prSet>
      <dgm:spPr/>
    </dgm:pt>
    <dgm:pt modelId="{E6467BB4-631C-4FC1-8A66-4AA6D8A7DAB3}" type="pres">
      <dgm:prSet presAssocID="{6EAAFC3F-59F2-4498-ADF9-A588506AD4A3}" presName="spNode" presStyleCnt="0"/>
      <dgm:spPr/>
    </dgm:pt>
    <dgm:pt modelId="{7ADA1B31-0622-43F3-B062-F8837616B0A3}" type="pres">
      <dgm:prSet presAssocID="{C6391EBC-2943-4553-82F9-414D15A8DD1B}" presName="sibTrans" presStyleLbl="sibTrans1D1" presStyleIdx="4" presStyleCnt="7" custScaleX="2000000" custScaleY="2000000"/>
      <dgm:spPr/>
    </dgm:pt>
    <dgm:pt modelId="{D9C1916D-5287-4DB7-A2DF-56A061E4849E}" type="pres">
      <dgm:prSet presAssocID="{E80F2171-9D44-4F1B-A05D-EB243A8629D0}" presName="node" presStyleLbl="node1" presStyleIdx="5" presStyleCnt="7" custScaleX="198919" custScaleY="136755" custRadScaleRad="85566" custRadScaleInc="3057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522D61-1E08-4FBF-8362-D583AA77A957}" type="pres">
      <dgm:prSet presAssocID="{E80F2171-9D44-4F1B-A05D-EB243A8629D0}" presName="spNode" presStyleCnt="0"/>
      <dgm:spPr/>
    </dgm:pt>
    <dgm:pt modelId="{F4D943F2-082B-4336-B485-FB192F88931E}" type="pres">
      <dgm:prSet presAssocID="{E8E0472F-622E-4035-A66F-FF58FE1267DA}" presName="sibTrans" presStyleLbl="sibTrans1D1" presStyleIdx="5" presStyleCnt="7" custScaleX="2000000" custScaleY="2000000"/>
      <dgm:spPr/>
    </dgm:pt>
    <dgm:pt modelId="{177ED183-FC54-4765-B378-5C8EDB59F464}" type="pres">
      <dgm:prSet presAssocID="{DE281264-D14A-4062-8EA7-8DD10015D015}" presName="node" presStyleLbl="node1" presStyleIdx="6" presStyleCnt="7" custScaleX="198919" custScaleY="136755" custRadScaleRad="145059" custRadScaleInc="-88541">
        <dgm:presLayoutVars>
          <dgm:bulletEnabled val="1"/>
        </dgm:presLayoutVars>
      </dgm:prSet>
      <dgm:spPr/>
    </dgm:pt>
    <dgm:pt modelId="{2199C05D-7A83-4052-8373-16C8EFC8C9F4}" type="pres">
      <dgm:prSet presAssocID="{DE281264-D14A-4062-8EA7-8DD10015D015}" presName="spNode" presStyleCnt="0"/>
      <dgm:spPr/>
    </dgm:pt>
    <dgm:pt modelId="{100178D5-F269-463B-A965-EE98F944AF30}" type="pres">
      <dgm:prSet presAssocID="{3A3A3A18-FBC5-49DF-A863-08F081753776}" presName="sibTrans" presStyleLbl="sibTrans1D1" presStyleIdx="6" presStyleCnt="7" custScaleX="2000000" custScaleY="2000000"/>
      <dgm:spPr/>
    </dgm:pt>
  </dgm:ptLst>
  <dgm:cxnLst>
    <dgm:cxn modelId="{CF0038C9-CAD8-4271-85B7-5474C1D3D7F8}" srcId="{3EB7614B-45F3-4B9E-AAFA-47EB423DAF62}" destId="{E963203B-332A-4598-ABD1-2A7885BC4600}" srcOrd="3" destOrd="0" parTransId="{1BBD85EE-5550-4C97-B6C2-76EF6E12A1AD}" sibTransId="{9B01D8C8-D4C6-41A8-8C84-1B24092C42F3}"/>
    <dgm:cxn modelId="{80311FD9-26CE-4F08-B059-FC0C4ACF8233}" type="presOf" srcId="{BBE53AF3-ED64-492B-BB96-EAFC4173C676}" destId="{52B84102-24B4-4AC3-950B-8FC1F4385E2A}" srcOrd="0" destOrd="0" presId="urn:microsoft.com/office/officeart/2005/8/layout/cycle6"/>
    <dgm:cxn modelId="{E179B16D-8ED3-446E-B6EF-5A935DA70153}" type="presOf" srcId="{9B01D8C8-D4C6-41A8-8C84-1B24092C42F3}" destId="{E2F4C1AA-9270-416A-BDE5-D064CC201967}" srcOrd="0" destOrd="0" presId="urn:microsoft.com/office/officeart/2005/8/layout/cycle6"/>
    <dgm:cxn modelId="{B117D1D7-7B3A-4D45-B906-4ED426B706B7}" type="presOf" srcId="{2459E84C-79CD-4A49-9AD8-2C0DF3EDDCD1}" destId="{59D1D8DE-C0BD-4898-8CB6-6EE247CCE91C}" srcOrd="0" destOrd="0" presId="urn:microsoft.com/office/officeart/2005/8/layout/cycle6"/>
    <dgm:cxn modelId="{714A1817-95A7-4237-999A-544EE599A656}" type="presOf" srcId="{A1FAE9FF-77AA-448A-89A6-52481EF1EA94}" destId="{6A48215B-4DEF-4874-8860-001356964504}" srcOrd="0" destOrd="0" presId="urn:microsoft.com/office/officeart/2005/8/layout/cycle6"/>
    <dgm:cxn modelId="{82C3D33B-AA15-4696-B55A-A94AD05DB6E4}" type="presOf" srcId="{E8E0472F-622E-4035-A66F-FF58FE1267DA}" destId="{F4D943F2-082B-4336-B485-FB192F88931E}" srcOrd="0" destOrd="0" presId="urn:microsoft.com/office/officeart/2005/8/layout/cycle6"/>
    <dgm:cxn modelId="{AFF62F46-ECE7-4688-A23D-F3FE9A9D6989}" srcId="{3EB7614B-45F3-4B9E-AAFA-47EB423DAF62}" destId="{6EAAFC3F-59F2-4498-ADF9-A588506AD4A3}" srcOrd="4" destOrd="0" parTransId="{E803B984-2176-4D79-80FD-EA2E591869B4}" sibTransId="{C6391EBC-2943-4553-82F9-414D15A8DD1B}"/>
    <dgm:cxn modelId="{7B3DAEE9-CA39-4981-BEF1-31A3E86BFAD6}" type="presOf" srcId="{6EAAFC3F-59F2-4498-ADF9-A588506AD4A3}" destId="{6B4C6757-382F-4C7D-A0BE-34A2C97D481F}" srcOrd="0" destOrd="0" presId="urn:microsoft.com/office/officeart/2005/8/layout/cycle6"/>
    <dgm:cxn modelId="{4971BCBE-C0AC-47E4-B29C-D258E4BFB50C}" srcId="{3EB7614B-45F3-4B9E-AAFA-47EB423DAF62}" destId="{DE281264-D14A-4062-8EA7-8DD10015D015}" srcOrd="6" destOrd="0" parTransId="{FE6407AB-A270-4D3C-A062-D6481159B8AE}" sibTransId="{3A3A3A18-FBC5-49DF-A863-08F081753776}"/>
    <dgm:cxn modelId="{2FB3E56D-3265-4A27-B982-86D154C6DFC9}" type="presOf" srcId="{E80F2171-9D44-4F1B-A05D-EB243A8629D0}" destId="{D9C1916D-5287-4DB7-A2DF-56A061E4849E}" srcOrd="0" destOrd="0" presId="urn:microsoft.com/office/officeart/2005/8/layout/cycle6"/>
    <dgm:cxn modelId="{BC6F40EA-1C46-42EE-BB21-48F353518D11}" type="presOf" srcId="{DE281264-D14A-4062-8EA7-8DD10015D015}" destId="{177ED183-FC54-4765-B378-5C8EDB59F464}" srcOrd="0" destOrd="0" presId="urn:microsoft.com/office/officeart/2005/8/layout/cycle6"/>
    <dgm:cxn modelId="{5C1C3356-A465-4F32-889C-37729A08F33D}" type="presOf" srcId="{3A3A3A18-FBC5-49DF-A863-08F081753776}" destId="{100178D5-F269-463B-A965-EE98F944AF30}" srcOrd="0" destOrd="0" presId="urn:microsoft.com/office/officeart/2005/8/layout/cycle6"/>
    <dgm:cxn modelId="{40EE868D-312A-45CE-8BE5-BDBFFF704779}" srcId="{3EB7614B-45F3-4B9E-AAFA-47EB423DAF62}" destId="{E2F65E80-1556-42BA-A034-72C881F3E8C2}" srcOrd="1" destOrd="0" parTransId="{8819DBB7-2088-4354-BDE7-B1852976ED5A}" sibTransId="{B156EB75-3667-4170-A523-0E040296ACBA}"/>
    <dgm:cxn modelId="{BA11667A-9B99-4393-85BE-1618427F456A}" srcId="{3EB7614B-45F3-4B9E-AAFA-47EB423DAF62}" destId="{A1FAE9FF-77AA-448A-89A6-52481EF1EA94}" srcOrd="0" destOrd="0" parTransId="{1A0BF9EA-EB84-4A2A-9A1B-78F6FF5B9063}" sibTransId="{BBE53AF3-ED64-492B-BB96-EAFC4173C676}"/>
    <dgm:cxn modelId="{914E6F8F-9751-4405-8B39-8F64C291BBAB}" type="presOf" srcId="{C6391EBC-2943-4553-82F9-414D15A8DD1B}" destId="{7ADA1B31-0622-43F3-B062-F8837616B0A3}" srcOrd="0" destOrd="0" presId="urn:microsoft.com/office/officeart/2005/8/layout/cycle6"/>
    <dgm:cxn modelId="{2A7E1ADF-EB66-4D05-ABE2-A9D9D8899C66}" type="presOf" srcId="{2C64410D-920C-4773-B109-929B19C9F081}" destId="{8CA33556-82A5-4826-8027-BCC0018DBADE}" srcOrd="0" destOrd="0" presId="urn:microsoft.com/office/officeart/2005/8/layout/cycle6"/>
    <dgm:cxn modelId="{1BEFA742-4021-4028-9D35-B608D592D7EC}" type="presOf" srcId="{E2F65E80-1556-42BA-A034-72C881F3E8C2}" destId="{D92B5727-E30C-450E-AF2A-F0E460B2242F}" srcOrd="0" destOrd="0" presId="urn:microsoft.com/office/officeart/2005/8/layout/cycle6"/>
    <dgm:cxn modelId="{7388C184-D318-44FC-8AF0-DE91588B4C13}" srcId="{3EB7614B-45F3-4B9E-AAFA-47EB423DAF62}" destId="{2C64410D-920C-4773-B109-929B19C9F081}" srcOrd="2" destOrd="0" parTransId="{DFA2D243-2907-46FF-B33F-2AA92E380BF0}" sibTransId="{2459E84C-79CD-4A49-9AD8-2C0DF3EDDCD1}"/>
    <dgm:cxn modelId="{4D74AAB9-AA5C-4431-B18B-0AAB3CD89BB3}" type="presOf" srcId="{E963203B-332A-4598-ABD1-2A7885BC4600}" destId="{FC286495-510B-46E5-85B8-6D4AE554D46C}" srcOrd="0" destOrd="0" presId="urn:microsoft.com/office/officeart/2005/8/layout/cycle6"/>
    <dgm:cxn modelId="{E38A0BA4-4180-4476-9537-940B69679643}" type="presOf" srcId="{B156EB75-3667-4170-A523-0E040296ACBA}" destId="{31CBDB97-8E22-4BAD-B734-52F3B5AE2D05}" srcOrd="0" destOrd="0" presId="urn:microsoft.com/office/officeart/2005/8/layout/cycle6"/>
    <dgm:cxn modelId="{51CE70DB-390D-4C7B-9D3C-4C0C996EDE76}" srcId="{3EB7614B-45F3-4B9E-AAFA-47EB423DAF62}" destId="{E80F2171-9D44-4F1B-A05D-EB243A8629D0}" srcOrd="5" destOrd="0" parTransId="{4BC8BF3D-4C04-4558-94E4-B4035D288C5A}" sibTransId="{E8E0472F-622E-4035-A66F-FF58FE1267DA}"/>
    <dgm:cxn modelId="{53132B99-1542-46D8-BC7E-57F3818B3BF8}" type="presOf" srcId="{3EB7614B-45F3-4B9E-AAFA-47EB423DAF62}" destId="{697CC247-7281-4732-974C-14CA85B20BEC}" srcOrd="0" destOrd="0" presId="urn:microsoft.com/office/officeart/2005/8/layout/cycle6"/>
    <dgm:cxn modelId="{CA639F89-4015-4432-B72F-D600C19E6774}" type="presParOf" srcId="{697CC247-7281-4732-974C-14CA85B20BEC}" destId="{6A48215B-4DEF-4874-8860-001356964504}" srcOrd="0" destOrd="0" presId="urn:microsoft.com/office/officeart/2005/8/layout/cycle6"/>
    <dgm:cxn modelId="{72AB1D6D-F40D-4F9C-8BFF-ACB204B2AF4C}" type="presParOf" srcId="{697CC247-7281-4732-974C-14CA85B20BEC}" destId="{3AF53669-320F-4294-AFD4-9329310B3238}" srcOrd="1" destOrd="0" presId="urn:microsoft.com/office/officeart/2005/8/layout/cycle6"/>
    <dgm:cxn modelId="{13C45594-7E48-497E-99D5-4BC1E494836F}" type="presParOf" srcId="{697CC247-7281-4732-974C-14CA85B20BEC}" destId="{52B84102-24B4-4AC3-950B-8FC1F4385E2A}" srcOrd="2" destOrd="0" presId="urn:microsoft.com/office/officeart/2005/8/layout/cycle6"/>
    <dgm:cxn modelId="{C38908A2-44B8-43FA-9650-21DD9F7E3B68}" type="presParOf" srcId="{697CC247-7281-4732-974C-14CA85B20BEC}" destId="{D92B5727-E30C-450E-AF2A-F0E460B2242F}" srcOrd="3" destOrd="0" presId="urn:microsoft.com/office/officeart/2005/8/layout/cycle6"/>
    <dgm:cxn modelId="{7485E073-B2F6-4D83-8DD9-D47C950C371F}" type="presParOf" srcId="{697CC247-7281-4732-974C-14CA85B20BEC}" destId="{8B143296-A7AC-4728-AF29-EFAAC0D0CF2A}" srcOrd="4" destOrd="0" presId="urn:microsoft.com/office/officeart/2005/8/layout/cycle6"/>
    <dgm:cxn modelId="{2CE75FC8-EA7C-48FE-B2CF-C0A3D0CD93E3}" type="presParOf" srcId="{697CC247-7281-4732-974C-14CA85B20BEC}" destId="{31CBDB97-8E22-4BAD-B734-52F3B5AE2D05}" srcOrd="5" destOrd="0" presId="urn:microsoft.com/office/officeart/2005/8/layout/cycle6"/>
    <dgm:cxn modelId="{CEC5BC33-08B2-414D-8A93-239090183A5A}" type="presParOf" srcId="{697CC247-7281-4732-974C-14CA85B20BEC}" destId="{8CA33556-82A5-4826-8027-BCC0018DBADE}" srcOrd="6" destOrd="0" presId="urn:microsoft.com/office/officeart/2005/8/layout/cycle6"/>
    <dgm:cxn modelId="{C9B09921-0FC0-4997-8AF6-CBC932578AF4}" type="presParOf" srcId="{697CC247-7281-4732-974C-14CA85B20BEC}" destId="{354F8B12-54AA-452A-BBF6-373CBC7FF771}" srcOrd="7" destOrd="0" presId="urn:microsoft.com/office/officeart/2005/8/layout/cycle6"/>
    <dgm:cxn modelId="{43039B70-302B-44F3-918D-318479966432}" type="presParOf" srcId="{697CC247-7281-4732-974C-14CA85B20BEC}" destId="{59D1D8DE-C0BD-4898-8CB6-6EE247CCE91C}" srcOrd="8" destOrd="0" presId="urn:microsoft.com/office/officeart/2005/8/layout/cycle6"/>
    <dgm:cxn modelId="{681C8AA6-5D4F-4DF4-A688-229571F65D43}" type="presParOf" srcId="{697CC247-7281-4732-974C-14CA85B20BEC}" destId="{FC286495-510B-46E5-85B8-6D4AE554D46C}" srcOrd="9" destOrd="0" presId="urn:microsoft.com/office/officeart/2005/8/layout/cycle6"/>
    <dgm:cxn modelId="{1C12F98C-C3DB-4789-8E87-9529CBB30607}" type="presParOf" srcId="{697CC247-7281-4732-974C-14CA85B20BEC}" destId="{C8A7F108-87F1-47CC-8BF6-7641E5889A46}" srcOrd="10" destOrd="0" presId="urn:microsoft.com/office/officeart/2005/8/layout/cycle6"/>
    <dgm:cxn modelId="{AC66A249-592C-4913-A1C0-375E686B159E}" type="presParOf" srcId="{697CC247-7281-4732-974C-14CA85B20BEC}" destId="{E2F4C1AA-9270-416A-BDE5-D064CC201967}" srcOrd="11" destOrd="0" presId="urn:microsoft.com/office/officeart/2005/8/layout/cycle6"/>
    <dgm:cxn modelId="{3E80650E-4C38-459B-9265-5D126C3D0EAB}" type="presParOf" srcId="{697CC247-7281-4732-974C-14CA85B20BEC}" destId="{6B4C6757-382F-4C7D-A0BE-34A2C97D481F}" srcOrd="12" destOrd="0" presId="urn:microsoft.com/office/officeart/2005/8/layout/cycle6"/>
    <dgm:cxn modelId="{033EB6A8-F7B5-4892-A060-6C2C675A31E9}" type="presParOf" srcId="{697CC247-7281-4732-974C-14CA85B20BEC}" destId="{E6467BB4-631C-4FC1-8A66-4AA6D8A7DAB3}" srcOrd="13" destOrd="0" presId="urn:microsoft.com/office/officeart/2005/8/layout/cycle6"/>
    <dgm:cxn modelId="{3213C941-B1D6-4674-B082-53D633DE3FCF}" type="presParOf" srcId="{697CC247-7281-4732-974C-14CA85B20BEC}" destId="{7ADA1B31-0622-43F3-B062-F8837616B0A3}" srcOrd="14" destOrd="0" presId="urn:microsoft.com/office/officeart/2005/8/layout/cycle6"/>
    <dgm:cxn modelId="{FD14B5DE-0D22-4DC6-B938-BD882A1E04FB}" type="presParOf" srcId="{697CC247-7281-4732-974C-14CA85B20BEC}" destId="{D9C1916D-5287-4DB7-A2DF-56A061E4849E}" srcOrd="15" destOrd="0" presId="urn:microsoft.com/office/officeart/2005/8/layout/cycle6"/>
    <dgm:cxn modelId="{3EDEF98F-5585-4913-B6C8-E3EAB6EDBDAC}" type="presParOf" srcId="{697CC247-7281-4732-974C-14CA85B20BEC}" destId="{E1522D61-1E08-4FBF-8362-D583AA77A957}" srcOrd="16" destOrd="0" presId="urn:microsoft.com/office/officeart/2005/8/layout/cycle6"/>
    <dgm:cxn modelId="{C5C6188B-D3FD-4819-98D9-4CB4EC3FDD00}" type="presParOf" srcId="{697CC247-7281-4732-974C-14CA85B20BEC}" destId="{F4D943F2-082B-4336-B485-FB192F88931E}" srcOrd="17" destOrd="0" presId="urn:microsoft.com/office/officeart/2005/8/layout/cycle6"/>
    <dgm:cxn modelId="{44795D3A-9297-402E-AF80-2F95DE9EAA9E}" type="presParOf" srcId="{697CC247-7281-4732-974C-14CA85B20BEC}" destId="{177ED183-FC54-4765-B378-5C8EDB59F464}" srcOrd="18" destOrd="0" presId="urn:microsoft.com/office/officeart/2005/8/layout/cycle6"/>
    <dgm:cxn modelId="{3CAF2172-1BEF-4896-952F-C88E46D8687E}" type="presParOf" srcId="{697CC247-7281-4732-974C-14CA85B20BEC}" destId="{2199C05D-7A83-4052-8373-16C8EFC8C9F4}" srcOrd="19" destOrd="0" presId="urn:microsoft.com/office/officeart/2005/8/layout/cycle6"/>
    <dgm:cxn modelId="{7B5AFD59-168F-4939-BB0C-8D794D092AAC}" type="presParOf" srcId="{697CC247-7281-4732-974C-14CA85B20BEC}" destId="{100178D5-F269-463B-A965-EE98F944AF3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8215B-4DEF-4874-8860-001356964504}">
      <dsp:nvSpPr>
        <dsp:cNvPr id="0" name=""/>
        <dsp:cNvSpPr/>
      </dsp:nvSpPr>
      <dsp:spPr>
        <a:xfrm>
          <a:off x="4580508" y="-151412"/>
          <a:ext cx="2578998" cy="115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1.otázky</a:t>
          </a:r>
          <a:endParaRPr lang="cs-CZ" sz="3100" kern="1200" dirty="0"/>
        </a:p>
      </dsp:txBody>
      <dsp:txXfrm>
        <a:off x="4636767" y="-95153"/>
        <a:ext cx="2466480" cy="1039956"/>
      </dsp:txXfrm>
    </dsp:sp>
    <dsp:sp modelId="{52B84102-24B4-4AC3-950B-8FC1F4385E2A}">
      <dsp:nvSpPr>
        <dsp:cNvPr id="0" name=""/>
        <dsp:cNvSpPr/>
      </dsp:nvSpPr>
      <dsp:spPr>
        <a:xfrm>
          <a:off x="5654404" y="680675"/>
          <a:ext cx="4807040" cy="4807040"/>
        </a:xfrm>
        <a:custGeom>
          <a:avLst/>
          <a:gdLst/>
          <a:ahLst/>
          <a:cxnLst/>
          <a:rect l="0" t="0" r="0" b="0"/>
          <a:pathLst>
            <a:path>
              <a:moveTo>
                <a:pt x="1517295" y="169350"/>
              </a:moveTo>
              <a:arcTo wR="2403520" hR="2403520" stAng="14901800" swAng="186483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B5727-E30C-450E-AF2A-F0E460B2242F}">
      <dsp:nvSpPr>
        <dsp:cNvPr id="0" name=""/>
        <dsp:cNvSpPr/>
      </dsp:nvSpPr>
      <dsp:spPr>
        <a:xfrm>
          <a:off x="7542898" y="715441"/>
          <a:ext cx="2578998" cy="115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2. klíčová slova</a:t>
          </a:r>
          <a:endParaRPr lang="cs-CZ" sz="3100" kern="1200" dirty="0"/>
        </a:p>
      </dsp:txBody>
      <dsp:txXfrm>
        <a:off x="7599157" y="771700"/>
        <a:ext cx="2466480" cy="1039956"/>
      </dsp:txXfrm>
    </dsp:sp>
    <dsp:sp modelId="{31CBDB97-8E22-4BAD-B734-52F3B5AE2D05}">
      <dsp:nvSpPr>
        <dsp:cNvPr id="0" name=""/>
        <dsp:cNvSpPr/>
      </dsp:nvSpPr>
      <dsp:spPr>
        <a:xfrm>
          <a:off x="4974527" y="-2252583"/>
          <a:ext cx="4807040" cy="4807040"/>
        </a:xfrm>
        <a:custGeom>
          <a:avLst/>
          <a:gdLst/>
          <a:ahLst/>
          <a:cxnLst/>
          <a:rect l="0" t="0" r="0" b="0"/>
          <a:pathLst>
            <a:path>
              <a:moveTo>
                <a:pt x="4074986" y="4130689"/>
              </a:moveTo>
              <a:arcTo wR="2403520" hR="2403520" stAng="2756339" swAng="20809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33556-82A5-4826-8027-BCC0018DBADE}">
      <dsp:nvSpPr>
        <dsp:cNvPr id="0" name=""/>
        <dsp:cNvSpPr/>
      </dsp:nvSpPr>
      <dsp:spPr>
        <a:xfrm>
          <a:off x="6470327" y="2524669"/>
          <a:ext cx="2578998" cy="115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3. hlavní myšlenka</a:t>
          </a:r>
          <a:endParaRPr lang="cs-CZ" sz="3100" kern="1200" dirty="0"/>
        </a:p>
      </dsp:txBody>
      <dsp:txXfrm>
        <a:off x="6526586" y="2580928"/>
        <a:ext cx="2466480" cy="1039956"/>
      </dsp:txXfrm>
    </dsp:sp>
    <dsp:sp modelId="{59D1D8DE-C0BD-4898-8CB6-6EE247CCE91C}">
      <dsp:nvSpPr>
        <dsp:cNvPr id="0" name=""/>
        <dsp:cNvSpPr/>
      </dsp:nvSpPr>
      <dsp:spPr>
        <a:xfrm>
          <a:off x="4109769" y="3423067"/>
          <a:ext cx="4807040" cy="4807040"/>
        </a:xfrm>
        <a:custGeom>
          <a:avLst/>
          <a:gdLst/>
          <a:ahLst/>
          <a:cxnLst/>
          <a:rect l="0" t="0" r="0" b="0"/>
          <a:pathLst>
            <a:path>
              <a:moveTo>
                <a:pt x="3488870" y="259010"/>
              </a:moveTo>
              <a:arcTo wR="2403520" hR="2403520" stAng="17810656" swAng="15525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286495-510B-46E5-85B8-6D4AE554D46C}">
      <dsp:nvSpPr>
        <dsp:cNvPr id="0" name=""/>
        <dsp:cNvSpPr/>
      </dsp:nvSpPr>
      <dsp:spPr>
        <a:xfrm>
          <a:off x="6706598" y="4379499"/>
          <a:ext cx="2578998" cy="115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4. poznámky</a:t>
          </a:r>
          <a:endParaRPr lang="cs-CZ" sz="3100" kern="1200" dirty="0"/>
        </a:p>
      </dsp:txBody>
      <dsp:txXfrm>
        <a:off x="6762857" y="4435758"/>
        <a:ext cx="2466480" cy="1039956"/>
      </dsp:txXfrm>
    </dsp:sp>
    <dsp:sp modelId="{E2F4C1AA-9270-416A-BDE5-D064CC201967}">
      <dsp:nvSpPr>
        <dsp:cNvPr id="0" name=""/>
        <dsp:cNvSpPr/>
      </dsp:nvSpPr>
      <dsp:spPr>
        <a:xfrm>
          <a:off x="3462861" y="1153336"/>
          <a:ext cx="4807040" cy="4807040"/>
        </a:xfrm>
        <a:custGeom>
          <a:avLst/>
          <a:gdLst/>
          <a:ahLst/>
          <a:cxnLst/>
          <a:rect l="0" t="0" r="0" b="0"/>
          <a:pathLst>
            <a:path>
              <a:moveTo>
                <a:pt x="3750995" y="4393802"/>
              </a:moveTo>
              <a:arcTo wR="2403520" hR="2403520" stAng="3354056" swAng="399423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C6757-382F-4C7D-A0BE-34A2C97D481F}">
      <dsp:nvSpPr>
        <dsp:cNvPr id="0" name=""/>
        <dsp:cNvSpPr/>
      </dsp:nvSpPr>
      <dsp:spPr>
        <a:xfrm>
          <a:off x="2411093" y="4417604"/>
          <a:ext cx="2578998" cy="115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5. hodnoť</a:t>
          </a:r>
          <a:endParaRPr lang="cs-CZ" sz="3100" kern="1200" dirty="0"/>
        </a:p>
      </dsp:txBody>
      <dsp:txXfrm>
        <a:off x="2467352" y="4473863"/>
        <a:ext cx="2466480" cy="1039956"/>
      </dsp:txXfrm>
    </dsp:sp>
    <dsp:sp modelId="{7ADA1B31-0622-43F3-B062-F8837616B0A3}">
      <dsp:nvSpPr>
        <dsp:cNvPr id="0" name=""/>
        <dsp:cNvSpPr/>
      </dsp:nvSpPr>
      <dsp:spPr>
        <a:xfrm>
          <a:off x="2903047" y="3230893"/>
          <a:ext cx="4807040" cy="4807040"/>
        </a:xfrm>
        <a:custGeom>
          <a:avLst/>
          <a:gdLst/>
          <a:ahLst/>
          <a:cxnLst/>
          <a:rect l="0" t="0" r="0" b="0"/>
          <a:pathLst>
            <a:path>
              <a:moveTo>
                <a:pt x="335872" y="1178065"/>
              </a:moveTo>
              <a:arcTo wR="2403520" hR="2403520" stAng="12639264" swAng="141768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C1916D-5287-4DB7-A2DF-56A061E4849E}">
      <dsp:nvSpPr>
        <dsp:cNvPr id="0" name=""/>
        <dsp:cNvSpPr/>
      </dsp:nvSpPr>
      <dsp:spPr>
        <a:xfrm>
          <a:off x="2456895" y="2524664"/>
          <a:ext cx="2578998" cy="115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6. ptej se dál</a:t>
          </a:r>
          <a:endParaRPr lang="cs-CZ" sz="3100" kern="1200" dirty="0"/>
        </a:p>
      </dsp:txBody>
      <dsp:txXfrm>
        <a:off x="2513154" y="2580923"/>
        <a:ext cx="2466480" cy="1039956"/>
      </dsp:txXfrm>
    </dsp:sp>
    <dsp:sp modelId="{F4D943F2-082B-4336-B485-FB192F88931E}">
      <dsp:nvSpPr>
        <dsp:cNvPr id="0" name=""/>
        <dsp:cNvSpPr/>
      </dsp:nvSpPr>
      <dsp:spPr>
        <a:xfrm>
          <a:off x="1466671" y="-2279408"/>
          <a:ext cx="4807040" cy="4807040"/>
        </a:xfrm>
        <a:custGeom>
          <a:avLst/>
          <a:gdLst/>
          <a:ahLst/>
          <a:cxnLst/>
          <a:rect l="0" t="0" r="0" b="0"/>
          <a:pathLst>
            <a:path>
              <a:moveTo>
                <a:pt x="2269665" y="4803310"/>
              </a:moveTo>
              <a:arcTo wR="2403520" hR="2403520" stAng="5591552" swAng="20626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ED183-FC54-4765-B378-5C8EDB59F464}">
      <dsp:nvSpPr>
        <dsp:cNvPr id="0" name=""/>
        <dsp:cNvSpPr/>
      </dsp:nvSpPr>
      <dsp:spPr>
        <a:xfrm>
          <a:off x="1295408" y="867835"/>
          <a:ext cx="2578998" cy="1152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7. sdílej</a:t>
          </a:r>
          <a:endParaRPr lang="cs-CZ" sz="3100" kern="1200" dirty="0"/>
        </a:p>
      </dsp:txBody>
      <dsp:txXfrm>
        <a:off x="1351667" y="924094"/>
        <a:ext cx="2466480" cy="1039956"/>
      </dsp:txXfrm>
    </dsp:sp>
    <dsp:sp modelId="{100178D5-F269-463B-A965-EE98F944AF30}">
      <dsp:nvSpPr>
        <dsp:cNvPr id="0" name=""/>
        <dsp:cNvSpPr/>
      </dsp:nvSpPr>
      <dsp:spPr>
        <a:xfrm>
          <a:off x="1499796" y="649213"/>
          <a:ext cx="4807040" cy="4807040"/>
        </a:xfrm>
        <a:custGeom>
          <a:avLst/>
          <a:gdLst/>
          <a:ahLst/>
          <a:cxnLst/>
          <a:rect l="0" t="0" r="0" b="0"/>
          <a:pathLst>
            <a:path>
              <a:moveTo>
                <a:pt x="1417282" y="211661"/>
              </a:moveTo>
              <a:arcTo wR="2403520" hR="2403520" stAng="14746464" swAng="24113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E11AE-DD08-4B04-A9B3-6D622D6284AF}" type="datetimeFigureOut">
              <a:rPr lang="cs-CZ" smtClean="0"/>
              <a:t>26. 2. 2017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EDDE-002E-4417-85FF-100810B0A2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03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BEDDE-002E-4417-85FF-100810B0A2F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29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2/26/2017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Práce s informacemi II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27. 2. 2017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6359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Ptejte se knihovny…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Dobrý den, zajímalo by mě, co vše se dá zařadit do</a:t>
            </a:r>
            <a:br>
              <a:rPr lang="cs-CZ" sz="3200" dirty="0"/>
            </a:br>
            <a:r>
              <a:rPr lang="cs-CZ" sz="3200" dirty="0"/>
              <a:t>populárně naučné literatury. Musím napsat do přihlášky na VŠ seznam přečtené</a:t>
            </a:r>
            <a:br>
              <a:rPr lang="cs-CZ" sz="3200" dirty="0"/>
            </a:br>
            <a:r>
              <a:rPr lang="cs-CZ" sz="3200" dirty="0"/>
              <a:t>populárně naučné literatury z oboru (historie). A když se budu ptát</a:t>
            </a:r>
            <a:br>
              <a:rPr lang="cs-CZ" sz="3200" dirty="0"/>
            </a:br>
            <a:r>
              <a:rPr lang="cs-CZ" sz="3200" dirty="0"/>
              <a:t>konkrétně, dá se do této literatury zařadit </a:t>
            </a:r>
            <a:r>
              <a:rPr lang="cs-CZ" sz="3200" b="1" dirty="0"/>
              <a:t>historický román? </a:t>
            </a:r>
          </a:p>
        </p:txBody>
      </p:sp>
    </p:spTree>
    <p:extLst>
      <p:ext uri="{BB962C8B-B14F-4D97-AF65-F5344CB8AC3E}">
        <p14:creationId xmlns:p14="http://schemas.microsoft.com/office/powerpoint/2010/main" val="40486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odborným textem - opakování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391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46214988"/>
              </p:ext>
            </p:extLst>
          </p:nvPr>
        </p:nvGraphicFramePr>
        <p:xfrm>
          <a:off x="101600" y="719666"/>
          <a:ext cx="115697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60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 – příští pondělí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1. Vybrat si téma referátu týkající se Tvého zájmu.</a:t>
            </a:r>
          </a:p>
          <a:p>
            <a:r>
              <a:rPr lang="cs-CZ" sz="2800" b="1" dirty="0" smtClean="0"/>
              <a:t>2. Donést do školy 3 odborné / populárně naučné zdroje</a:t>
            </a:r>
            <a:r>
              <a:rPr lang="cs-CZ" sz="2800" dirty="0" smtClean="0"/>
              <a:t> ke svému tématu.</a:t>
            </a:r>
          </a:p>
          <a:p>
            <a:r>
              <a:rPr lang="cs-CZ" sz="2800" dirty="0" smtClean="0"/>
              <a:t>- alespoň 1 kniha</a:t>
            </a:r>
          </a:p>
          <a:p>
            <a:r>
              <a:rPr lang="cs-CZ" sz="2800" dirty="0" smtClean="0"/>
              <a:t>- můžete využít dnešní článek</a:t>
            </a:r>
          </a:p>
          <a:p>
            <a:r>
              <a:rPr lang="cs-CZ" sz="2800" dirty="0" smtClean="0"/>
              <a:t>3. Problém: nemůžu najít knihu, nemám dost zdrojů… - napsat mi do čtvrtka.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51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Funkční styly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0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Každý text nese rysy jednoho nebo více stylů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- prostě sdělovací</a:t>
            </a:r>
          </a:p>
          <a:p>
            <a:r>
              <a:rPr lang="cs-CZ" sz="3200" b="1" dirty="0" smtClean="0"/>
              <a:t>- administrativní</a:t>
            </a:r>
          </a:p>
          <a:p>
            <a:r>
              <a:rPr lang="cs-CZ" sz="3200" b="1" dirty="0" smtClean="0"/>
              <a:t>- publicistický</a:t>
            </a:r>
          </a:p>
          <a:p>
            <a:r>
              <a:rPr lang="cs-CZ" sz="3200" b="1" dirty="0" smtClean="0"/>
              <a:t>- umělecký</a:t>
            </a:r>
          </a:p>
          <a:p>
            <a:r>
              <a:rPr lang="cs-CZ" sz="3200" b="1" dirty="0" smtClean="0"/>
              <a:t>- odborný</a:t>
            </a:r>
          </a:p>
          <a:p>
            <a:r>
              <a:rPr lang="cs-CZ" sz="3200" b="1" dirty="0" smtClean="0"/>
              <a:t>- řečnický</a:t>
            </a:r>
            <a:endParaRPr lang="cs-CZ" sz="3200" b="1" dirty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476" y="2349373"/>
            <a:ext cx="3806824" cy="2131821"/>
          </a:xfrm>
          <a:prstGeom prst="rect">
            <a:avLst/>
          </a:prstGeom>
        </p:spPr>
      </p:pic>
      <p:sp>
        <p:nvSpPr>
          <p:cNvPr id="10" name="Zástupný symbol pro text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953" y="4710626"/>
            <a:ext cx="2734024" cy="18659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601" y="1374428"/>
            <a:ext cx="2781300" cy="20859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08" y="3824399"/>
            <a:ext cx="2655316" cy="1819213"/>
          </a:xfrm>
          <a:prstGeom prst="rect">
            <a:avLst/>
          </a:prstGeom>
        </p:spPr>
      </p:pic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89200"/>
              </p:ext>
            </p:extLst>
          </p:nvPr>
        </p:nvGraphicFramePr>
        <p:xfrm>
          <a:off x="92075" y="92075"/>
          <a:ext cx="817563" cy="31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bjekt prostředí balíčkovače" showAsIcon="1" r:id="rId7" imgW="816840" imgH="316080" progId="Package">
                  <p:embed/>
                </p:oleObj>
              </mc:Choice>
              <mc:Fallback>
                <p:oleObj name="Objekt prostředí balíčkovače" showAsIcon="1" r:id="rId7" imgW="816840" imgH="3160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817563" cy="31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41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400" dirty="0">
                <a:solidFill>
                  <a:schemeClr val="accent1"/>
                </a:solidFill>
              </a:rPr>
              <a:t>Texty jakého stylu</a:t>
            </a:r>
            <a:endParaRPr lang="cs-CZ" sz="5400" dirty="0">
              <a:solidFill>
                <a:schemeClr val="accent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cs-CZ" sz="3600" dirty="0" smtClean="0">
                <a:solidFill>
                  <a:schemeClr val="accent1"/>
                </a:solidFill>
              </a:rPr>
              <a:t>čteme v literatuře?</a:t>
            </a:r>
          </a:p>
          <a:p>
            <a:pPr marL="285750" indent="-285750">
              <a:buFontTx/>
              <a:buChar char="-"/>
            </a:pPr>
            <a:r>
              <a:rPr lang="cs-CZ" sz="3600" dirty="0" smtClean="0">
                <a:solidFill>
                  <a:schemeClr val="accent1"/>
                </a:solidFill>
              </a:rPr>
              <a:t>jsou v novinách?</a:t>
            </a:r>
          </a:p>
          <a:p>
            <a:pPr marL="285750" indent="-285750">
              <a:buFontTx/>
              <a:buChar char="-"/>
            </a:pPr>
            <a:r>
              <a:rPr lang="cs-CZ" sz="3600" dirty="0" smtClean="0">
                <a:solidFill>
                  <a:schemeClr val="accent1"/>
                </a:solidFill>
              </a:rPr>
              <a:t>hledáme na referát?</a:t>
            </a:r>
          </a:p>
          <a:p>
            <a:pPr marL="285750" indent="-285750">
              <a:buFontTx/>
              <a:buChar char="-"/>
            </a:pPr>
            <a:r>
              <a:rPr lang="cs-CZ" sz="3600" dirty="0" smtClean="0">
                <a:solidFill>
                  <a:schemeClr val="accent1"/>
                </a:solidFill>
              </a:rPr>
              <a:t>jsou zákony?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85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Rozdělení literatury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4701057"/>
            <a:ext cx="259080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05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1. Umělecká  - beletrie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12800" y="1917700"/>
            <a:ext cx="9931399" cy="4391660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/>
              <a:t>Co je jejím hlavním cílem? (Proč ji lidé čtou?)</a:t>
            </a:r>
          </a:p>
          <a:p>
            <a:r>
              <a:rPr lang="cs-CZ" sz="2800" dirty="0" smtClean="0"/>
              <a:t>zapůsobit – přinést umělecký zážitek – …</a:t>
            </a:r>
          </a:p>
          <a:p>
            <a:endParaRPr lang="cs-CZ" sz="2800" dirty="0" smtClean="0"/>
          </a:p>
          <a:p>
            <a:r>
              <a:rPr lang="cs-CZ" sz="2800" dirty="0" smtClean="0"/>
              <a:t>Většinou vychází z </a:t>
            </a:r>
            <a:r>
              <a:rPr lang="cs-CZ" sz="2800" b="1" dirty="0" smtClean="0"/>
              <a:t>fikčních</a:t>
            </a:r>
            <a:r>
              <a:rPr lang="cs-CZ" sz="2800" dirty="0" smtClean="0"/>
              <a:t> (vymyšlených) skutečností.</a:t>
            </a:r>
          </a:p>
          <a:p>
            <a:r>
              <a:rPr lang="cs-CZ" sz="2800" dirty="0" smtClean="0"/>
              <a:t>Dělí se na:</a:t>
            </a:r>
          </a:p>
          <a:p>
            <a:r>
              <a:rPr lang="cs-CZ" sz="2800" dirty="0" smtClean="0">
                <a:solidFill>
                  <a:schemeClr val="accent1"/>
                </a:solidFill>
              </a:rPr>
              <a:t>- poezii</a:t>
            </a:r>
          </a:p>
          <a:p>
            <a:r>
              <a:rPr lang="cs-CZ" sz="2800" dirty="0" smtClean="0">
                <a:solidFill>
                  <a:schemeClr val="accent1"/>
                </a:solidFill>
              </a:rPr>
              <a:t>- prózu</a:t>
            </a:r>
          </a:p>
          <a:p>
            <a:r>
              <a:rPr lang="cs-CZ" sz="2800" dirty="0" smtClean="0">
                <a:solidFill>
                  <a:schemeClr val="accent1"/>
                </a:solidFill>
              </a:rPr>
              <a:t>- drama</a:t>
            </a:r>
            <a:endParaRPr lang="cs-CZ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752" y="2084832"/>
            <a:ext cx="5363633" cy="4022725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79" y="2223516"/>
            <a:ext cx="5178721" cy="388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7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2. Věcná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1024128" y="1291870"/>
            <a:ext cx="4754880" cy="82296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odborná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1024128" y="2136218"/>
            <a:ext cx="4754880" cy="334157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Cíl?</a:t>
            </a:r>
          </a:p>
          <a:p>
            <a:r>
              <a:rPr lang="cs-CZ" sz="2800" dirty="0" smtClean="0"/>
              <a:t>poučit – přinést nové poznatky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Pro koho?</a:t>
            </a:r>
          </a:p>
          <a:p>
            <a:pPr marL="0" indent="0">
              <a:buNone/>
            </a:pPr>
            <a:r>
              <a:rPr lang="cs-CZ" sz="2800" dirty="0" smtClean="0"/>
              <a:t>Pro ty, kteří už mají o daném oboru jisté znalosti – profesionály.</a:t>
            </a:r>
            <a:endParaRPr lang="cs-CZ" sz="28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884164" y="1217702"/>
            <a:ext cx="4754880" cy="822960"/>
          </a:xfrm>
        </p:spPr>
        <p:txBody>
          <a:bodyPr>
            <a:normAutofit/>
          </a:bodyPr>
          <a:lstStyle/>
          <a:p>
            <a:r>
              <a:rPr lang="cs-CZ" sz="3200" dirty="0"/>
              <a:t>p</a:t>
            </a:r>
            <a:r>
              <a:rPr lang="cs-CZ" sz="3200" dirty="0" smtClean="0"/>
              <a:t>opulárně naučná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989320" y="2084832"/>
            <a:ext cx="4754880" cy="3341572"/>
          </a:xfrm>
        </p:spPr>
        <p:txBody>
          <a:bodyPr>
            <a:noAutofit/>
          </a:bodyPr>
          <a:lstStyle/>
          <a:p>
            <a:r>
              <a:rPr lang="cs-CZ" sz="2800" b="1" dirty="0" smtClean="0"/>
              <a:t>Cíl?</a:t>
            </a:r>
          </a:p>
          <a:p>
            <a:r>
              <a:rPr lang="cs-CZ" sz="2800" dirty="0" smtClean="0"/>
              <a:t>poučit, ale také zaujmout</a:t>
            </a:r>
          </a:p>
          <a:p>
            <a:endParaRPr lang="cs-CZ" sz="2800" dirty="0"/>
          </a:p>
          <a:p>
            <a:pPr marL="0" indent="0">
              <a:buNone/>
            </a:pPr>
            <a:r>
              <a:rPr lang="cs-CZ" sz="2800" b="1" dirty="0" smtClean="0"/>
              <a:t>Pro </a:t>
            </a:r>
            <a:r>
              <a:rPr lang="cs-CZ" sz="2800" b="1" dirty="0"/>
              <a:t>koho?</a:t>
            </a:r>
          </a:p>
          <a:p>
            <a:r>
              <a:rPr lang="cs-CZ" sz="2800" dirty="0" smtClean="0"/>
              <a:t>Pro nepoučeného čtenáře – amatéry.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340608" y="56261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Vychází ze </a:t>
            </a:r>
            <a:r>
              <a:rPr lang="cs-CZ" sz="2800" b="1" dirty="0" smtClean="0"/>
              <a:t>skutečného</a:t>
            </a:r>
            <a:r>
              <a:rPr lang="cs-CZ" sz="2800" dirty="0" smtClean="0"/>
              <a:t> světa.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413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28928" y="2363216"/>
            <a:ext cx="9720072" cy="1499616"/>
          </a:xfrm>
        </p:spPr>
        <p:txBody>
          <a:bodyPr>
            <a:noAutofit/>
          </a:bodyPr>
          <a:lstStyle/>
          <a:p>
            <a:r>
              <a:rPr lang="cs-CZ" sz="6600" dirty="0" smtClean="0"/>
              <a:t>Rozhodni o každé knize, kam patří.</a:t>
            </a:r>
            <a:br>
              <a:rPr lang="cs-CZ" sz="6600" dirty="0" smtClean="0"/>
            </a:br>
            <a:r>
              <a:rPr lang="cs-CZ" sz="6600" dirty="0" smtClean="0"/>
              <a:t>Zdůvodni proč.</a:t>
            </a:r>
            <a:endParaRPr lang="cs-CZ" sz="6600" dirty="0"/>
          </a:p>
        </p:txBody>
      </p:sp>
    </p:spTree>
    <p:extLst>
      <p:ext uri="{BB962C8B-B14F-4D97-AF65-F5344CB8AC3E}">
        <p14:creationId xmlns:p14="http://schemas.microsoft.com/office/powerpoint/2010/main" val="419528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119</TotalTime>
  <Words>259</Words>
  <Application>Microsoft Office PowerPoint</Application>
  <PresentationFormat>Širokoúhlá obrazovka</PresentationFormat>
  <Paragraphs>59</Paragraphs>
  <Slides>13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Calibri</vt:lpstr>
      <vt:lpstr>Tw Cen MT</vt:lpstr>
      <vt:lpstr>Tw Cen MT Condensed</vt:lpstr>
      <vt:lpstr>Wingdings 3</vt:lpstr>
      <vt:lpstr>Integrál</vt:lpstr>
      <vt:lpstr>Balíček</vt:lpstr>
      <vt:lpstr>Práce s informacemi II</vt:lpstr>
      <vt:lpstr>Funkční styly</vt:lpstr>
      <vt:lpstr>Každý text nese rysy jednoho nebo více stylů</vt:lpstr>
      <vt:lpstr>Texty jakého stylu</vt:lpstr>
      <vt:lpstr>Rozdělení literatury</vt:lpstr>
      <vt:lpstr>1. Umělecká  - beletrie</vt:lpstr>
      <vt:lpstr>Prezentace aplikace PowerPoint</vt:lpstr>
      <vt:lpstr>2. Věcná </vt:lpstr>
      <vt:lpstr>Rozhodni o každé knize, kam patří. Zdůvodni proč.</vt:lpstr>
      <vt:lpstr>Ptejte se knihovny…</vt:lpstr>
      <vt:lpstr>Práce s odborným textem - opakování</vt:lpstr>
      <vt:lpstr>Prezentace aplikace PowerPoint</vt:lpstr>
      <vt:lpstr>Úkol – příští pondělí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Práce s informacemi III</dc:title>
  <dc:creator>Uživatel</dc:creator>
  <cp:lastModifiedBy>Uživatel</cp:lastModifiedBy>
  <cp:revision>9</cp:revision>
  <dcterms:created xsi:type="dcterms:W3CDTF">2017-02-26T16:59:38Z</dcterms:created>
  <dcterms:modified xsi:type="dcterms:W3CDTF">2017-02-26T18:58:59Z</dcterms:modified>
</cp:coreProperties>
</file>