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64" r:id="rId5"/>
    <p:sldId id="265" r:id="rId6"/>
    <p:sldId id="276" r:id="rId7"/>
    <p:sldId id="269" r:id="rId8"/>
    <p:sldId id="266" r:id="rId9"/>
    <p:sldId id="278" r:id="rId10"/>
    <p:sldId id="284" r:id="rId11"/>
    <p:sldId id="283" r:id="rId12"/>
    <p:sldId id="270" r:id="rId13"/>
    <p:sldId id="280" r:id="rId14"/>
    <p:sldId id="285" r:id="rId15"/>
  </p:sldIdLst>
  <p:sldSz cx="12188825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007" autoAdjust="0"/>
  </p:normalViewPr>
  <p:slideViewPr>
    <p:cSldViewPr showGuides="1">
      <p:cViewPr varScale="1">
        <p:scale>
          <a:sx n="60" d="100"/>
          <a:sy n="60" d="100"/>
        </p:scale>
        <p:origin x="1056" y="6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51244-FAB8-4E28-8AE1-437BA8F38851}" type="doc">
      <dgm:prSet loTypeId="urn:microsoft.com/office/officeart/2005/8/layout/orgChart1" loCatId="hierarchy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E2925B5-246F-4333-A856-92D544140AE7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effectLst/>
            </a:rPr>
            <a:t>System Description</a:t>
          </a:r>
        </a:p>
      </dgm:t>
    </dgm:pt>
    <dgm:pt modelId="{EF72DBEA-A3BE-4C33-97B7-8BC13DDCDB67}" type="parTrans" cxnId="{76404EAA-539A-4BA9-B93E-880FBEA6E768}">
      <dgm:prSet/>
      <dgm:spPr/>
      <dgm:t>
        <a:bodyPr/>
        <a:lstStyle/>
        <a:p>
          <a:endParaRPr lang="en-US"/>
        </a:p>
      </dgm:t>
    </dgm:pt>
    <dgm:pt modelId="{65F0CC32-D1C1-4B23-82A4-B7777C359DEB}" type="sibTrans" cxnId="{76404EAA-539A-4BA9-B93E-880FBEA6E768}">
      <dgm:prSet/>
      <dgm:spPr/>
      <dgm:t>
        <a:bodyPr/>
        <a:lstStyle/>
        <a:p>
          <a:endParaRPr lang="en-US"/>
        </a:p>
      </dgm:t>
    </dgm:pt>
    <dgm:pt modelId="{680A04D6-C897-42AE-84F6-F989683DEA24}" type="asst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Power Spar Buoy</a:t>
          </a:r>
        </a:p>
      </dgm:t>
    </dgm:pt>
    <dgm:pt modelId="{3900B248-CB80-49D8-8147-5A560D350EB4}" type="parTrans" cxnId="{7522F864-B8FB-49CD-8A4F-0A8476DA60D2}">
      <dgm:prSet/>
      <dgm:spPr/>
      <dgm:t>
        <a:bodyPr/>
        <a:lstStyle/>
        <a:p>
          <a:endParaRPr lang="en-US"/>
        </a:p>
      </dgm:t>
    </dgm:pt>
    <dgm:pt modelId="{418BC0B2-4BB7-4A5D-891F-CA40FAEEF505}" type="sibTrans" cxnId="{7522F864-B8FB-49CD-8A4F-0A8476DA60D2}">
      <dgm:prSet/>
      <dgm:spPr/>
      <dgm:t>
        <a:bodyPr/>
        <a:lstStyle/>
        <a:p>
          <a:endParaRPr lang="en-US"/>
        </a:p>
      </dgm:t>
    </dgm:pt>
    <dgm:pt modelId="{7E74683E-E3FE-4331-A767-1663BA57A99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Control System</a:t>
          </a:r>
        </a:p>
      </dgm:t>
    </dgm:pt>
    <dgm:pt modelId="{229B8EB4-4121-4C6C-B93B-D55F9FAA69C8}" type="parTrans" cxnId="{F1449E84-BBF1-4072-BB12-33B75B5DB989}">
      <dgm:prSet/>
      <dgm:spPr/>
      <dgm:t>
        <a:bodyPr/>
        <a:lstStyle/>
        <a:p>
          <a:endParaRPr lang="en-US"/>
        </a:p>
      </dgm:t>
    </dgm:pt>
    <dgm:pt modelId="{49377235-D18A-4947-A6A9-BA9474518482}" type="sibTrans" cxnId="{F1449E84-BBF1-4072-BB12-33B75B5DB989}">
      <dgm:prSet/>
      <dgm:spPr/>
      <dgm:t>
        <a:bodyPr/>
        <a:lstStyle/>
        <a:p>
          <a:endParaRPr lang="en-US"/>
        </a:p>
      </dgm:t>
    </dgm:pt>
    <dgm:pt modelId="{02F7D3C9-D27E-42D8-B0BF-93B5E6DBB171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Dehumidification System</a:t>
          </a:r>
        </a:p>
      </dgm:t>
    </dgm:pt>
    <dgm:pt modelId="{68D62C57-5A9A-4D1B-8BFF-24491AAA65C4}" type="parTrans" cxnId="{845E0D5F-CAD8-461A-9E8B-16943039D55D}">
      <dgm:prSet/>
      <dgm:spPr/>
      <dgm:t>
        <a:bodyPr/>
        <a:lstStyle/>
        <a:p>
          <a:endParaRPr lang="en-US"/>
        </a:p>
      </dgm:t>
    </dgm:pt>
    <dgm:pt modelId="{797E05C6-4D6E-45DB-BD32-2D81C95528A8}" type="sibTrans" cxnId="{845E0D5F-CAD8-461A-9E8B-16943039D55D}">
      <dgm:prSet/>
      <dgm:spPr/>
      <dgm:t>
        <a:bodyPr/>
        <a:lstStyle/>
        <a:p>
          <a:endParaRPr lang="en-US"/>
        </a:p>
      </dgm:t>
    </dgm:pt>
    <dgm:pt modelId="{786D50D9-F87B-469B-B2C6-2596C0A76BE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Fresh Air/Purge System</a:t>
          </a:r>
        </a:p>
      </dgm:t>
    </dgm:pt>
    <dgm:pt modelId="{676CE7F4-6161-47BE-8C0C-8BC49579314F}" type="parTrans" cxnId="{AB20DE80-B471-4AB8-83E3-48DD5BAB77CF}">
      <dgm:prSet/>
      <dgm:spPr/>
      <dgm:t>
        <a:bodyPr/>
        <a:lstStyle/>
        <a:p>
          <a:endParaRPr lang="en-US"/>
        </a:p>
      </dgm:t>
    </dgm:pt>
    <dgm:pt modelId="{6B8BFD3D-26E4-4556-81C6-D6CF62B25B21}" type="sibTrans" cxnId="{AB20DE80-B471-4AB8-83E3-48DD5BAB77CF}">
      <dgm:prSet/>
      <dgm:spPr/>
      <dgm:t>
        <a:bodyPr/>
        <a:lstStyle/>
        <a:p>
          <a:endParaRPr lang="en-US"/>
        </a:p>
      </dgm:t>
    </dgm:pt>
    <dgm:pt modelId="{42F7663E-B1BD-4DB8-B9B9-70B77DB1DB04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Local Space Heating</a:t>
          </a:r>
        </a:p>
      </dgm:t>
    </dgm:pt>
    <dgm:pt modelId="{CAF2B79F-3B5C-4A88-8CFF-AB800BB36965}" type="parTrans" cxnId="{638E5E6C-37E4-4CE5-BF05-37F98B2E7144}">
      <dgm:prSet/>
      <dgm:spPr/>
      <dgm:t>
        <a:bodyPr/>
        <a:lstStyle/>
        <a:p>
          <a:endParaRPr lang="en-US"/>
        </a:p>
      </dgm:t>
    </dgm:pt>
    <dgm:pt modelId="{9DEE4CFA-FA74-4921-823B-7604B553BF5E}" type="sibTrans" cxnId="{638E5E6C-37E4-4CE5-BF05-37F98B2E7144}">
      <dgm:prSet/>
      <dgm:spPr/>
      <dgm:t>
        <a:bodyPr/>
        <a:lstStyle/>
        <a:p>
          <a:endParaRPr lang="en-US"/>
        </a:p>
      </dgm:t>
    </dgm:pt>
    <dgm:pt modelId="{2241EC28-6A12-43F0-B535-93B54FB186CE}" type="asst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Utility Spar Buoy</a:t>
          </a:r>
        </a:p>
      </dgm:t>
    </dgm:pt>
    <dgm:pt modelId="{98B47BC2-36C3-47A2-A447-52A952F4D807}" type="parTrans" cxnId="{BD806C7C-E1AA-4C06-BD5C-085F199DA018}">
      <dgm:prSet/>
      <dgm:spPr/>
      <dgm:t>
        <a:bodyPr/>
        <a:lstStyle/>
        <a:p>
          <a:endParaRPr lang="en-US"/>
        </a:p>
      </dgm:t>
    </dgm:pt>
    <dgm:pt modelId="{4781C9F1-780A-4B2E-93D3-87858C376AB5}" type="sibTrans" cxnId="{BD806C7C-E1AA-4C06-BD5C-085F199DA018}">
      <dgm:prSet/>
      <dgm:spPr/>
      <dgm:t>
        <a:bodyPr/>
        <a:lstStyle/>
        <a:p>
          <a:endParaRPr lang="en-US"/>
        </a:p>
      </dgm:t>
    </dgm:pt>
    <dgm:pt modelId="{FB287F12-BD06-446A-BF25-48498DAED47E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Battery Room Exhaust</a:t>
          </a:r>
        </a:p>
      </dgm:t>
    </dgm:pt>
    <dgm:pt modelId="{34116A1A-9F1E-42C5-B0F1-A1DD4BB5D7E9}" type="parTrans" cxnId="{2EEE850D-111C-48C3-B2EC-51AAFC2189BE}">
      <dgm:prSet/>
      <dgm:spPr/>
      <dgm:t>
        <a:bodyPr/>
        <a:lstStyle/>
        <a:p>
          <a:endParaRPr lang="en-US"/>
        </a:p>
      </dgm:t>
    </dgm:pt>
    <dgm:pt modelId="{64D42EFE-6882-48C2-B6C0-8C996B152F21}" type="sibTrans" cxnId="{2EEE850D-111C-48C3-B2EC-51AAFC2189BE}">
      <dgm:prSet/>
      <dgm:spPr/>
      <dgm:t>
        <a:bodyPr/>
        <a:lstStyle/>
        <a:p>
          <a:endParaRPr lang="en-US"/>
        </a:p>
      </dgm:t>
    </dgm:pt>
    <dgm:pt modelId="{8C9F1FB3-637E-404F-88BA-4B57CE20C892}" type="pres">
      <dgm:prSet presAssocID="{20A51244-FAB8-4E28-8AE1-437BA8F388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1A2BCF-2447-42FA-88D5-CCC921FECC8A}" type="pres">
      <dgm:prSet presAssocID="{DE2925B5-246F-4333-A856-92D544140AE7}" presName="hierRoot1" presStyleCnt="0">
        <dgm:presLayoutVars>
          <dgm:hierBranch val="init"/>
        </dgm:presLayoutVars>
      </dgm:prSet>
      <dgm:spPr/>
    </dgm:pt>
    <dgm:pt modelId="{83C06618-2D56-4022-AE0F-1D0AAFFB04A2}" type="pres">
      <dgm:prSet presAssocID="{DE2925B5-246F-4333-A856-92D544140AE7}" presName="rootComposite1" presStyleCnt="0"/>
      <dgm:spPr/>
    </dgm:pt>
    <dgm:pt modelId="{DC9D081E-2FE1-41CD-9B60-C889034917BD}" type="pres">
      <dgm:prSet presAssocID="{DE2925B5-246F-4333-A856-92D544140AE7}" presName="rootText1" presStyleLbl="node0" presStyleIdx="0" presStyleCnt="1" custScaleX="212174" custLinFactNeighborX="-689" custLinFactNeighborY="-12037">
        <dgm:presLayoutVars>
          <dgm:chPref val="3"/>
        </dgm:presLayoutVars>
      </dgm:prSet>
      <dgm:spPr/>
    </dgm:pt>
    <dgm:pt modelId="{15D511A8-EB8D-439F-B36E-55FBEA21D1DC}" type="pres">
      <dgm:prSet presAssocID="{DE2925B5-246F-4333-A856-92D544140AE7}" presName="rootConnector1" presStyleLbl="node1" presStyleIdx="0" presStyleCnt="0"/>
      <dgm:spPr/>
    </dgm:pt>
    <dgm:pt modelId="{93257836-DD59-47CC-93B9-7865C9D0D733}" type="pres">
      <dgm:prSet presAssocID="{DE2925B5-246F-4333-A856-92D544140AE7}" presName="hierChild2" presStyleCnt="0"/>
      <dgm:spPr/>
    </dgm:pt>
    <dgm:pt modelId="{B3592A48-299D-47F5-9640-F688CC83585D}" type="pres">
      <dgm:prSet presAssocID="{229B8EB4-4121-4C6C-B93B-D55F9FAA69C8}" presName="Name37" presStyleLbl="parChTrans1D2" presStyleIdx="0" presStyleCnt="6"/>
      <dgm:spPr/>
    </dgm:pt>
    <dgm:pt modelId="{96867E5E-4D03-4956-8D2A-A8CC8B6FE1AA}" type="pres">
      <dgm:prSet presAssocID="{7E74683E-E3FE-4331-A767-1663BA57A998}" presName="hierRoot2" presStyleCnt="0">
        <dgm:presLayoutVars>
          <dgm:hierBranch val="init"/>
        </dgm:presLayoutVars>
      </dgm:prSet>
      <dgm:spPr/>
    </dgm:pt>
    <dgm:pt modelId="{65FB2146-677F-4A7F-BC49-06AC222C9FCD}" type="pres">
      <dgm:prSet presAssocID="{7E74683E-E3FE-4331-A767-1663BA57A998}" presName="rootComposite" presStyleCnt="0"/>
      <dgm:spPr/>
    </dgm:pt>
    <dgm:pt modelId="{901CBA1D-1DD0-43A7-A9BA-7CDA61F101AB}" type="pres">
      <dgm:prSet presAssocID="{7E74683E-E3FE-4331-A767-1663BA57A998}" presName="rootText" presStyleLbl="node2" presStyleIdx="0" presStyleCnt="4">
        <dgm:presLayoutVars>
          <dgm:chPref val="3"/>
        </dgm:presLayoutVars>
      </dgm:prSet>
      <dgm:spPr/>
    </dgm:pt>
    <dgm:pt modelId="{9725B744-D470-46D9-A4FD-2605C32E6E9B}" type="pres">
      <dgm:prSet presAssocID="{7E74683E-E3FE-4331-A767-1663BA57A998}" presName="rootConnector" presStyleLbl="node2" presStyleIdx="0" presStyleCnt="4"/>
      <dgm:spPr/>
    </dgm:pt>
    <dgm:pt modelId="{C7111C67-230B-4CE1-8519-39119B0433B8}" type="pres">
      <dgm:prSet presAssocID="{7E74683E-E3FE-4331-A767-1663BA57A998}" presName="hierChild4" presStyleCnt="0"/>
      <dgm:spPr/>
    </dgm:pt>
    <dgm:pt modelId="{3AC0AA52-42D4-48BE-AFCD-E1EA5426725B}" type="pres">
      <dgm:prSet presAssocID="{7E74683E-E3FE-4331-A767-1663BA57A998}" presName="hierChild5" presStyleCnt="0"/>
      <dgm:spPr/>
    </dgm:pt>
    <dgm:pt modelId="{F80E3CBB-85E5-4BBE-9533-B9BE7C441F96}" type="pres">
      <dgm:prSet presAssocID="{68D62C57-5A9A-4D1B-8BFF-24491AAA65C4}" presName="Name37" presStyleLbl="parChTrans1D2" presStyleIdx="1" presStyleCnt="6"/>
      <dgm:spPr/>
    </dgm:pt>
    <dgm:pt modelId="{43821070-2AB8-488C-BC08-C1E1E09BAFAB}" type="pres">
      <dgm:prSet presAssocID="{02F7D3C9-D27E-42D8-B0BF-93B5E6DBB171}" presName="hierRoot2" presStyleCnt="0">
        <dgm:presLayoutVars>
          <dgm:hierBranch val="init"/>
        </dgm:presLayoutVars>
      </dgm:prSet>
      <dgm:spPr/>
    </dgm:pt>
    <dgm:pt modelId="{6FA63F95-DB2B-4ED8-BEA6-4A034DA2450F}" type="pres">
      <dgm:prSet presAssocID="{02F7D3C9-D27E-42D8-B0BF-93B5E6DBB171}" presName="rootComposite" presStyleCnt="0"/>
      <dgm:spPr/>
    </dgm:pt>
    <dgm:pt modelId="{FD88AF84-111C-44A9-A2DE-8C9E8E808C9E}" type="pres">
      <dgm:prSet presAssocID="{02F7D3C9-D27E-42D8-B0BF-93B5E6DBB171}" presName="rootText" presStyleLbl="node2" presStyleIdx="1" presStyleCnt="4" custScaleX="125591">
        <dgm:presLayoutVars>
          <dgm:chPref val="3"/>
        </dgm:presLayoutVars>
      </dgm:prSet>
      <dgm:spPr/>
    </dgm:pt>
    <dgm:pt modelId="{7DEC4310-3752-4611-8D2D-55007A9DC0C7}" type="pres">
      <dgm:prSet presAssocID="{02F7D3C9-D27E-42D8-B0BF-93B5E6DBB171}" presName="rootConnector" presStyleLbl="node2" presStyleIdx="1" presStyleCnt="4"/>
      <dgm:spPr/>
    </dgm:pt>
    <dgm:pt modelId="{B0E6FC8C-3913-458B-87F6-FB3D903E0829}" type="pres">
      <dgm:prSet presAssocID="{02F7D3C9-D27E-42D8-B0BF-93B5E6DBB171}" presName="hierChild4" presStyleCnt="0"/>
      <dgm:spPr/>
    </dgm:pt>
    <dgm:pt modelId="{FD3BA4C3-F078-4449-A65A-893818B3ACA4}" type="pres">
      <dgm:prSet presAssocID="{02F7D3C9-D27E-42D8-B0BF-93B5E6DBB171}" presName="hierChild5" presStyleCnt="0"/>
      <dgm:spPr/>
    </dgm:pt>
    <dgm:pt modelId="{4496A1B2-E989-4BFD-BD60-BF2A58A430E4}" type="pres">
      <dgm:prSet presAssocID="{676CE7F4-6161-47BE-8C0C-8BC49579314F}" presName="Name37" presStyleLbl="parChTrans1D2" presStyleIdx="2" presStyleCnt="6"/>
      <dgm:spPr/>
    </dgm:pt>
    <dgm:pt modelId="{B69BAA9F-AFC3-46F2-A6A1-9F0E31E8B539}" type="pres">
      <dgm:prSet presAssocID="{786D50D9-F87B-469B-B2C6-2596C0A76BE7}" presName="hierRoot2" presStyleCnt="0">
        <dgm:presLayoutVars>
          <dgm:hierBranch val="init"/>
        </dgm:presLayoutVars>
      </dgm:prSet>
      <dgm:spPr/>
    </dgm:pt>
    <dgm:pt modelId="{8203D3FD-F89E-4127-9361-E26067C7CB62}" type="pres">
      <dgm:prSet presAssocID="{786D50D9-F87B-469B-B2C6-2596C0A76BE7}" presName="rootComposite" presStyleCnt="0"/>
      <dgm:spPr/>
    </dgm:pt>
    <dgm:pt modelId="{31B83120-69C4-4B3B-B77F-B4EE3C100AF6}" type="pres">
      <dgm:prSet presAssocID="{786D50D9-F87B-469B-B2C6-2596C0A76BE7}" presName="rootText" presStyleLbl="node2" presStyleIdx="2" presStyleCnt="4" custScaleX="121253">
        <dgm:presLayoutVars>
          <dgm:chPref val="3"/>
        </dgm:presLayoutVars>
      </dgm:prSet>
      <dgm:spPr/>
    </dgm:pt>
    <dgm:pt modelId="{B368957E-47E7-4F23-AC10-412006626A1A}" type="pres">
      <dgm:prSet presAssocID="{786D50D9-F87B-469B-B2C6-2596C0A76BE7}" presName="rootConnector" presStyleLbl="node2" presStyleIdx="2" presStyleCnt="4"/>
      <dgm:spPr/>
    </dgm:pt>
    <dgm:pt modelId="{AEBC4B05-BDD3-4565-B49F-6C5EA6FD8F6E}" type="pres">
      <dgm:prSet presAssocID="{786D50D9-F87B-469B-B2C6-2596C0A76BE7}" presName="hierChild4" presStyleCnt="0"/>
      <dgm:spPr/>
    </dgm:pt>
    <dgm:pt modelId="{E7E56B07-8CAC-41DF-8875-7F0B9D20E09E}" type="pres">
      <dgm:prSet presAssocID="{786D50D9-F87B-469B-B2C6-2596C0A76BE7}" presName="hierChild5" presStyleCnt="0"/>
      <dgm:spPr/>
    </dgm:pt>
    <dgm:pt modelId="{863B7EB8-3C2C-41D8-952A-3D0BABE4DA74}" type="pres">
      <dgm:prSet presAssocID="{CAF2B79F-3B5C-4A88-8CFF-AB800BB36965}" presName="Name37" presStyleLbl="parChTrans1D2" presStyleIdx="3" presStyleCnt="6"/>
      <dgm:spPr/>
    </dgm:pt>
    <dgm:pt modelId="{E7E4A47B-8FEB-4678-951A-ED5D21832DA9}" type="pres">
      <dgm:prSet presAssocID="{42F7663E-B1BD-4DB8-B9B9-70B77DB1DB04}" presName="hierRoot2" presStyleCnt="0">
        <dgm:presLayoutVars>
          <dgm:hierBranch val="init"/>
        </dgm:presLayoutVars>
      </dgm:prSet>
      <dgm:spPr/>
    </dgm:pt>
    <dgm:pt modelId="{EA4ECF4F-878A-4823-A76F-2F64965CFF94}" type="pres">
      <dgm:prSet presAssocID="{42F7663E-B1BD-4DB8-B9B9-70B77DB1DB04}" presName="rootComposite" presStyleCnt="0"/>
      <dgm:spPr/>
    </dgm:pt>
    <dgm:pt modelId="{963DDE0D-E905-4A24-A0F0-014F6E6D3396}" type="pres">
      <dgm:prSet presAssocID="{42F7663E-B1BD-4DB8-B9B9-70B77DB1DB04}" presName="rootText" presStyleLbl="node2" presStyleIdx="3" presStyleCnt="4">
        <dgm:presLayoutVars>
          <dgm:chPref val="3"/>
        </dgm:presLayoutVars>
      </dgm:prSet>
      <dgm:spPr/>
    </dgm:pt>
    <dgm:pt modelId="{493FB0AD-F0D0-4025-ACBC-F47AEA3A96FE}" type="pres">
      <dgm:prSet presAssocID="{42F7663E-B1BD-4DB8-B9B9-70B77DB1DB04}" presName="rootConnector" presStyleLbl="node2" presStyleIdx="3" presStyleCnt="4"/>
      <dgm:spPr/>
    </dgm:pt>
    <dgm:pt modelId="{7E7C56CC-1E0C-4381-9D18-1BBBDA823E7C}" type="pres">
      <dgm:prSet presAssocID="{42F7663E-B1BD-4DB8-B9B9-70B77DB1DB04}" presName="hierChild4" presStyleCnt="0"/>
      <dgm:spPr/>
    </dgm:pt>
    <dgm:pt modelId="{AF5ACD2D-35CC-4689-BEB9-663E00E12ACF}" type="pres">
      <dgm:prSet presAssocID="{42F7663E-B1BD-4DB8-B9B9-70B77DB1DB04}" presName="hierChild5" presStyleCnt="0"/>
      <dgm:spPr/>
    </dgm:pt>
    <dgm:pt modelId="{2E37DA7B-3ED0-41DB-BB7E-739F19525879}" type="pres">
      <dgm:prSet presAssocID="{DE2925B5-246F-4333-A856-92D544140AE7}" presName="hierChild3" presStyleCnt="0"/>
      <dgm:spPr/>
    </dgm:pt>
    <dgm:pt modelId="{D3885E54-4F01-4A1F-9784-7B04CFBF557C}" type="pres">
      <dgm:prSet presAssocID="{98B47BC2-36C3-47A2-A447-52A952F4D807}" presName="Name111" presStyleLbl="parChTrans1D2" presStyleIdx="4" presStyleCnt="6"/>
      <dgm:spPr/>
    </dgm:pt>
    <dgm:pt modelId="{01E8C089-4EC9-4A2E-9323-387A97D36354}" type="pres">
      <dgm:prSet presAssocID="{2241EC28-6A12-43F0-B535-93B54FB186CE}" presName="hierRoot3" presStyleCnt="0">
        <dgm:presLayoutVars>
          <dgm:hierBranch val="init"/>
        </dgm:presLayoutVars>
      </dgm:prSet>
      <dgm:spPr/>
    </dgm:pt>
    <dgm:pt modelId="{04C6F93B-02FE-42EA-A56A-B284A39BFBDA}" type="pres">
      <dgm:prSet presAssocID="{2241EC28-6A12-43F0-B535-93B54FB186CE}" presName="rootComposite3" presStyleCnt="0"/>
      <dgm:spPr/>
    </dgm:pt>
    <dgm:pt modelId="{965A4172-20EF-49A0-BED7-886985408D2C}" type="pres">
      <dgm:prSet presAssocID="{2241EC28-6A12-43F0-B535-93B54FB186CE}" presName="rootText3" presStyleLbl="asst1" presStyleIdx="0" presStyleCnt="2" custScaleX="150648" custLinFactNeighborX="-59151" custLinFactNeighborY="-255">
        <dgm:presLayoutVars>
          <dgm:chPref val="3"/>
        </dgm:presLayoutVars>
      </dgm:prSet>
      <dgm:spPr/>
    </dgm:pt>
    <dgm:pt modelId="{80808C73-E8E3-4810-BD9A-2C473568D72C}" type="pres">
      <dgm:prSet presAssocID="{2241EC28-6A12-43F0-B535-93B54FB186CE}" presName="rootConnector3" presStyleLbl="asst1" presStyleIdx="0" presStyleCnt="2"/>
      <dgm:spPr/>
    </dgm:pt>
    <dgm:pt modelId="{3E438638-8C02-484C-9BCF-671F6E7FF29C}" type="pres">
      <dgm:prSet presAssocID="{2241EC28-6A12-43F0-B535-93B54FB186CE}" presName="hierChild6" presStyleCnt="0"/>
      <dgm:spPr/>
    </dgm:pt>
    <dgm:pt modelId="{BD2F8586-1793-4FAC-B0CA-403DF41DC1ED}" type="pres">
      <dgm:prSet presAssocID="{34116A1A-9F1E-42C5-B0F1-A1DD4BB5D7E9}" presName="Name37" presStyleLbl="parChTrans1D3" presStyleIdx="0" presStyleCnt="1"/>
      <dgm:spPr/>
    </dgm:pt>
    <dgm:pt modelId="{C3F2D8C8-6EDC-4E1A-BACD-DFEC9505D833}" type="pres">
      <dgm:prSet presAssocID="{FB287F12-BD06-446A-BF25-48498DAED47E}" presName="hierRoot2" presStyleCnt="0">
        <dgm:presLayoutVars>
          <dgm:hierBranch val="init"/>
        </dgm:presLayoutVars>
      </dgm:prSet>
      <dgm:spPr/>
    </dgm:pt>
    <dgm:pt modelId="{75E403A6-6B22-4F8B-B0C0-5C708FC2E367}" type="pres">
      <dgm:prSet presAssocID="{FB287F12-BD06-446A-BF25-48498DAED47E}" presName="rootComposite" presStyleCnt="0"/>
      <dgm:spPr/>
    </dgm:pt>
    <dgm:pt modelId="{8DE058F6-508C-480C-821E-4061774EECDA}" type="pres">
      <dgm:prSet presAssocID="{FB287F12-BD06-446A-BF25-48498DAED47E}" presName="rootText" presStyleLbl="node3" presStyleIdx="0" presStyleCnt="1" custLinFactNeighborX="-5560" custLinFactNeighborY="-17493">
        <dgm:presLayoutVars>
          <dgm:chPref val="3"/>
        </dgm:presLayoutVars>
      </dgm:prSet>
      <dgm:spPr/>
    </dgm:pt>
    <dgm:pt modelId="{6383549E-91C4-4A31-B21C-87DCA5AE82A5}" type="pres">
      <dgm:prSet presAssocID="{FB287F12-BD06-446A-BF25-48498DAED47E}" presName="rootConnector" presStyleLbl="node3" presStyleIdx="0" presStyleCnt="1"/>
      <dgm:spPr/>
    </dgm:pt>
    <dgm:pt modelId="{313CFB0E-E0CD-4161-AFC3-908F548F8284}" type="pres">
      <dgm:prSet presAssocID="{FB287F12-BD06-446A-BF25-48498DAED47E}" presName="hierChild4" presStyleCnt="0"/>
      <dgm:spPr/>
    </dgm:pt>
    <dgm:pt modelId="{F0255838-2364-42A9-9813-5FB8661CB762}" type="pres">
      <dgm:prSet presAssocID="{FB287F12-BD06-446A-BF25-48498DAED47E}" presName="hierChild5" presStyleCnt="0"/>
      <dgm:spPr/>
    </dgm:pt>
    <dgm:pt modelId="{48F75CED-C40A-4C88-8894-038088BD5444}" type="pres">
      <dgm:prSet presAssocID="{2241EC28-6A12-43F0-B535-93B54FB186CE}" presName="hierChild7" presStyleCnt="0"/>
      <dgm:spPr/>
    </dgm:pt>
    <dgm:pt modelId="{825B1DAA-37EE-4FBA-B49C-C5AC73AA4EFD}" type="pres">
      <dgm:prSet presAssocID="{3900B248-CB80-49D8-8147-5A560D350EB4}" presName="Name111" presStyleLbl="parChTrans1D2" presStyleIdx="5" presStyleCnt="6"/>
      <dgm:spPr/>
    </dgm:pt>
    <dgm:pt modelId="{B4E6A8CB-5B10-4512-8A86-2400110D5AB6}" type="pres">
      <dgm:prSet presAssocID="{680A04D6-C897-42AE-84F6-F989683DEA24}" presName="hierRoot3" presStyleCnt="0">
        <dgm:presLayoutVars>
          <dgm:hierBranch val="init"/>
        </dgm:presLayoutVars>
      </dgm:prSet>
      <dgm:spPr/>
    </dgm:pt>
    <dgm:pt modelId="{0F64FA46-40ED-4C6F-A74F-C95336545875}" type="pres">
      <dgm:prSet presAssocID="{680A04D6-C897-42AE-84F6-F989683DEA24}" presName="rootComposite3" presStyleCnt="0"/>
      <dgm:spPr/>
    </dgm:pt>
    <dgm:pt modelId="{3435C3F7-A343-4BC5-9DB7-4A86888CD639}" type="pres">
      <dgm:prSet presAssocID="{680A04D6-C897-42AE-84F6-F989683DEA24}" presName="rootText3" presStyleLbl="asst1" presStyleIdx="1" presStyleCnt="2" custScaleX="159085" custLinFactX="1363" custLinFactNeighborX="100000" custLinFactNeighborY="-255">
        <dgm:presLayoutVars>
          <dgm:chPref val="3"/>
        </dgm:presLayoutVars>
      </dgm:prSet>
      <dgm:spPr/>
    </dgm:pt>
    <dgm:pt modelId="{698E9ADC-00D8-4FAD-B2C8-A610D963E16D}" type="pres">
      <dgm:prSet presAssocID="{680A04D6-C897-42AE-84F6-F989683DEA24}" presName="rootConnector3" presStyleLbl="asst1" presStyleIdx="1" presStyleCnt="2"/>
      <dgm:spPr/>
    </dgm:pt>
    <dgm:pt modelId="{BBDBCD35-8823-4EC1-8D9B-0A034D278483}" type="pres">
      <dgm:prSet presAssocID="{680A04D6-C897-42AE-84F6-F989683DEA24}" presName="hierChild6" presStyleCnt="0"/>
      <dgm:spPr/>
    </dgm:pt>
    <dgm:pt modelId="{292451A9-B5D7-4EB4-AB4A-A44E0D17C4A3}" type="pres">
      <dgm:prSet presAssocID="{680A04D6-C897-42AE-84F6-F989683DEA24}" presName="hierChild7" presStyleCnt="0"/>
      <dgm:spPr/>
    </dgm:pt>
  </dgm:ptLst>
  <dgm:cxnLst>
    <dgm:cxn modelId="{712CF5DD-BF5E-45A5-A560-1C34B7C6FE53}" type="presOf" srcId="{98B47BC2-36C3-47A2-A447-52A952F4D807}" destId="{D3885E54-4F01-4A1F-9784-7B04CFBF557C}" srcOrd="0" destOrd="0" presId="urn:microsoft.com/office/officeart/2005/8/layout/orgChart1"/>
    <dgm:cxn modelId="{652C41B4-FDC3-41AF-BB1D-B8DEF89FBD53}" type="presOf" srcId="{42F7663E-B1BD-4DB8-B9B9-70B77DB1DB04}" destId="{493FB0AD-F0D0-4025-ACBC-F47AEA3A96FE}" srcOrd="1" destOrd="0" presId="urn:microsoft.com/office/officeart/2005/8/layout/orgChart1"/>
    <dgm:cxn modelId="{1ABE4BB1-A0B6-4131-A6AF-E13DB710DB15}" type="presOf" srcId="{680A04D6-C897-42AE-84F6-F989683DEA24}" destId="{698E9ADC-00D8-4FAD-B2C8-A610D963E16D}" srcOrd="1" destOrd="0" presId="urn:microsoft.com/office/officeart/2005/8/layout/orgChart1"/>
    <dgm:cxn modelId="{AB20DE80-B471-4AB8-83E3-48DD5BAB77CF}" srcId="{DE2925B5-246F-4333-A856-92D544140AE7}" destId="{786D50D9-F87B-469B-B2C6-2596C0A76BE7}" srcOrd="4" destOrd="0" parTransId="{676CE7F4-6161-47BE-8C0C-8BC49579314F}" sibTransId="{6B8BFD3D-26E4-4556-81C6-D6CF62B25B21}"/>
    <dgm:cxn modelId="{D45FA3C9-5537-4E4C-8487-B6F7A964D2C5}" type="presOf" srcId="{786D50D9-F87B-469B-B2C6-2596C0A76BE7}" destId="{B368957E-47E7-4F23-AC10-412006626A1A}" srcOrd="1" destOrd="0" presId="urn:microsoft.com/office/officeart/2005/8/layout/orgChart1"/>
    <dgm:cxn modelId="{BA6F8BF0-CA0A-464C-BBAD-BB2BD62E9D1B}" type="presOf" srcId="{68D62C57-5A9A-4D1B-8BFF-24491AAA65C4}" destId="{F80E3CBB-85E5-4BBE-9533-B9BE7C441F96}" srcOrd="0" destOrd="0" presId="urn:microsoft.com/office/officeart/2005/8/layout/orgChart1"/>
    <dgm:cxn modelId="{AED859CE-65C9-4B71-8B95-F98C47DFFC98}" type="presOf" srcId="{2241EC28-6A12-43F0-B535-93B54FB186CE}" destId="{965A4172-20EF-49A0-BED7-886985408D2C}" srcOrd="0" destOrd="0" presId="urn:microsoft.com/office/officeart/2005/8/layout/orgChart1"/>
    <dgm:cxn modelId="{F1449E84-BBF1-4072-BB12-33B75B5DB989}" srcId="{DE2925B5-246F-4333-A856-92D544140AE7}" destId="{7E74683E-E3FE-4331-A767-1663BA57A998}" srcOrd="2" destOrd="0" parTransId="{229B8EB4-4121-4C6C-B93B-D55F9FAA69C8}" sibTransId="{49377235-D18A-4947-A6A9-BA9474518482}"/>
    <dgm:cxn modelId="{F1401994-5131-4B40-B8DD-5902EC6FCF58}" type="presOf" srcId="{02F7D3C9-D27E-42D8-B0BF-93B5E6DBB171}" destId="{FD88AF84-111C-44A9-A2DE-8C9E8E808C9E}" srcOrd="0" destOrd="0" presId="urn:microsoft.com/office/officeart/2005/8/layout/orgChart1"/>
    <dgm:cxn modelId="{A3E49C27-4E5E-45CE-85FA-41C9F96105AE}" type="presOf" srcId="{7E74683E-E3FE-4331-A767-1663BA57A998}" destId="{901CBA1D-1DD0-43A7-A9BA-7CDA61F101AB}" srcOrd="0" destOrd="0" presId="urn:microsoft.com/office/officeart/2005/8/layout/orgChart1"/>
    <dgm:cxn modelId="{332F6C85-AF1D-43FA-A5F2-7BBE76A07E92}" type="presOf" srcId="{CAF2B79F-3B5C-4A88-8CFF-AB800BB36965}" destId="{863B7EB8-3C2C-41D8-952A-3D0BABE4DA74}" srcOrd="0" destOrd="0" presId="urn:microsoft.com/office/officeart/2005/8/layout/orgChart1"/>
    <dgm:cxn modelId="{EE18601A-F30F-4A30-83AE-55F417C5447D}" type="presOf" srcId="{42F7663E-B1BD-4DB8-B9B9-70B77DB1DB04}" destId="{963DDE0D-E905-4A24-A0F0-014F6E6D3396}" srcOrd="0" destOrd="0" presId="urn:microsoft.com/office/officeart/2005/8/layout/orgChart1"/>
    <dgm:cxn modelId="{BD806C7C-E1AA-4C06-BD5C-085F199DA018}" srcId="{DE2925B5-246F-4333-A856-92D544140AE7}" destId="{2241EC28-6A12-43F0-B535-93B54FB186CE}" srcOrd="0" destOrd="0" parTransId="{98B47BC2-36C3-47A2-A447-52A952F4D807}" sibTransId="{4781C9F1-780A-4B2E-93D3-87858C376AB5}"/>
    <dgm:cxn modelId="{1D18B69C-B1DA-4BAA-B331-959ECA171A97}" type="presOf" srcId="{2241EC28-6A12-43F0-B535-93B54FB186CE}" destId="{80808C73-E8E3-4810-BD9A-2C473568D72C}" srcOrd="1" destOrd="0" presId="urn:microsoft.com/office/officeart/2005/8/layout/orgChart1"/>
    <dgm:cxn modelId="{D990E66B-A1DB-4575-AEA5-CEC38901F12D}" type="presOf" srcId="{20A51244-FAB8-4E28-8AE1-437BA8F38851}" destId="{8C9F1FB3-637E-404F-88BA-4B57CE20C892}" srcOrd="0" destOrd="0" presId="urn:microsoft.com/office/officeart/2005/8/layout/orgChart1"/>
    <dgm:cxn modelId="{AB433C73-2E09-4CBA-B0D7-56B7542A7BE4}" type="presOf" srcId="{FB287F12-BD06-446A-BF25-48498DAED47E}" destId="{6383549E-91C4-4A31-B21C-87DCA5AE82A5}" srcOrd="1" destOrd="0" presId="urn:microsoft.com/office/officeart/2005/8/layout/orgChart1"/>
    <dgm:cxn modelId="{D8ED7680-E0A3-496E-ACF0-A319DB0C4CEE}" type="presOf" srcId="{02F7D3C9-D27E-42D8-B0BF-93B5E6DBB171}" destId="{7DEC4310-3752-4611-8D2D-55007A9DC0C7}" srcOrd="1" destOrd="0" presId="urn:microsoft.com/office/officeart/2005/8/layout/orgChart1"/>
    <dgm:cxn modelId="{AAA20F70-D642-48FE-900D-33A405B2F89C}" type="presOf" srcId="{3900B248-CB80-49D8-8147-5A560D350EB4}" destId="{825B1DAA-37EE-4FBA-B49C-C5AC73AA4EFD}" srcOrd="0" destOrd="0" presId="urn:microsoft.com/office/officeart/2005/8/layout/orgChart1"/>
    <dgm:cxn modelId="{2DC78793-F3CC-434F-853E-0A67A7881B71}" type="presOf" srcId="{680A04D6-C897-42AE-84F6-F989683DEA24}" destId="{3435C3F7-A343-4BC5-9DB7-4A86888CD639}" srcOrd="0" destOrd="0" presId="urn:microsoft.com/office/officeart/2005/8/layout/orgChart1"/>
    <dgm:cxn modelId="{19AB6900-91E0-4720-A86D-76D17941C566}" type="presOf" srcId="{34116A1A-9F1E-42C5-B0F1-A1DD4BB5D7E9}" destId="{BD2F8586-1793-4FAC-B0CA-403DF41DC1ED}" srcOrd="0" destOrd="0" presId="urn:microsoft.com/office/officeart/2005/8/layout/orgChart1"/>
    <dgm:cxn modelId="{DDD8DBBF-5692-409A-AE8C-2570E82E01C2}" type="presOf" srcId="{DE2925B5-246F-4333-A856-92D544140AE7}" destId="{15D511A8-EB8D-439F-B36E-55FBEA21D1DC}" srcOrd="1" destOrd="0" presId="urn:microsoft.com/office/officeart/2005/8/layout/orgChart1"/>
    <dgm:cxn modelId="{C26BDBC7-0224-4A77-AE41-DAAA0B91389D}" type="presOf" srcId="{7E74683E-E3FE-4331-A767-1663BA57A998}" destId="{9725B744-D470-46D9-A4FD-2605C32E6E9B}" srcOrd="1" destOrd="0" presId="urn:microsoft.com/office/officeart/2005/8/layout/orgChart1"/>
    <dgm:cxn modelId="{638E5E6C-37E4-4CE5-BF05-37F98B2E7144}" srcId="{DE2925B5-246F-4333-A856-92D544140AE7}" destId="{42F7663E-B1BD-4DB8-B9B9-70B77DB1DB04}" srcOrd="5" destOrd="0" parTransId="{CAF2B79F-3B5C-4A88-8CFF-AB800BB36965}" sibTransId="{9DEE4CFA-FA74-4921-823B-7604B553BF5E}"/>
    <dgm:cxn modelId="{451C3419-6FA0-436B-8FFD-756D421D24BA}" type="presOf" srcId="{229B8EB4-4121-4C6C-B93B-D55F9FAA69C8}" destId="{B3592A48-299D-47F5-9640-F688CC83585D}" srcOrd="0" destOrd="0" presId="urn:microsoft.com/office/officeart/2005/8/layout/orgChart1"/>
    <dgm:cxn modelId="{29E1D7DB-DE2B-4B06-BF08-B3DCB2958C6B}" type="presOf" srcId="{676CE7F4-6161-47BE-8C0C-8BC49579314F}" destId="{4496A1B2-E989-4BFD-BD60-BF2A58A430E4}" srcOrd="0" destOrd="0" presId="urn:microsoft.com/office/officeart/2005/8/layout/orgChart1"/>
    <dgm:cxn modelId="{E728F4A3-7E40-4266-BAD1-FEC5970AAA0E}" type="presOf" srcId="{FB287F12-BD06-446A-BF25-48498DAED47E}" destId="{8DE058F6-508C-480C-821E-4061774EECDA}" srcOrd="0" destOrd="0" presId="urn:microsoft.com/office/officeart/2005/8/layout/orgChart1"/>
    <dgm:cxn modelId="{52FCCD10-F55F-4FCE-97FA-94BD4E3C351B}" type="presOf" srcId="{DE2925B5-246F-4333-A856-92D544140AE7}" destId="{DC9D081E-2FE1-41CD-9B60-C889034917BD}" srcOrd="0" destOrd="0" presId="urn:microsoft.com/office/officeart/2005/8/layout/orgChart1"/>
    <dgm:cxn modelId="{76404EAA-539A-4BA9-B93E-880FBEA6E768}" srcId="{20A51244-FAB8-4E28-8AE1-437BA8F38851}" destId="{DE2925B5-246F-4333-A856-92D544140AE7}" srcOrd="0" destOrd="0" parTransId="{EF72DBEA-A3BE-4C33-97B7-8BC13DDCDB67}" sibTransId="{65F0CC32-D1C1-4B23-82A4-B7777C359DEB}"/>
    <dgm:cxn modelId="{2EEE850D-111C-48C3-B2EC-51AAFC2189BE}" srcId="{2241EC28-6A12-43F0-B535-93B54FB186CE}" destId="{FB287F12-BD06-446A-BF25-48498DAED47E}" srcOrd="0" destOrd="0" parTransId="{34116A1A-9F1E-42C5-B0F1-A1DD4BB5D7E9}" sibTransId="{64D42EFE-6882-48C2-B6C0-8C996B152F21}"/>
    <dgm:cxn modelId="{7522F864-B8FB-49CD-8A4F-0A8476DA60D2}" srcId="{DE2925B5-246F-4333-A856-92D544140AE7}" destId="{680A04D6-C897-42AE-84F6-F989683DEA24}" srcOrd="1" destOrd="0" parTransId="{3900B248-CB80-49D8-8147-5A560D350EB4}" sibTransId="{418BC0B2-4BB7-4A5D-891F-CA40FAEEF505}"/>
    <dgm:cxn modelId="{6D01866C-CF8D-4A33-8989-20056B9310AD}" type="presOf" srcId="{786D50D9-F87B-469B-B2C6-2596C0A76BE7}" destId="{31B83120-69C4-4B3B-B77F-B4EE3C100AF6}" srcOrd="0" destOrd="0" presId="urn:microsoft.com/office/officeart/2005/8/layout/orgChart1"/>
    <dgm:cxn modelId="{845E0D5F-CAD8-461A-9E8B-16943039D55D}" srcId="{DE2925B5-246F-4333-A856-92D544140AE7}" destId="{02F7D3C9-D27E-42D8-B0BF-93B5E6DBB171}" srcOrd="3" destOrd="0" parTransId="{68D62C57-5A9A-4D1B-8BFF-24491AAA65C4}" sibTransId="{797E05C6-4D6E-45DB-BD32-2D81C95528A8}"/>
    <dgm:cxn modelId="{6B2D591A-77DE-413D-955C-2388CC44CE0D}" type="presParOf" srcId="{8C9F1FB3-637E-404F-88BA-4B57CE20C892}" destId="{821A2BCF-2447-42FA-88D5-CCC921FECC8A}" srcOrd="0" destOrd="0" presId="urn:microsoft.com/office/officeart/2005/8/layout/orgChart1"/>
    <dgm:cxn modelId="{C8460A36-C8A1-4416-9E89-2F57A927A23F}" type="presParOf" srcId="{821A2BCF-2447-42FA-88D5-CCC921FECC8A}" destId="{83C06618-2D56-4022-AE0F-1D0AAFFB04A2}" srcOrd="0" destOrd="0" presId="urn:microsoft.com/office/officeart/2005/8/layout/orgChart1"/>
    <dgm:cxn modelId="{BE66616B-113A-428C-9C53-49597144AE83}" type="presParOf" srcId="{83C06618-2D56-4022-AE0F-1D0AAFFB04A2}" destId="{DC9D081E-2FE1-41CD-9B60-C889034917BD}" srcOrd="0" destOrd="0" presId="urn:microsoft.com/office/officeart/2005/8/layout/orgChart1"/>
    <dgm:cxn modelId="{041F59A0-5A1D-42EA-A1BD-EEB189160364}" type="presParOf" srcId="{83C06618-2D56-4022-AE0F-1D0AAFFB04A2}" destId="{15D511A8-EB8D-439F-B36E-55FBEA21D1DC}" srcOrd="1" destOrd="0" presId="urn:microsoft.com/office/officeart/2005/8/layout/orgChart1"/>
    <dgm:cxn modelId="{672BE3F3-71D1-4CC0-80D7-64514518D71A}" type="presParOf" srcId="{821A2BCF-2447-42FA-88D5-CCC921FECC8A}" destId="{93257836-DD59-47CC-93B9-7865C9D0D733}" srcOrd="1" destOrd="0" presId="urn:microsoft.com/office/officeart/2005/8/layout/orgChart1"/>
    <dgm:cxn modelId="{77C426BD-4034-4F46-82BF-58413D75FBCD}" type="presParOf" srcId="{93257836-DD59-47CC-93B9-7865C9D0D733}" destId="{B3592A48-299D-47F5-9640-F688CC83585D}" srcOrd="0" destOrd="0" presId="urn:microsoft.com/office/officeart/2005/8/layout/orgChart1"/>
    <dgm:cxn modelId="{6B14010F-38F0-46BC-81BC-186CFF2E6571}" type="presParOf" srcId="{93257836-DD59-47CC-93B9-7865C9D0D733}" destId="{96867E5E-4D03-4956-8D2A-A8CC8B6FE1AA}" srcOrd="1" destOrd="0" presId="urn:microsoft.com/office/officeart/2005/8/layout/orgChart1"/>
    <dgm:cxn modelId="{DD9E0558-DDD6-4EC4-B9BF-F214B0479C0C}" type="presParOf" srcId="{96867E5E-4D03-4956-8D2A-A8CC8B6FE1AA}" destId="{65FB2146-677F-4A7F-BC49-06AC222C9FCD}" srcOrd="0" destOrd="0" presId="urn:microsoft.com/office/officeart/2005/8/layout/orgChart1"/>
    <dgm:cxn modelId="{4027EB9D-20DF-49B8-9733-9FF9D1296DB9}" type="presParOf" srcId="{65FB2146-677F-4A7F-BC49-06AC222C9FCD}" destId="{901CBA1D-1DD0-43A7-A9BA-7CDA61F101AB}" srcOrd="0" destOrd="0" presId="urn:microsoft.com/office/officeart/2005/8/layout/orgChart1"/>
    <dgm:cxn modelId="{928605BD-B048-4039-8D42-FA586ECCF9B5}" type="presParOf" srcId="{65FB2146-677F-4A7F-BC49-06AC222C9FCD}" destId="{9725B744-D470-46D9-A4FD-2605C32E6E9B}" srcOrd="1" destOrd="0" presId="urn:microsoft.com/office/officeart/2005/8/layout/orgChart1"/>
    <dgm:cxn modelId="{F3E19FD8-8DC8-4113-86C9-143C78F9C4A1}" type="presParOf" srcId="{96867E5E-4D03-4956-8D2A-A8CC8B6FE1AA}" destId="{C7111C67-230B-4CE1-8519-39119B0433B8}" srcOrd="1" destOrd="0" presId="urn:microsoft.com/office/officeart/2005/8/layout/orgChart1"/>
    <dgm:cxn modelId="{0A15ABAC-933D-49DF-A8A5-57A0566C714B}" type="presParOf" srcId="{96867E5E-4D03-4956-8D2A-A8CC8B6FE1AA}" destId="{3AC0AA52-42D4-48BE-AFCD-E1EA5426725B}" srcOrd="2" destOrd="0" presId="urn:microsoft.com/office/officeart/2005/8/layout/orgChart1"/>
    <dgm:cxn modelId="{F17E1542-1907-401F-A32C-B5C4A4474927}" type="presParOf" srcId="{93257836-DD59-47CC-93B9-7865C9D0D733}" destId="{F80E3CBB-85E5-4BBE-9533-B9BE7C441F96}" srcOrd="2" destOrd="0" presId="urn:microsoft.com/office/officeart/2005/8/layout/orgChart1"/>
    <dgm:cxn modelId="{121FD5B0-8443-454C-A201-B56E80F69265}" type="presParOf" srcId="{93257836-DD59-47CC-93B9-7865C9D0D733}" destId="{43821070-2AB8-488C-BC08-C1E1E09BAFAB}" srcOrd="3" destOrd="0" presId="urn:microsoft.com/office/officeart/2005/8/layout/orgChart1"/>
    <dgm:cxn modelId="{0AD4DEA4-5C33-4032-980E-15CDC4405BE8}" type="presParOf" srcId="{43821070-2AB8-488C-BC08-C1E1E09BAFAB}" destId="{6FA63F95-DB2B-4ED8-BEA6-4A034DA2450F}" srcOrd="0" destOrd="0" presId="urn:microsoft.com/office/officeart/2005/8/layout/orgChart1"/>
    <dgm:cxn modelId="{495900C4-274D-4DB4-9981-60951B1BE7E3}" type="presParOf" srcId="{6FA63F95-DB2B-4ED8-BEA6-4A034DA2450F}" destId="{FD88AF84-111C-44A9-A2DE-8C9E8E808C9E}" srcOrd="0" destOrd="0" presId="urn:microsoft.com/office/officeart/2005/8/layout/orgChart1"/>
    <dgm:cxn modelId="{5B2C65BA-0313-48F0-B0F1-0874D5565C39}" type="presParOf" srcId="{6FA63F95-DB2B-4ED8-BEA6-4A034DA2450F}" destId="{7DEC4310-3752-4611-8D2D-55007A9DC0C7}" srcOrd="1" destOrd="0" presId="urn:microsoft.com/office/officeart/2005/8/layout/orgChart1"/>
    <dgm:cxn modelId="{E9DE93C6-5D3A-49F0-A278-074E570F8259}" type="presParOf" srcId="{43821070-2AB8-488C-BC08-C1E1E09BAFAB}" destId="{B0E6FC8C-3913-458B-87F6-FB3D903E0829}" srcOrd="1" destOrd="0" presId="urn:microsoft.com/office/officeart/2005/8/layout/orgChart1"/>
    <dgm:cxn modelId="{DEB6918B-2189-4008-B349-5409F09E8340}" type="presParOf" srcId="{43821070-2AB8-488C-BC08-C1E1E09BAFAB}" destId="{FD3BA4C3-F078-4449-A65A-893818B3ACA4}" srcOrd="2" destOrd="0" presId="urn:microsoft.com/office/officeart/2005/8/layout/orgChart1"/>
    <dgm:cxn modelId="{43938281-3AD3-453B-859D-EB56C660CD6B}" type="presParOf" srcId="{93257836-DD59-47CC-93B9-7865C9D0D733}" destId="{4496A1B2-E989-4BFD-BD60-BF2A58A430E4}" srcOrd="4" destOrd="0" presId="urn:microsoft.com/office/officeart/2005/8/layout/orgChart1"/>
    <dgm:cxn modelId="{61A12CF0-C2D2-492A-A16B-58DE008411FB}" type="presParOf" srcId="{93257836-DD59-47CC-93B9-7865C9D0D733}" destId="{B69BAA9F-AFC3-46F2-A6A1-9F0E31E8B539}" srcOrd="5" destOrd="0" presId="urn:microsoft.com/office/officeart/2005/8/layout/orgChart1"/>
    <dgm:cxn modelId="{341F73F9-3E02-4798-84C8-63C6DFE4FA39}" type="presParOf" srcId="{B69BAA9F-AFC3-46F2-A6A1-9F0E31E8B539}" destId="{8203D3FD-F89E-4127-9361-E26067C7CB62}" srcOrd="0" destOrd="0" presId="urn:microsoft.com/office/officeart/2005/8/layout/orgChart1"/>
    <dgm:cxn modelId="{3A1132A0-4886-47E0-95C7-DE256AC7A1B2}" type="presParOf" srcId="{8203D3FD-F89E-4127-9361-E26067C7CB62}" destId="{31B83120-69C4-4B3B-B77F-B4EE3C100AF6}" srcOrd="0" destOrd="0" presId="urn:microsoft.com/office/officeart/2005/8/layout/orgChart1"/>
    <dgm:cxn modelId="{CEFE3D98-65C5-41E8-B028-34B846EC019A}" type="presParOf" srcId="{8203D3FD-F89E-4127-9361-E26067C7CB62}" destId="{B368957E-47E7-4F23-AC10-412006626A1A}" srcOrd="1" destOrd="0" presId="urn:microsoft.com/office/officeart/2005/8/layout/orgChart1"/>
    <dgm:cxn modelId="{36202818-3816-43B5-A9B6-CF3EB71A64D8}" type="presParOf" srcId="{B69BAA9F-AFC3-46F2-A6A1-9F0E31E8B539}" destId="{AEBC4B05-BDD3-4565-B49F-6C5EA6FD8F6E}" srcOrd="1" destOrd="0" presId="urn:microsoft.com/office/officeart/2005/8/layout/orgChart1"/>
    <dgm:cxn modelId="{00B8F23A-6E6E-4714-B0A6-90862CC40BA7}" type="presParOf" srcId="{B69BAA9F-AFC3-46F2-A6A1-9F0E31E8B539}" destId="{E7E56B07-8CAC-41DF-8875-7F0B9D20E09E}" srcOrd="2" destOrd="0" presId="urn:microsoft.com/office/officeart/2005/8/layout/orgChart1"/>
    <dgm:cxn modelId="{1DB618FD-37B4-40AD-BA93-34752BDB10AB}" type="presParOf" srcId="{93257836-DD59-47CC-93B9-7865C9D0D733}" destId="{863B7EB8-3C2C-41D8-952A-3D0BABE4DA74}" srcOrd="6" destOrd="0" presId="urn:microsoft.com/office/officeart/2005/8/layout/orgChart1"/>
    <dgm:cxn modelId="{D26C431D-2033-438A-8221-22F17636A6F0}" type="presParOf" srcId="{93257836-DD59-47CC-93B9-7865C9D0D733}" destId="{E7E4A47B-8FEB-4678-951A-ED5D21832DA9}" srcOrd="7" destOrd="0" presId="urn:microsoft.com/office/officeart/2005/8/layout/orgChart1"/>
    <dgm:cxn modelId="{086EC58B-032E-403E-B6D2-FDF384D9E2C6}" type="presParOf" srcId="{E7E4A47B-8FEB-4678-951A-ED5D21832DA9}" destId="{EA4ECF4F-878A-4823-A76F-2F64965CFF94}" srcOrd="0" destOrd="0" presId="urn:microsoft.com/office/officeart/2005/8/layout/orgChart1"/>
    <dgm:cxn modelId="{C07D82E2-B08A-4D56-B975-3BD1E93E54C7}" type="presParOf" srcId="{EA4ECF4F-878A-4823-A76F-2F64965CFF94}" destId="{963DDE0D-E905-4A24-A0F0-014F6E6D3396}" srcOrd="0" destOrd="0" presId="urn:microsoft.com/office/officeart/2005/8/layout/orgChart1"/>
    <dgm:cxn modelId="{EDD09C4D-BAD6-40A6-8A0C-2A66B2C1187B}" type="presParOf" srcId="{EA4ECF4F-878A-4823-A76F-2F64965CFF94}" destId="{493FB0AD-F0D0-4025-ACBC-F47AEA3A96FE}" srcOrd="1" destOrd="0" presId="urn:microsoft.com/office/officeart/2005/8/layout/orgChart1"/>
    <dgm:cxn modelId="{4DF33508-A4AE-4B1E-8017-9D7B04DE2B65}" type="presParOf" srcId="{E7E4A47B-8FEB-4678-951A-ED5D21832DA9}" destId="{7E7C56CC-1E0C-4381-9D18-1BBBDA823E7C}" srcOrd="1" destOrd="0" presId="urn:microsoft.com/office/officeart/2005/8/layout/orgChart1"/>
    <dgm:cxn modelId="{A00FD56E-10C9-4596-AF3B-C660D3142C6F}" type="presParOf" srcId="{E7E4A47B-8FEB-4678-951A-ED5D21832DA9}" destId="{AF5ACD2D-35CC-4689-BEB9-663E00E12ACF}" srcOrd="2" destOrd="0" presId="urn:microsoft.com/office/officeart/2005/8/layout/orgChart1"/>
    <dgm:cxn modelId="{8AD89992-63D9-4F22-91FC-09BF172E70AA}" type="presParOf" srcId="{821A2BCF-2447-42FA-88D5-CCC921FECC8A}" destId="{2E37DA7B-3ED0-41DB-BB7E-739F19525879}" srcOrd="2" destOrd="0" presId="urn:microsoft.com/office/officeart/2005/8/layout/orgChart1"/>
    <dgm:cxn modelId="{0C4125E4-F2EB-4598-9CCE-DF0D17DD7CE6}" type="presParOf" srcId="{2E37DA7B-3ED0-41DB-BB7E-739F19525879}" destId="{D3885E54-4F01-4A1F-9784-7B04CFBF557C}" srcOrd="0" destOrd="0" presId="urn:microsoft.com/office/officeart/2005/8/layout/orgChart1"/>
    <dgm:cxn modelId="{E3C30E35-3998-452C-A320-929886531048}" type="presParOf" srcId="{2E37DA7B-3ED0-41DB-BB7E-739F19525879}" destId="{01E8C089-4EC9-4A2E-9323-387A97D36354}" srcOrd="1" destOrd="0" presId="urn:microsoft.com/office/officeart/2005/8/layout/orgChart1"/>
    <dgm:cxn modelId="{F47495F4-A997-44FB-86FD-836CEBF74C91}" type="presParOf" srcId="{01E8C089-4EC9-4A2E-9323-387A97D36354}" destId="{04C6F93B-02FE-42EA-A56A-B284A39BFBDA}" srcOrd="0" destOrd="0" presId="urn:microsoft.com/office/officeart/2005/8/layout/orgChart1"/>
    <dgm:cxn modelId="{D48F789B-D37C-42BA-92F5-B79612AA5E60}" type="presParOf" srcId="{04C6F93B-02FE-42EA-A56A-B284A39BFBDA}" destId="{965A4172-20EF-49A0-BED7-886985408D2C}" srcOrd="0" destOrd="0" presId="urn:microsoft.com/office/officeart/2005/8/layout/orgChart1"/>
    <dgm:cxn modelId="{6151A47C-736E-4D9B-8B7C-12F444F68C13}" type="presParOf" srcId="{04C6F93B-02FE-42EA-A56A-B284A39BFBDA}" destId="{80808C73-E8E3-4810-BD9A-2C473568D72C}" srcOrd="1" destOrd="0" presId="urn:microsoft.com/office/officeart/2005/8/layout/orgChart1"/>
    <dgm:cxn modelId="{66C9404A-A6FF-4AC6-9834-627C41403124}" type="presParOf" srcId="{01E8C089-4EC9-4A2E-9323-387A97D36354}" destId="{3E438638-8C02-484C-9BCF-671F6E7FF29C}" srcOrd="1" destOrd="0" presId="urn:microsoft.com/office/officeart/2005/8/layout/orgChart1"/>
    <dgm:cxn modelId="{935D9E9D-D484-4147-85B1-597F5CC0B595}" type="presParOf" srcId="{3E438638-8C02-484C-9BCF-671F6E7FF29C}" destId="{BD2F8586-1793-4FAC-B0CA-403DF41DC1ED}" srcOrd="0" destOrd="0" presId="urn:microsoft.com/office/officeart/2005/8/layout/orgChart1"/>
    <dgm:cxn modelId="{56DD6FEE-C6F7-4372-8215-1F14B1D62588}" type="presParOf" srcId="{3E438638-8C02-484C-9BCF-671F6E7FF29C}" destId="{C3F2D8C8-6EDC-4E1A-BACD-DFEC9505D833}" srcOrd="1" destOrd="0" presId="urn:microsoft.com/office/officeart/2005/8/layout/orgChart1"/>
    <dgm:cxn modelId="{0ED5160E-60FF-4213-9FE7-841B1D366B75}" type="presParOf" srcId="{C3F2D8C8-6EDC-4E1A-BACD-DFEC9505D833}" destId="{75E403A6-6B22-4F8B-B0C0-5C708FC2E367}" srcOrd="0" destOrd="0" presId="urn:microsoft.com/office/officeart/2005/8/layout/orgChart1"/>
    <dgm:cxn modelId="{2CD53F91-FDAC-4129-855D-679023CA1330}" type="presParOf" srcId="{75E403A6-6B22-4F8B-B0C0-5C708FC2E367}" destId="{8DE058F6-508C-480C-821E-4061774EECDA}" srcOrd="0" destOrd="0" presId="urn:microsoft.com/office/officeart/2005/8/layout/orgChart1"/>
    <dgm:cxn modelId="{CEB7FF41-C0F5-4FE4-9EAE-B093E435D734}" type="presParOf" srcId="{75E403A6-6B22-4F8B-B0C0-5C708FC2E367}" destId="{6383549E-91C4-4A31-B21C-87DCA5AE82A5}" srcOrd="1" destOrd="0" presId="urn:microsoft.com/office/officeart/2005/8/layout/orgChart1"/>
    <dgm:cxn modelId="{B38EB7CA-36DC-44C7-B6B6-5C4D4766E853}" type="presParOf" srcId="{C3F2D8C8-6EDC-4E1A-BACD-DFEC9505D833}" destId="{313CFB0E-E0CD-4161-AFC3-908F548F8284}" srcOrd="1" destOrd="0" presId="urn:microsoft.com/office/officeart/2005/8/layout/orgChart1"/>
    <dgm:cxn modelId="{94C7A91A-6724-489F-A440-16F72C12A8A4}" type="presParOf" srcId="{C3F2D8C8-6EDC-4E1A-BACD-DFEC9505D833}" destId="{F0255838-2364-42A9-9813-5FB8661CB762}" srcOrd="2" destOrd="0" presId="urn:microsoft.com/office/officeart/2005/8/layout/orgChart1"/>
    <dgm:cxn modelId="{CEB49B1C-9CC8-4836-8D4C-AA5CBC81BA9E}" type="presParOf" srcId="{01E8C089-4EC9-4A2E-9323-387A97D36354}" destId="{48F75CED-C40A-4C88-8894-038088BD5444}" srcOrd="2" destOrd="0" presId="urn:microsoft.com/office/officeart/2005/8/layout/orgChart1"/>
    <dgm:cxn modelId="{CE9E607E-B738-49B8-9DF5-135A1114EC40}" type="presParOf" srcId="{2E37DA7B-3ED0-41DB-BB7E-739F19525879}" destId="{825B1DAA-37EE-4FBA-B49C-C5AC73AA4EFD}" srcOrd="2" destOrd="0" presId="urn:microsoft.com/office/officeart/2005/8/layout/orgChart1"/>
    <dgm:cxn modelId="{5BE5E111-B15F-4CC2-B314-B707AA07E166}" type="presParOf" srcId="{2E37DA7B-3ED0-41DB-BB7E-739F19525879}" destId="{B4E6A8CB-5B10-4512-8A86-2400110D5AB6}" srcOrd="3" destOrd="0" presId="urn:microsoft.com/office/officeart/2005/8/layout/orgChart1"/>
    <dgm:cxn modelId="{2CC74026-2D80-4A6B-A7CF-8B25DED95893}" type="presParOf" srcId="{B4E6A8CB-5B10-4512-8A86-2400110D5AB6}" destId="{0F64FA46-40ED-4C6F-A74F-C95336545875}" srcOrd="0" destOrd="0" presId="urn:microsoft.com/office/officeart/2005/8/layout/orgChart1"/>
    <dgm:cxn modelId="{BA4B51E0-91AE-4D78-9F89-4C21A5DA1FE8}" type="presParOf" srcId="{0F64FA46-40ED-4C6F-A74F-C95336545875}" destId="{3435C3F7-A343-4BC5-9DB7-4A86888CD639}" srcOrd="0" destOrd="0" presId="urn:microsoft.com/office/officeart/2005/8/layout/orgChart1"/>
    <dgm:cxn modelId="{D431DB3C-F139-413E-B403-A131006E8B63}" type="presParOf" srcId="{0F64FA46-40ED-4C6F-A74F-C95336545875}" destId="{698E9ADC-00D8-4FAD-B2C8-A610D963E16D}" srcOrd="1" destOrd="0" presId="urn:microsoft.com/office/officeart/2005/8/layout/orgChart1"/>
    <dgm:cxn modelId="{40AB6D06-E750-4F25-8C58-3C4E629FB413}" type="presParOf" srcId="{B4E6A8CB-5B10-4512-8A86-2400110D5AB6}" destId="{BBDBCD35-8823-4EC1-8D9B-0A034D278483}" srcOrd="1" destOrd="0" presId="urn:microsoft.com/office/officeart/2005/8/layout/orgChart1"/>
    <dgm:cxn modelId="{7789CF26-51D7-4F86-8124-CFF9795E4D00}" type="presParOf" srcId="{B4E6A8CB-5B10-4512-8A86-2400110D5AB6}" destId="{292451A9-B5D7-4EB4-AB4A-A44E0D17C4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F781A-94B1-4A71-9EBC-2157F318C3D0}" type="doc">
      <dgm:prSet loTypeId="urn:microsoft.com/office/officeart/2005/8/layout/cycle3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F75D188-E1AE-4BCB-AC7D-D1AF93C902AB}">
      <dgm:prSet phldrT="[Text]"/>
      <dgm:spPr/>
      <dgm:t>
        <a:bodyPr/>
        <a:lstStyle/>
        <a:p>
          <a:r>
            <a:rPr lang="en-US" dirty="0"/>
            <a:t>Layout Dimensions</a:t>
          </a:r>
        </a:p>
      </dgm:t>
    </dgm:pt>
    <dgm:pt modelId="{BF5F532E-9DBF-4169-9972-470D19BE927F}" type="parTrans" cxnId="{EF1372BC-E1DB-4881-8519-939274C407B7}">
      <dgm:prSet/>
      <dgm:spPr/>
      <dgm:t>
        <a:bodyPr/>
        <a:lstStyle/>
        <a:p>
          <a:endParaRPr lang="en-US"/>
        </a:p>
      </dgm:t>
    </dgm:pt>
    <dgm:pt modelId="{B1DB3F47-27D7-40AF-81CB-1E1BB0501E89}" type="sibTrans" cxnId="{EF1372BC-E1DB-4881-8519-939274C407B7}">
      <dgm:prSet/>
      <dgm:spPr/>
      <dgm:t>
        <a:bodyPr/>
        <a:lstStyle/>
        <a:p>
          <a:endParaRPr lang="en-US"/>
        </a:p>
      </dgm:t>
    </dgm:pt>
    <dgm:pt modelId="{AED95F66-4A3C-4A68-A0D0-9DEC5151296E}">
      <dgm:prSet phldrT="[Text]"/>
      <dgm:spPr/>
      <dgm:t>
        <a:bodyPr/>
        <a:lstStyle/>
        <a:p>
          <a:r>
            <a:rPr lang="en-US" dirty="0"/>
            <a:t>Heating &amp; Cooling Load Calculations</a:t>
          </a:r>
        </a:p>
      </dgm:t>
    </dgm:pt>
    <dgm:pt modelId="{1DFA875D-892F-41AA-B220-37396F41F54D}" type="parTrans" cxnId="{CA8E5A20-4EDC-4BF3-9DF7-EFA5444AEC32}">
      <dgm:prSet/>
      <dgm:spPr/>
      <dgm:t>
        <a:bodyPr/>
        <a:lstStyle/>
        <a:p>
          <a:endParaRPr lang="en-US"/>
        </a:p>
      </dgm:t>
    </dgm:pt>
    <dgm:pt modelId="{830D9A4B-BC27-440D-B371-E038896C133C}" type="sibTrans" cxnId="{CA8E5A20-4EDC-4BF3-9DF7-EFA5444AEC32}">
      <dgm:prSet/>
      <dgm:spPr/>
      <dgm:t>
        <a:bodyPr/>
        <a:lstStyle/>
        <a:p>
          <a:endParaRPr lang="en-US"/>
        </a:p>
      </dgm:t>
    </dgm:pt>
    <dgm:pt modelId="{6E1935A6-F468-44F7-9A4F-E4A18E26D693}">
      <dgm:prSet phldrT="[Text]"/>
      <dgm:spPr/>
      <dgm:t>
        <a:bodyPr/>
        <a:lstStyle/>
        <a:p>
          <a:r>
            <a:rPr lang="en-US" dirty="0"/>
            <a:t>Airflow Calculations</a:t>
          </a:r>
        </a:p>
      </dgm:t>
    </dgm:pt>
    <dgm:pt modelId="{045A3D80-5C4C-465A-B8C4-9B4A210021DE}" type="parTrans" cxnId="{A8C87FC8-B3DA-4C8B-8C33-A6695A17868D}">
      <dgm:prSet/>
      <dgm:spPr/>
      <dgm:t>
        <a:bodyPr/>
        <a:lstStyle/>
        <a:p>
          <a:endParaRPr lang="en-US"/>
        </a:p>
      </dgm:t>
    </dgm:pt>
    <dgm:pt modelId="{6E183967-D642-46FC-9E44-488902780A63}" type="sibTrans" cxnId="{A8C87FC8-B3DA-4C8B-8C33-A6695A17868D}">
      <dgm:prSet/>
      <dgm:spPr/>
      <dgm:t>
        <a:bodyPr/>
        <a:lstStyle/>
        <a:p>
          <a:endParaRPr lang="en-US"/>
        </a:p>
      </dgm:t>
    </dgm:pt>
    <dgm:pt modelId="{4BD067C1-896B-43E6-9579-6CFD35170148}">
      <dgm:prSet phldrT="[Text]"/>
      <dgm:spPr/>
      <dgm:t>
        <a:bodyPr/>
        <a:lstStyle/>
        <a:p>
          <a:r>
            <a:rPr lang="en-US" dirty="0"/>
            <a:t>Equipment Sizing</a:t>
          </a:r>
        </a:p>
      </dgm:t>
    </dgm:pt>
    <dgm:pt modelId="{715F586E-7644-4389-92F1-39015F379924}" type="parTrans" cxnId="{9E15CFB3-217A-4CD9-A6AC-A716F2922FC8}">
      <dgm:prSet/>
      <dgm:spPr/>
      <dgm:t>
        <a:bodyPr/>
        <a:lstStyle/>
        <a:p>
          <a:endParaRPr lang="en-US"/>
        </a:p>
      </dgm:t>
    </dgm:pt>
    <dgm:pt modelId="{A8E24F76-1B19-4C9B-BAED-737CB9BD7E05}" type="sibTrans" cxnId="{9E15CFB3-217A-4CD9-A6AC-A716F2922FC8}">
      <dgm:prSet/>
      <dgm:spPr/>
      <dgm:t>
        <a:bodyPr/>
        <a:lstStyle/>
        <a:p>
          <a:endParaRPr lang="en-US"/>
        </a:p>
      </dgm:t>
    </dgm:pt>
    <dgm:pt modelId="{D825234B-4DDA-41C2-8FA1-8A67101B43A1}">
      <dgm:prSet phldrT="[Text]"/>
      <dgm:spPr/>
      <dgm:t>
        <a:bodyPr/>
        <a:lstStyle/>
        <a:p>
          <a:r>
            <a:rPr lang="en-US" dirty="0"/>
            <a:t>Internal and External Design Conditions </a:t>
          </a:r>
        </a:p>
      </dgm:t>
    </dgm:pt>
    <dgm:pt modelId="{23718C34-CCC9-4293-B182-FF311B8F0C07}" type="parTrans" cxnId="{EE48BB61-A5E8-4892-AC1F-AFBF31A5C199}">
      <dgm:prSet/>
      <dgm:spPr/>
      <dgm:t>
        <a:bodyPr/>
        <a:lstStyle/>
        <a:p>
          <a:endParaRPr lang="en-US"/>
        </a:p>
      </dgm:t>
    </dgm:pt>
    <dgm:pt modelId="{B9D2AD5D-F264-4377-875D-709B2CAF79D8}" type="sibTrans" cxnId="{EE48BB61-A5E8-4892-AC1F-AFBF31A5C199}">
      <dgm:prSet/>
      <dgm:spPr/>
      <dgm:t>
        <a:bodyPr/>
        <a:lstStyle/>
        <a:p>
          <a:endParaRPr lang="en-US"/>
        </a:p>
      </dgm:t>
    </dgm:pt>
    <dgm:pt modelId="{EC02DE72-1931-452C-9D9C-71EC8B08D1BF}" type="pres">
      <dgm:prSet presAssocID="{BCFF781A-94B1-4A71-9EBC-2157F318C3D0}" presName="Name0" presStyleCnt="0">
        <dgm:presLayoutVars>
          <dgm:dir/>
          <dgm:resizeHandles val="exact"/>
        </dgm:presLayoutVars>
      </dgm:prSet>
      <dgm:spPr/>
    </dgm:pt>
    <dgm:pt modelId="{D47F6C42-2BC3-430E-86DC-9780ED78C134}" type="pres">
      <dgm:prSet presAssocID="{BCFF781A-94B1-4A71-9EBC-2157F318C3D0}" presName="cycle" presStyleCnt="0"/>
      <dgm:spPr/>
    </dgm:pt>
    <dgm:pt modelId="{6000A414-157A-4582-B508-9BA95A3CBFD4}" type="pres">
      <dgm:prSet presAssocID="{6F75D188-E1AE-4BCB-AC7D-D1AF93C902AB}" presName="nodeFirstNode" presStyleLbl="node1" presStyleIdx="0" presStyleCnt="5">
        <dgm:presLayoutVars>
          <dgm:bulletEnabled val="1"/>
        </dgm:presLayoutVars>
      </dgm:prSet>
      <dgm:spPr/>
    </dgm:pt>
    <dgm:pt modelId="{C9885DB0-4ADF-43FF-AB71-CD4E54A756EB}" type="pres">
      <dgm:prSet presAssocID="{B1DB3F47-27D7-40AF-81CB-1E1BB0501E89}" presName="sibTransFirstNode" presStyleLbl="bgShp" presStyleIdx="0" presStyleCnt="1"/>
      <dgm:spPr/>
    </dgm:pt>
    <dgm:pt modelId="{4529D3E3-6086-4CFC-87D1-9699D6AF6616}" type="pres">
      <dgm:prSet presAssocID="{D825234B-4DDA-41C2-8FA1-8A67101B43A1}" presName="nodeFollowingNodes" presStyleLbl="node1" presStyleIdx="1" presStyleCnt="5">
        <dgm:presLayoutVars>
          <dgm:bulletEnabled val="1"/>
        </dgm:presLayoutVars>
      </dgm:prSet>
      <dgm:spPr/>
    </dgm:pt>
    <dgm:pt modelId="{1075B9DD-D7B6-4892-8FB3-5A6895AF88F7}" type="pres">
      <dgm:prSet presAssocID="{AED95F66-4A3C-4A68-A0D0-9DEC5151296E}" presName="nodeFollowingNodes" presStyleLbl="node1" presStyleIdx="2" presStyleCnt="5" custRadScaleRad="90535" custRadScaleInc="-22774">
        <dgm:presLayoutVars>
          <dgm:bulletEnabled val="1"/>
        </dgm:presLayoutVars>
      </dgm:prSet>
      <dgm:spPr/>
    </dgm:pt>
    <dgm:pt modelId="{21A12280-CD00-4CC5-9C78-3F206961919C}" type="pres">
      <dgm:prSet presAssocID="{6E1935A6-F468-44F7-9A4F-E4A18E26D693}" presName="nodeFollowingNodes" presStyleLbl="node1" presStyleIdx="3" presStyleCnt="5" custRadScaleRad="100616" custRadScaleInc="16775">
        <dgm:presLayoutVars>
          <dgm:bulletEnabled val="1"/>
        </dgm:presLayoutVars>
      </dgm:prSet>
      <dgm:spPr/>
    </dgm:pt>
    <dgm:pt modelId="{CB599A74-BDEF-4A20-A122-D2AFCF0CF421}" type="pres">
      <dgm:prSet presAssocID="{4BD067C1-896B-43E6-9579-6CFD3517014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A7AE2C3-BB11-4EEF-9650-48F1ED12A834}" type="presOf" srcId="{B1DB3F47-27D7-40AF-81CB-1E1BB0501E89}" destId="{C9885DB0-4ADF-43FF-AB71-CD4E54A756EB}" srcOrd="0" destOrd="0" presId="urn:microsoft.com/office/officeart/2005/8/layout/cycle3"/>
    <dgm:cxn modelId="{EF1372BC-E1DB-4881-8519-939274C407B7}" srcId="{BCFF781A-94B1-4A71-9EBC-2157F318C3D0}" destId="{6F75D188-E1AE-4BCB-AC7D-D1AF93C902AB}" srcOrd="0" destOrd="0" parTransId="{BF5F532E-9DBF-4169-9972-470D19BE927F}" sibTransId="{B1DB3F47-27D7-40AF-81CB-1E1BB0501E89}"/>
    <dgm:cxn modelId="{A8C87FC8-B3DA-4C8B-8C33-A6695A17868D}" srcId="{BCFF781A-94B1-4A71-9EBC-2157F318C3D0}" destId="{6E1935A6-F468-44F7-9A4F-E4A18E26D693}" srcOrd="3" destOrd="0" parTransId="{045A3D80-5C4C-465A-B8C4-9B4A210021DE}" sibTransId="{6E183967-D642-46FC-9E44-488902780A63}"/>
    <dgm:cxn modelId="{EE48BB61-A5E8-4892-AC1F-AFBF31A5C199}" srcId="{BCFF781A-94B1-4A71-9EBC-2157F318C3D0}" destId="{D825234B-4DDA-41C2-8FA1-8A67101B43A1}" srcOrd="1" destOrd="0" parTransId="{23718C34-CCC9-4293-B182-FF311B8F0C07}" sibTransId="{B9D2AD5D-F264-4377-875D-709B2CAF79D8}"/>
    <dgm:cxn modelId="{CA8E5A20-4EDC-4BF3-9DF7-EFA5444AEC32}" srcId="{BCFF781A-94B1-4A71-9EBC-2157F318C3D0}" destId="{AED95F66-4A3C-4A68-A0D0-9DEC5151296E}" srcOrd="2" destOrd="0" parTransId="{1DFA875D-892F-41AA-B220-37396F41F54D}" sibTransId="{830D9A4B-BC27-440D-B371-E038896C133C}"/>
    <dgm:cxn modelId="{3C9C567E-DB5B-4C1A-A07A-4D2854D1AE5E}" type="presOf" srcId="{6E1935A6-F468-44F7-9A4F-E4A18E26D693}" destId="{21A12280-CD00-4CC5-9C78-3F206961919C}" srcOrd="0" destOrd="0" presId="urn:microsoft.com/office/officeart/2005/8/layout/cycle3"/>
    <dgm:cxn modelId="{3E0A7EA8-4AA7-43BF-8CB3-9D82F0BE1F2F}" type="presOf" srcId="{6F75D188-E1AE-4BCB-AC7D-D1AF93C902AB}" destId="{6000A414-157A-4582-B508-9BA95A3CBFD4}" srcOrd="0" destOrd="0" presId="urn:microsoft.com/office/officeart/2005/8/layout/cycle3"/>
    <dgm:cxn modelId="{5951DE12-87E6-4D17-91A8-9E955EE043B1}" type="presOf" srcId="{BCFF781A-94B1-4A71-9EBC-2157F318C3D0}" destId="{EC02DE72-1931-452C-9D9C-71EC8B08D1BF}" srcOrd="0" destOrd="0" presId="urn:microsoft.com/office/officeart/2005/8/layout/cycle3"/>
    <dgm:cxn modelId="{9E15CFB3-217A-4CD9-A6AC-A716F2922FC8}" srcId="{BCFF781A-94B1-4A71-9EBC-2157F318C3D0}" destId="{4BD067C1-896B-43E6-9579-6CFD35170148}" srcOrd="4" destOrd="0" parTransId="{715F586E-7644-4389-92F1-39015F379924}" sibTransId="{A8E24F76-1B19-4C9B-BAED-737CB9BD7E05}"/>
    <dgm:cxn modelId="{6893094E-6EF9-4C69-89EB-CB766B32E730}" type="presOf" srcId="{4BD067C1-896B-43E6-9579-6CFD35170148}" destId="{CB599A74-BDEF-4A20-A122-D2AFCF0CF421}" srcOrd="0" destOrd="0" presId="urn:microsoft.com/office/officeart/2005/8/layout/cycle3"/>
    <dgm:cxn modelId="{F3284C52-9D97-430F-8196-8C7A1766872B}" type="presOf" srcId="{D825234B-4DDA-41C2-8FA1-8A67101B43A1}" destId="{4529D3E3-6086-4CFC-87D1-9699D6AF6616}" srcOrd="0" destOrd="0" presId="urn:microsoft.com/office/officeart/2005/8/layout/cycle3"/>
    <dgm:cxn modelId="{4C975CD1-A89B-4C78-92D8-4E3F725943A4}" type="presOf" srcId="{AED95F66-4A3C-4A68-A0D0-9DEC5151296E}" destId="{1075B9DD-D7B6-4892-8FB3-5A6895AF88F7}" srcOrd="0" destOrd="0" presId="urn:microsoft.com/office/officeart/2005/8/layout/cycle3"/>
    <dgm:cxn modelId="{48B4AAA6-8C39-4D31-8AAB-226C1B2AC67D}" type="presParOf" srcId="{EC02DE72-1931-452C-9D9C-71EC8B08D1BF}" destId="{D47F6C42-2BC3-430E-86DC-9780ED78C134}" srcOrd="0" destOrd="0" presId="urn:microsoft.com/office/officeart/2005/8/layout/cycle3"/>
    <dgm:cxn modelId="{DA21C185-D23D-4F95-9A1D-BF9BFDABB384}" type="presParOf" srcId="{D47F6C42-2BC3-430E-86DC-9780ED78C134}" destId="{6000A414-157A-4582-B508-9BA95A3CBFD4}" srcOrd="0" destOrd="0" presId="urn:microsoft.com/office/officeart/2005/8/layout/cycle3"/>
    <dgm:cxn modelId="{BB8836E8-93F7-48A0-9805-39844E2B6591}" type="presParOf" srcId="{D47F6C42-2BC3-430E-86DC-9780ED78C134}" destId="{C9885DB0-4ADF-43FF-AB71-CD4E54A756EB}" srcOrd="1" destOrd="0" presId="urn:microsoft.com/office/officeart/2005/8/layout/cycle3"/>
    <dgm:cxn modelId="{655D5C40-7EC3-47E2-8AED-77BF60379E9C}" type="presParOf" srcId="{D47F6C42-2BC3-430E-86DC-9780ED78C134}" destId="{4529D3E3-6086-4CFC-87D1-9699D6AF6616}" srcOrd="2" destOrd="0" presId="urn:microsoft.com/office/officeart/2005/8/layout/cycle3"/>
    <dgm:cxn modelId="{2CC33766-BD75-49EC-B817-6A6578034D01}" type="presParOf" srcId="{D47F6C42-2BC3-430E-86DC-9780ED78C134}" destId="{1075B9DD-D7B6-4892-8FB3-5A6895AF88F7}" srcOrd="3" destOrd="0" presId="urn:microsoft.com/office/officeart/2005/8/layout/cycle3"/>
    <dgm:cxn modelId="{CE069E02-DCEB-4762-9A00-2E6202E0E530}" type="presParOf" srcId="{D47F6C42-2BC3-430E-86DC-9780ED78C134}" destId="{21A12280-CD00-4CC5-9C78-3F206961919C}" srcOrd="4" destOrd="0" presId="urn:microsoft.com/office/officeart/2005/8/layout/cycle3"/>
    <dgm:cxn modelId="{09611C98-CBE5-4712-9F45-CF02E35CDC0A}" type="presParOf" srcId="{D47F6C42-2BC3-430E-86DC-9780ED78C134}" destId="{CB599A74-BDEF-4A20-A122-D2AFCF0CF42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B1DAA-37EE-4FBA-B49C-C5AC73AA4EFD}">
      <dsp:nvSpPr>
        <dsp:cNvPr id="0" name=""/>
        <dsp:cNvSpPr/>
      </dsp:nvSpPr>
      <dsp:spPr>
        <a:xfrm>
          <a:off x="4596069" y="902912"/>
          <a:ext cx="1748156" cy="829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980"/>
              </a:lnTo>
              <a:lnTo>
                <a:pt x="1748156" y="82998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F8586-1793-4FAC-B0CA-403DF41DC1ED}">
      <dsp:nvSpPr>
        <dsp:cNvPr id="0" name=""/>
        <dsp:cNvSpPr/>
      </dsp:nvSpPr>
      <dsp:spPr>
        <a:xfrm>
          <a:off x="1360220" y="2184349"/>
          <a:ext cx="1152450" cy="67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035"/>
              </a:lnTo>
              <a:lnTo>
                <a:pt x="1152450" y="675035"/>
              </a:lnTo>
            </a:path>
          </a:pathLst>
        </a:custGeom>
        <a:noFill/>
        <a:ln w="15875" cap="rnd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85E54-4F01-4A1F-9784-7B04CFBF557C}">
      <dsp:nvSpPr>
        <dsp:cNvPr id="0" name=""/>
        <dsp:cNvSpPr/>
      </dsp:nvSpPr>
      <dsp:spPr>
        <a:xfrm>
          <a:off x="2720440" y="902912"/>
          <a:ext cx="1875629" cy="829980"/>
        </a:xfrm>
        <a:custGeom>
          <a:avLst/>
          <a:gdLst/>
          <a:ahLst/>
          <a:cxnLst/>
          <a:rect l="0" t="0" r="0" b="0"/>
          <a:pathLst>
            <a:path>
              <a:moveTo>
                <a:pt x="1875629" y="0"/>
              </a:moveTo>
              <a:lnTo>
                <a:pt x="1875629" y="829980"/>
              </a:lnTo>
              <a:lnTo>
                <a:pt x="0" y="82998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B7EB8-3C2C-41D8-952A-3D0BABE4DA74}">
      <dsp:nvSpPr>
        <dsp:cNvPr id="0" name=""/>
        <dsp:cNvSpPr/>
      </dsp:nvSpPr>
      <dsp:spPr>
        <a:xfrm>
          <a:off x="4596069" y="902912"/>
          <a:ext cx="3712976" cy="2945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487"/>
              </a:lnTo>
              <a:lnTo>
                <a:pt x="3712976" y="2755487"/>
              </a:lnTo>
              <a:lnTo>
                <a:pt x="3712976" y="2945099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6A1B2-E989-4BFD-BD60-BF2A58A430E4}">
      <dsp:nvSpPr>
        <dsp:cNvPr id="0" name=""/>
        <dsp:cNvSpPr/>
      </dsp:nvSpPr>
      <dsp:spPr>
        <a:xfrm>
          <a:off x="4596069" y="902912"/>
          <a:ext cx="1336031" cy="2945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487"/>
              </a:lnTo>
              <a:lnTo>
                <a:pt x="1336031" y="2755487"/>
              </a:lnTo>
              <a:lnTo>
                <a:pt x="1336031" y="2945099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CBB-85E5-4BBE-9533-B9BE7C441F96}">
      <dsp:nvSpPr>
        <dsp:cNvPr id="0" name=""/>
        <dsp:cNvSpPr/>
      </dsp:nvSpPr>
      <dsp:spPr>
        <a:xfrm>
          <a:off x="3324091" y="902912"/>
          <a:ext cx="1271978" cy="2945099"/>
        </a:xfrm>
        <a:custGeom>
          <a:avLst/>
          <a:gdLst/>
          <a:ahLst/>
          <a:cxnLst/>
          <a:rect l="0" t="0" r="0" b="0"/>
          <a:pathLst>
            <a:path>
              <a:moveTo>
                <a:pt x="1271978" y="0"/>
              </a:moveTo>
              <a:lnTo>
                <a:pt x="1271978" y="2755487"/>
              </a:lnTo>
              <a:lnTo>
                <a:pt x="0" y="2755487"/>
              </a:lnTo>
              <a:lnTo>
                <a:pt x="0" y="2945099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92A48-299D-47F5-9640-F688CC83585D}">
      <dsp:nvSpPr>
        <dsp:cNvPr id="0" name=""/>
        <dsp:cNvSpPr/>
      </dsp:nvSpPr>
      <dsp:spPr>
        <a:xfrm>
          <a:off x="907978" y="902912"/>
          <a:ext cx="3688091" cy="2945099"/>
        </a:xfrm>
        <a:custGeom>
          <a:avLst/>
          <a:gdLst/>
          <a:ahLst/>
          <a:cxnLst/>
          <a:rect l="0" t="0" r="0" b="0"/>
          <a:pathLst>
            <a:path>
              <a:moveTo>
                <a:pt x="3688091" y="0"/>
              </a:moveTo>
              <a:lnTo>
                <a:pt x="3688091" y="2755487"/>
              </a:lnTo>
              <a:lnTo>
                <a:pt x="0" y="2755487"/>
              </a:lnTo>
              <a:lnTo>
                <a:pt x="0" y="2945099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D081E-2FE1-41CD-9B60-C889034917BD}">
      <dsp:nvSpPr>
        <dsp:cNvPr id="0" name=""/>
        <dsp:cNvSpPr/>
      </dsp:nvSpPr>
      <dsp:spPr>
        <a:xfrm>
          <a:off x="2680323" y="0"/>
          <a:ext cx="3831492" cy="902912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/>
            </a:rPr>
            <a:t>System Description</a:t>
          </a:r>
        </a:p>
      </dsp:txBody>
      <dsp:txXfrm>
        <a:off x="2680323" y="0"/>
        <a:ext cx="3831492" cy="902912"/>
      </dsp:txXfrm>
    </dsp:sp>
    <dsp:sp modelId="{901CBA1D-1DD0-43A7-A9BA-7CDA61F101AB}">
      <dsp:nvSpPr>
        <dsp:cNvPr id="0" name=""/>
        <dsp:cNvSpPr/>
      </dsp:nvSpPr>
      <dsp:spPr>
        <a:xfrm>
          <a:off x="5065" y="3848011"/>
          <a:ext cx="1805825" cy="902912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Control System</a:t>
          </a:r>
        </a:p>
      </dsp:txBody>
      <dsp:txXfrm>
        <a:off x="5065" y="3848011"/>
        <a:ext cx="1805825" cy="902912"/>
      </dsp:txXfrm>
    </dsp:sp>
    <dsp:sp modelId="{FD88AF84-111C-44A9-A2DE-8C9E8E808C9E}">
      <dsp:nvSpPr>
        <dsp:cNvPr id="0" name=""/>
        <dsp:cNvSpPr/>
      </dsp:nvSpPr>
      <dsp:spPr>
        <a:xfrm>
          <a:off x="2190114" y="3848011"/>
          <a:ext cx="2267954" cy="902912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Dehumidification System</a:t>
          </a:r>
        </a:p>
      </dsp:txBody>
      <dsp:txXfrm>
        <a:off x="2190114" y="3848011"/>
        <a:ext cx="2267954" cy="902912"/>
      </dsp:txXfrm>
    </dsp:sp>
    <dsp:sp modelId="{31B83120-69C4-4B3B-B77F-B4EE3C100AF6}">
      <dsp:nvSpPr>
        <dsp:cNvPr id="0" name=""/>
        <dsp:cNvSpPr/>
      </dsp:nvSpPr>
      <dsp:spPr>
        <a:xfrm>
          <a:off x="4837292" y="3848011"/>
          <a:ext cx="2189617" cy="902912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Fresh Air/Purge System</a:t>
          </a:r>
        </a:p>
      </dsp:txBody>
      <dsp:txXfrm>
        <a:off x="4837292" y="3848011"/>
        <a:ext cx="2189617" cy="902912"/>
      </dsp:txXfrm>
    </dsp:sp>
    <dsp:sp modelId="{963DDE0D-E905-4A24-A0F0-014F6E6D3396}">
      <dsp:nvSpPr>
        <dsp:cNvPr id="0" name=""/>
        <dsp:cNvSpPr/>
      </dsp:nvSpPr>
      <dsp:spPr>
        <a:xfrm>
          <a:off x="7406133" y="3848011"/>
          <a:ext cx="1805825" cy="902912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Local Space Heating</a:t>
          </a:r>
        </a:p>
      </dsp:txBody>
      <dsp:txXfrm>
        <a:off x="7406133" y="3848011"/>
        <a:ext cx="1805825" cy="902912"/>
      </dsp:txXfrm>
    </dsp:sp>
    <dsp:sp modelId="{965A4172-20EF-49A0-BED7-886985408D2C}">
      <dsp:nvSpPr>
        <dsp:cNvPr id="0" name=""/>
        <dsp:cNvSpPr/>
      </dsp:nvSpPr>
      <dsp:spPr>
        <a:xfrm>
          <a:off x="0" y="1281437"/>
          <a:ext cx="2720440" cy="902912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Utility Spar Buoy</a:t>
          </a:r>
        </a:p>
      </dsp:txBody>
      <dsp:txXfrm>
        <a:off x="0" y="1281437"/>
        <a:ext cx="2720440" cy="902912"/>
      </dsp:txXfrm>
    </dsp:sp>
    <dsp:sp modelId="{8DE058F6-508C-480C-821E-4061774EECDA}">
      <dsp:nvSpPr>
        <dsp:cNvPr id="0" name=""/>
        <dsp:cNvSpPr/>
      </dsp:nvSpPr>
      <dsp:spPr>
        <a:xfrm>
          <a:off x="2512670" y="2407929"/>
          <a:ext cx="1805825" cy="902912"/>
        </a:xfrm>
        <a:prstGeom prst="rect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Battery Room Exhaust</a:t>
          </a:r>
        </a:p>
      </dsp:txBody>
      <dsp:txXfrm>
        <a:off x="2512670" y="2407929"/>
        <a:ext cx="1805825" cy="902912"/>
      </dsp:txXfrm>
    </dsp:sp>
    <dsp:sp modelId="{3435C3F7-A343-4BC5-9DB7-4A86888CD639}">
      <dsp:nvSpPr>
        <dsp:cNvPr id="0" name=""/>
        <dsp:cNvSpPr/>
      </dsp:nvSpPr>
      <dsp:spPr>
        <a:xfrm>
          <a:off x="6344226" y="1281437"/>
          <a:ext cx="2872797" cy="902912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Power Spar Buoy</a:t>
          </a:r>
        </a:p>
      </dsp:txBody>
      <dsp:txXfrm>
        <a:off x="6344226" y="1281437"/>
        <a:ext cx="2872797" cy="90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85DB0-4ADF-43FF-AB71-CD4E54A756EB}">
      <dsp:nvSpPr>
        <dsp:cNvPr id="0" name=""/>
        <dsp:cNvSpPr/>
      </dsp:nvSpPr>
      <dsp:spPr>
        <a:xfrm>
          <a:off x="2582635" y="-35281"/>
          <a:ext cx="5347895" cy="5347895"/>
        </a:xfrm>
        <a:prstGeom prst="circularArrow">
          <a:avLst>
            <a:gd name="adj1" fmla="val 5544"/>
            <a:gd name="adj2" fmla="val 330680"/>
            <a:gd name="adj3" fmla="val 13736985"/>
            <a:gd name="adj4" fmla="val 174097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00A414-157A-4582-B508-9BA95A3CBFD4}">
      <dsp:nvSpPr>
        <dsp:cNvPr id="0" name=""/>
        <dsp:cNvSpPr/>
      </dsp:nvSpPr>
      <dsp:spPr>
        <a:xfrm>
          <a:off x="3983504" y="981"/>
          <a:ext cx="2546157" cy="1273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Layout Dimensions</a:t>
          </a:r>
        </a:p>
      </dsp:txBody>
      <dsp:txXfrm>
        <a:off x="4045651" y="63128"/>
        <a:ext cx="2421863" cy="1148784"/>
      </dsp:txXfrm>
    </dsp:sp>
    <dsp:sp modelId="{4529D3E3-6086-4CFC-87D1-9699D6AF6616}">
      <dsp:nvSpPr>
        <dsp:cNvPr id="0" name=""/>
        <dsp:cNvSpPr/>
      </dsp:nvSpPr>
      <dsp:spPr>
        <a:xfrm>
          <a:off x="6152439" y="1576804"/>
          <a:ext cx="2546157" cy="1273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Internal and External Design Conditions </a:t>
          </a:r>
        </a:p>
      </dsp:txBody>
      <dsp:txXfrm>
        <a:off x="6214586" y="1638951"/>
        <a:ext cx="2421863" cy="1148784"/>
      </dsp:txXfrm>
    </dsp:sp>
    <dsp:sp modelId="{1075B9DD-D7B6-4892-8FB3-5A6895AF88F7}">
      <dsp:nvSpPr>
        <dsp:cNvPr id="0" name=""/>
        <dsp:cNvSpPr/>
      </dsp:nvSpPr>
      <dsp:spPr>
        <a:xfrm>
          <a:off x="5557354" y="3617937"/>
          <a:ext cx="2546157" cy="1273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Heating &amp; Cooling Load Calculations</a:t>
          </a:r>
        </a:p>
      </dsp:txBody>
      <dsp:txXfrm>
        <a:off x="5619501" y="3680084"/>
        <a:ext cx="2421863" cy="1148784"/>
      </dsp:txXfrm>
    </dsp:sp>
    <dsp:sp modelId="{21A12280-CD00-4CC5-9C78-3F206961919C}">
      <dsp:nvSpPr>
        <dsp:cNvPr id="0" name=""/>
        <dsp:cNvSpPr/>
      </dsp:nvSpPr>
      <dsp:spPr>
        <a:xfrm>
          <a:off x="2331099" y="3873624"/>
          <a:ext cx="2546157" cy="1273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Airflow Calculations</a:t>
          </a:r>
        </a:p>
      </dsp:txBody>
      <dsp:txXfrm>
        <a:off x="2393246" y="3935771"/>
        <a:ext cx="2421863" cy="1148784"/>
      </dsp:txXfrm>
    </dsp:sp>
    <dsp:sp modelId="{CB599A74-BDEF-4A20-A122-D2AFCF0CF421}">
      <dsp:nvSpPr>
        <dsp:cNvPr id="0" name=""/>
        <dsp:cNvSpPr/>
      </dsp:nvSpPr>
      <dsp:spPr>
        <a:xfrm>
          <a:off x="1814570" y="1576804"/>
          <a:ext cx="2546157" cy="1273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Equipment Sizing</a:t>
          </a:r>
        </a:p>
      </dsp:txBody>
      <dsp:txXfrm>
        <a:off x="1876717" y="1638951"/>
        <a:ext cx="2421863" cy="114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CE221E-83ED-4F6C-BA5F-3F9E6FDB6953}" type="datetimeFigureOut">
              <a:rPr lang="en-US"/>
              <a:t>4/22/2016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853E5F-CE67-483C-A264-F17AC70E9CA2}" type="datetimeFigureOut">
              <a:rPr lang="en-US"/>
              <a:t>4/22/2016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91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99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</a:t>
            </a:r>
          </a:p>
          <a:p>
            <a:r>
              <a:rPr lang="en-CA" dirty="0"/>
              <a:t>2- Temperatures and %RH</a:t>
            </a:r>
          </a:p>
          <a:p>
            <a:r>
              <a:rPr lang="en-CA" dirty="0"/>
              <a:t>3</a:t>
            </a:r>
          </a:p>
          <a:p>
            <a:r>
              <a:rPr lang="en-CA" dirty="0"/>
              <a:t>4 – Once we obtain the highest</a:t>
            </a:r>
            <a:r>
              <a:rPr lang="en-CA" baseline="0" dirty="0"/>
              <a:t> airflow values, we determine the size and type of equipment to be implemented</a:t>
            </a:r>
            <a:endParaRPr lang="en-CA" dirty="0"/>
          </a:p>
          <a:p>
            <a:r>
              <a:rPr lang="en-CA" dirty="0"/>
              <a:t>5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164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Hot</a:t>
            </a:r>
            <a:r>
              <a:rPr lang="en-CA" baseline="0" dirty="0"/>
              <a:t> air is concentrated on top of the buoys, and will travel downwards </a:t>
            </a:r>
            <a:r>
              <a:rPr lang="en-CA" baseline="0" dirty="0" err="1"/>
              <a:t>tru</a:t>
            </a:r>
            <a:r>
              <a:rPr lang="en-CA" baseline="0" dirty="0"/>
              <a:t> the openings.</a:t>
            </a:r>
            <a:br>
              <a:rPr lang="en-CA" baseline="0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23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1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5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0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FA9E5-6744-4841-888F-9E7CC0C2B7EC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5940" y="786940"/>
            <a:ext cx="9654087" cy="261619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HVAC Design for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Triton S40 Tidal Power Platform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Clara Decan  </a:t>
            </a:r>
          </a:p>
          <a:p>
            <a:r>
              <a:rPr lang="en-US" dirty="0"/>
              <a:t>Alscott Air Systems</a:t>
            </a:r>
            <a:br>
              <a:rPr lang="en-US" dirty="0"/>
            </a:br>
            <a:r>
              <a:rPr lang="en-US" dirty="0"/>
              <a:t>Winter 2016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610" y="5384801"/>
            <a:ext cx="84741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85" y="898819"/>
            <a:ext cx="7991475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71" y="110307"/>
            <a:ext cx="10016104" cy="844287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HVAC Design Calculations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294212" y="4869160"/>
            <a:ext cx="60486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86300" y="4725144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22604" y="4581128"/>
            <a:ext cx="0" cy="11521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26060" y="898819"/>
            <a:ext cx="2664296" cy="18101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1600371" y="1223351"/>
            <a:ext cx="4203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Technical Details</a:t>
            </a:r>
            <a:r>
              <a:rPr lang="en-CA" sz="1600" dirty="0"/>
              <a:t> </a:t>
            </a:r>
            <a:r>
              <a:rPr lang="en-CA" dirty="0"/>
              <a:t>(Operational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Internal Space Temperature: 10-35</a:t>
            </a:r>
            <a:r>
              <a:rPr lang="en-US" i="1" baseline="30000" dirty="0"/>
              <a:t>o</a:t>
            </a:r>
            <a:r>
              <a:rPr lang="en-CA" dirty="0"/>
              <a:t>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Max. Absolute Humidity: 6.2 g/kg</a:t>
            </a:r>
          </a:p>
          <a:p>
            <a:r>
              <a:rPr lang="en-CA" dirty="0"/>
              <a:t>                Sea Water Temperature: 7</a:t>
            </a:r>
            <a:r>
              <a:rPr lang="en-US" i="1" baseline="30000" dirty="0"/>
              <a:t>o</a:t>
            </a:r>
            <a:r>
              <a:rPr lang="en-CA" dirty="0"/>
              <a:t> C              </a:t>
            </a:r>
          </a:p>
          <a:p>
            <a:r>
              <a:rPr lang="en-CA" dirty="0"/>
              <a:t>                Relative Humidity: </a:t>
            </a:r>
            <a:r>
              <a:rPr lang="en-US" i="1" dirty="0"/>
              <a:t>81%RH @ 10</a:t>
            </a:r>
            <a:r>
              <a:rPr lang="en-US" i="1" baseline="30000" dirty="0"/>
              <a:t>o</a:t>
            </a:r>
            <a:r>
              <a:rPr lang="en-US" i="1" dirty="0"/>
              <a:t>C          </a:t>
            </a:r>
          </a:p>
          <a:p>
            <a:r>
              <a:rPr lang="en-US" i="1" dirty="0"/>
              <a:t>                                                      18%RH @ 35</a:t>
            </a:r>
            <a:r>
              <a:rPr lang="en-US" i="1" baseline="30000" dirty="0"/>
              <a:t>o</a:t>
            </a:r>
            <a:r>
              <a:rPr lang="en-CA" dirty="0"/>
              <a:t> C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342884" y="4684494"/>
            <a:ext cx="90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6.2g/kg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4888" y="5932675"/>
            <a:ext cx="48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</a:t>
            </a:r>
            <a:r>
              <a:rPr lang="en-US" i="1" baseline="30000" dirty="0"/>
              <a:t>o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587059" y="590829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35</a:t>
            </a:r>
            <a:r>
              <a:rPr lang="en-US" i="1" baseline="30000" dirty="0"/>
              <a:t>o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086300" y="4869160"/>
            <a:ext cx="2736304" cy="8640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7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842" y="1313583"/>
            <a:ext cx="3838575" cy="490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4" y="182010"/>
            <a:ext cx="10016104" cy="966050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Specifics of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535" y="1017096"/>
            <a:ext cx="4238625" cy="5353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0416" y="1438775"/>
            <a:ext cx="1157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Dampers</a:t>
            </a:r>
            <a:endParaRPr lang="en-CA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77140" y="3693622"/>
            <a:ext cx="1288089" cy="7504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92535" y="4444034"/>
            <a:ext cx="1288089" cy="273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77139" y="4444033"/>
            <a:ext cx="1474318" cy="9655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81990" y="4120868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Space</a:t>
            </a:r>
            <a:br>
              <a:rPr lang="en-CA" dirty="0"/>
            </a:br>
            <a:r>
              <a:rPr lang="en-CA" dirty="0"/>
              <a:t> </a:t>
            </a:r>
            <a:r>
              <a:rPr lang="en-CA" sz="1600" dirty="0"/>
              <a:t>Heaters</a:t>
            </a:r>
            <a:endParaRPr lang="en-CA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672512" y="1617567"/>
            <a:ext cx="364067" cy="69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361745" y="1808107"/>
            <a:ext cx="814823" cy="5051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832752" y="1617567"/>
            <a:ext cx="916006" cy="767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9807" y="1008119"/>
            <a:ext cx="12602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Battery</a:t>
            </a:r>
          </a:p>
          <a:p>
            <a:r>
              <a:rPr lang="en-CA" sz="1600" dirty="0"/>
              <a:t>Exhaust</a:t>
            </a:r>
            <a:r>
              <a:rPr lang="en-CA" dirty="0"/>
              <a:t> Fan</a:t>
            </a:r>
          </a:p>
        </p:txBody>
      </p:sp>
      <p:sp>
        <p:nvSpPr>
          <p:cNvPr id="67" name="TextBox 66"/>
          <p:cNvSpPr txBox="1"/>
          <p:nvPr/>
        </p:nvSpPr>
        <p:spPr>
          <a:xfrm flipH="1">
            <a:off x="6143834" y="5132328"/>
            <a:ext cx="151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Dehumidifiers</a:t>
            </a:r>
            <a:r>
              <a:rPr lang="en-CA" dirty="0"/>
              <a:t> </a:t>
            </a:r>
          </a:p>
        </p:txBody>
      </p:sp>
      <p:cxnSp>
        <p:nvCxnSpPr>
          <p:cNvPr id="69" name="Straight Arrow Connector 68"/>
          <p:cNvCxnSpPr>
            <a:stCxn id="67" idx="2"/>
          </p:cNvCxnSpPr>
          <p:nvPr/>
        </p:nvCxnSpPr>
        <p:spPr>
          <a:xfrm flipH="1">
            <a:off x="5120784" y="5501660"/>
            <a:ext cx="1781480" cy="195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2"/>
          </p:cNvCxnSpPr>
          <p:nvPr/>
        </p:nvCxnSpPr>
        <p:spPr>
          <a:xfrm>
            <a:off x="6902264" y="5501660"/>
            <a:ext cx="1530888" cy="195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142048" y="6101612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Utility Spar Buoy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36465" y="6101612"/>
            <a:ext cx="187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Power Spar Buoy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2694" y="2060673"/>
            <a:ext cx="116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Fresh Air Intake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457" y="2054317"/>
            <a:ext cx="116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Fresh Air Intake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7557" y="938251"/>
            <a:ext cx="1365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Transfer (Openings &amp; Grating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169" y="1822748"/>
            <a:ext cx="1030313" cy="87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4552" y="100811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Purge Fan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107613" y="1377451"/>
            <a:ext cx="479123" cy="28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71" y="110307"/>
            <a:ext cx="10016104" cy="115845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2052" y="1484784"/>
            <a:ext cx="10016104" cy="3124201"/>
          </a:xfrm>
        </p:spPr>
        <p:txBody>
          <a:bodyPr>
            <a:normAutofit/>
          </a:bodyPr>
          <a:lstStyle/>
          <a:p>
            <a:r>
              <a:rPr lang="en-US" dirty="0"/>
              <a:t>Overall Platform Design Under Review</a:t>
            </a:r>
          </a:p>
          <a:p>
            <a:r>
              <a:rPr lang="en-US" dirty="0"/>
              <a:t>Dehumidifier Concept Under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pic>
        <p:nvPicPr>
          <p:cNvPr id="2050" name="Picture 2" descr="http://blog.dementiafriends.org.uk/wp-content/uploads/2014/11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908720"/>
            <a:ext cx="4572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4917" y="5252240"/>
            <a:ext cx="357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66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4" y="116633"/>
            <a:ext cx="10016104" cy="1008112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988" y="1124745"/>
            <a:ext cx="6554704" cy="46085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 Background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Design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HVAC Design Calculations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Specifics of Design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Current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6539"/>
            <a:ext cx="10016104" cy="1026091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 Information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867" y="4434119"/>
            <a:ext cx="229552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203" y="3166230"/>
            <a:ext cx="211455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4132" y="1832730"/>
            <a:ext cx="5676900" cy="42672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940" y="1229222"/>
            <a:ext cx="3078747" cy="248128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123" y="2118480"/>
            <a:ext cx="1009650" cy="104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537" y="6238370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Ref. http://www.marinerenewables.ca/wp-content/uploads/2015/11/BRTP_MRC_Infrastructure_Dec15th2105.pdf</a:t>
            </a:r>
          </a:p>
        </p:txBody>
      </p:sp>
    </p:spTree>
    <p:extLst>
      <p:ext uri="{BB962C8B-B14F-4D97-AF65-F5344CB8AC3E}">
        <p14:creationId xmlns:p14="http://schemas.microsoft.com/office/powerpoint/2010/main" val="1249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332656"/>
            <a:ext cx="10016104" cy="792088"/>
          </a:xfrm>
        </p:spPr>
        <p:txBody>
          <a:bodyPr>
            <a:normAutofit/>
          </a:bodyPr>
          <a:lstStyle/>
          <a:p>
            <a:r>
              <a:rPr lang="en-C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 - Triton S40 Tidal Power Platform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89" y="1628800"/>
            <a:ext cx="7800975" cy="459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58" y="200253"/>
            <a:ext cx="10016104" cy="852483"/>
          </a:xfrm>
        </p:spPr>
        <p:txBody>
          <a:bodyPr/>
          <a:lstStyle/>
          <a:p>
            <a:r>
              <a:rPr lang="en-C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 - Triton S40 Tidal Power Platform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1159789"/>
            <a:ext cx="8548438" cy="201006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4123" y="3204798"/>
            <a:ext cx="7040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Ref. http://www.blackrocktidalpower.com/fileadmin/data/pdf/SCHOTTEL_HYDRO/TRITON_S36_-_FORCE_2014.pdf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935" y="3794417"/>
            <a:ext cx="4562475" cy="240598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328" y="3794417"/>
            <a:ext cx="4210050" cy="241935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64030" y="6340139"/>
            <a:ext cx="684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Ref. http://www.marinerenewables.ca/wp-content/uploads/2015/11/BRTP_MRC_Infrastructure_Dec15th2105.pdf</a:t>
            </a:r>
          </a:p>
        </p:txBody>
      </p:sp>
    </p:spTree>
    <p:extLst>
      <p:ext uri="{BB962C8B-B14F-4D97-AF65-F5344CB8AC3E}">
        <p14:creationId xmlns:p14="http://schemas.microsoft.com/office/powerpoint/2010/main" val="19860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1464567"/>
            <a:ext cx="4248472" cy="4696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188641"/>
            <a:ext cx="10016104" cy="792088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Engineering Drawings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548" y="1399012"/>
            <a:ext cx="4343400" cy="4810125"/>
          </a:xfrm>
          <a:prstGeom prst="rect">
            <a:avLst/>
          </a:prstGeom>
        </p:spPr>
      </p:pic>
      <p:sp>
        <p:nvSpPr>
          <p:cNvPr id="7" name="Right Arrow Callout 6"/>
          <p:cNvSpPr/>
          <p:nvPr/>
        </p:nvSpPr>
        <p:spPr>
          <a:xfrm>
            <a:off x="3862164" y="1552248"/>
            <a:ext cx="1440160" cy="1089977"/>
          </a:xfrm>
          <a:prstGeom prst="rightArrowCallou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58508" y="1407815"/>
            <a:ext cx="1080120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7549" y="98072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4m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57648" y="1527167"/>
            <a:ext cx="10238" cy="111505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693463" y="1770851"/>
            <a:ext cx="122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3.025m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958508" y="1276689"/>
            <a:ext cx="0" cy="283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38628" y="1293841"/>
            <a:ext cx="0" cy="2584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62412" y="1517642"/>
            <a:ext cx="2964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376385" y="2642225"/>
            <a:ext cx="2964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71" y="110307"/>
            <a:ext cx="10016104" cy="115845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HVAC Design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2052" y="1484784"/>
            <a:ext cx="10016104" cy="3124201"/>
          </a:xfrm>
        </p:spPr>
        <p:txBody>
          <a:bodyPr>
            <a:normAutofit/>
          </a:bodyPr>
          <a:lstStyle/>
          <a:p>
            <a:r>
              <a:rPr lang="en-US" dirty="0"/>
              <a:t>Provide a Dehumidification System</a:t>
            </a:r>
          </a:p>
          <a:p>
            <a:r>
              <a:rPr lang="en-US" dirty="0"/>
              <a:t>Provide adequate ventilation for Battery Room during battery charging</a:t>
            </a:r>
          </a:p>
          <a:p>
            <a:r>
              <a:rPr lang="en-US" dirty="0"/>
              <a:t>Purge system </a:t>
            </a:r>
          </a:p>
          <a:p>
            <a:r>
              <a:rPr lang="en-US" dirty="0"/>
              <a:t>Design and suggest equipment of quality for a life span of 15 years.</a:t>
            </a:r>
          </a:p>
        </p:txBody>
      </p:sp>
    </p:spTree>
    <p:extLst>
      <p:ext uri="{BB962C8B-B14F-4D97-AF65-F5344CB8AC3E}">
        <p14:creationId xmlns:p14="http://schemas.microsoft.com/office/powerpoint/2010/main" val="39542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71" y="110307"/>
            <a:ext cx="10016104" cy="115845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Specifics of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9752679"/>
              </p:ext>
            </p:extLst>
          </p:nvPr>
        </p:nvGraphicFramePr>
        <p:xfrm>
          <a:off x="2002011" y="1042445"/>
          <a:ext cx="92170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27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71" y="110307"/>
            <a:ext cx="10016104" cy="115845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Basis of HVAC Design Calculations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948" y="5568658"/>
            <a:ext cx="847417" cy="90228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32660"/>
              </p:ext>
            </p:extLst>
          </p:nvPr>
        </p:nvGraphicFramePr>
        <p:xfrm>
          <a:off x="1341884" y="1268760"/>
          <a:ext cx="1051316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2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279</Words>
  <Application>Microsoft Office PowerPoint</Application>
  <PresentationFormat>Custom</PresentationFormat>
  <Paragraphs>76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Palatino Linotype</vt:lpstr>
      <vt:lpstr>Times New Roman</vt:lpstr>
      <vt:lpstr>Parallax</vt:lpstr>
      <vt:lpstr>HVAC Design for  Triton S40 Tidal Power Platform</vt:lpstr>
      <vt:lpstr>Agenda</vt:lpstr>
      <vt:lpstr>Background Information </vt:lpstr>
      <vt:lpstr>Overview - Triton S40 Tidal Power Platform</vt:lpstr>
      <vt:lpstr>Overview - Triton S40 Tidal Power Platform</vt:lpstr>
      <vt:lpstr>Engineering Drawings</vt:lpstr>
      <vt:lpstr>HVAC Design Objectives</vt:lpstr>
      <vt:lpstr>Specifics of Design</vt:lpstr>
      <vt:lpstr>Basis of HVAC Design Calculations</vt:lpstr>
      <vt:lpstr>HVAC Design Calculations</vt:lpstr>
      <vt:lpstr>Specifics of Design</vt:lpstr>
      <vt:lpstr>Current Status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2016-02-19T18:10:47Z</dcterms:created>
  <dcterms:modified xsi:type="dcterms:W3CDTF">2016-04-22T18:43:46Z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