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7" r:id="rId9"/>
    <p:sldId id="270" r:id="rId10"/>
    <p:sldId id="271" r:id="rId11"/>
    <p:sldId id="273" r:id="rId12"/>
    <p:sldId id="291" r:id="rId13"/>
    <p:sldId id="274" r:id="rId14"/>
    <p:sldId id="275" r:id="rId15"/>
    <p:sldId id="276" r:id="rId16"/>
    <p:sldId id="277" r:id="rId17"/>
    <p:sldId id="278" r:id="rId18"/>
    <p:sldId id="279" r:id="rId19"/>
    <p:sldId id="292" r:id="rId20"/>
    <p:sldId id="293" r:id="rId21"/>
    <p:sldId id="294" r:id="rId22"/>
    <p:sldId id="295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29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3" d="100"/>
          <a:sy n="43" d="100"/>
        </p:scale>
        <p:origin x="-1853" y="-4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mailto:mdou-3k@yandex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mdou-3k@yandex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7464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857168" y="-1150944"/>
            <a:ext cx="4593640" cy="35283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-243408"/>
            <a:ext cx="6678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«Детский сад № 3» городского округа Самара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83671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443004 г. Самара, ул. Нефтяников, д. 14а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тел.: (846) 330-37-16 факс: (846) 330-37-16 е-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mdou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-3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k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@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yandex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ru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 flipV="1">
            <a:off x="2771800" y="359559"/>
            <a:ext cx="637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628800"/>
            <a:ext cx="3888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 рамках образовательного проекта «Помним! Гордимся!» прошла встреча  воспитанников МБДОУ «Детский сад № 3» г.о. Самара с участником боевых действий, капитаном запаса Барсуковым Павлом Николаевичем.</a:t>
            </a:r>
          </a:p>
        </p:txBody>
      </p:sp>
      <p:pic>
        <p:nvPicPr>
          <p:cNvPr id="34818" name="Picture 2" descr="C:\Users\1\Desktop\Фото Встреча с Офицером Боевых действий, 2018 г\IMG_10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916832"/>
            <a:ext cx="4865599" cy="2160240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 rot="10800000" flipV="1">
            <a:off x="0" y="614184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Самара, 2018 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C:\Users\1\Desktop\Фото Встреча с Офицером Боевых действий, 2018 г\IMG_10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08720"/>
            <a:ext cx="5256584" cy="4442352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145200" y="361224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12160" y="1988840"/>
            <a:ext cx="28803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Щит российской державы,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свободы, и веры,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Символ доблести, славы,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Это вы – офицеры.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22" name="Picture 2" descr="C:\Users\1\Desktop\Фото Встреча с Офицером Боевых действий, 2018 г\IMG_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4664"/>
            <a:ext cx="7416824" cy="5967485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807006" y="23030"/>
            <a:ext cx="5040560" cy="2923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32240" y="980728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92080" y="1"/>
            <a:ext cx="3851920" cy="6816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Офицер - как много в слове - этом.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 жизни нашей ветра пронеслось.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 том слове преданность отвага.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честь с любовью всё слилось.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 любовью к Родине любимой.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Отвагой грозной для врагов.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дерзостью в боях красивой.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Что закипает словно кровь.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так люблю Вас Офицеры.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Той нашей Родины большой.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Все ваши подвиги воспеты.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я люблю Вас всей душой.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славлю Ваш прекрасный Подвиг.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прославляю вашу Честь.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Вы позабыли в жизни отдых.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Вам на службе не присесть.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Ведь враг не дремлет я же знаю.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На рубежах страны большой.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нас надёжно охраняет.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Тот Офицер с большой душой.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1\Desktop\Фото Встреча с Офицером Боевых действий, 2018 г\IMG_1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1526121"/>
            <a:ext cx="5040561" cy="3420174"/>
          </a:xfrm>
          <a:prstGeom prst="rect">
            <a:avLst/>
          </a:prstGeom>
          <a:noFill/>
        </p:spPr>
      </p:pic>
      <p:pic>
        <p:nvPicPr>
          <p:cNvPr id="8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341361" y="1016816"/>
            <a:ext cx="4841945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C:\Users\1\Desktop\Фото Встреча с Офицером Боевых действий, 2018 г\IMG_1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88840"/>
            <a:ext cx="8064896" cy="35532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188640"/>
            <a:ext cx="89644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Отстаивать независимость Родины, проявлять отвагу и героизм, быть верными воинской присяге, не запятнать свою честь предательством –эти качества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ЗАЩИТНИКА ОТЕЧЕСТВА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передаются из поколения в поколение ребятам надевающим шинели и вступающим в ряды Вооруженных Сил России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89216" y="1441344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0" name="Picture 2" descr="C:\Users\1\Desktop\Фото Встреча с Офицером Боевых действий, 2018 г\IMG_1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836712"/>
            <a:ext cx="4818245" cy="3528392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89216" y="289216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36096" y="620688"/>
            <a:ext cx="34563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С фотографии смотрит парнишка,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Взгляд усталый, серьезный такой.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 смерть не верится  - молод он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слишком,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Меж двух дат небольшой промежуток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Не успел накопить он годков.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Его нет. И становится жутко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Пустота...Брешь сквозь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сотни веков..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А с живыми останутся снимки –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Сотни копий с улыбок и глаз.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И в земле  -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опаленные "цинки"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Да суровость правдивых фраз.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C:\Users\1\Desktop\Фото Встреча с Офицером Боевых действий, 2018 г\IMG_1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5410558" cy="4536504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89216" y="1184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12160" y="476672"/>
            <a:ext cx="29523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Вы службу несете исправно,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На страже стоите всегда.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Порядок храните. И славны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Все ваши благие дела.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Не просто служить офицеру  - 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Здесь ум и смекалка нужна,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Порядочность, мудрость и смелость,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Отзывчивость и доброта.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Мы славим своих офицеров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За подвиги их и за то,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Что в наше нелегкое время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Их честность  - превыше всего!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18" name="Picture 2" descr="C:\Users\1\Desktop\Фото Встреча с Офицером Боевых действий, 2018 г\IMG_1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5615183" cy="4464496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89216" y="73192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00192" y="260648"/>
            <a:ext cx="2664296" cy="546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Как много смысла, в слове этом - офицеры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 нем целый мир, и кто его познал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Взвалив, на плечи, тяжесть воинской карьеры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Все, что имел, своей отчизне отдавал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Кого, не деньги, не красивые манеры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 жизни не прельщали никогда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Любовью к родине, пронизана их вера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выбор сделан раз и навсегда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C:\Users\1\Desktop\Фото Встреча с Офицером Боевых действий, 2018 г\IMG_1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72816"/>
            <a:ext cx="7308304" cy="36810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   Есть такая профессия - Родину защищать». Все мы помним эти замечательные слова из фильма «Офицеры». Действительно, кто-то гордится богатством, кто-то знатностью рода. Но русские офицеры гордились и гордятся тем, что защищают Отечество. В службе Отечеству - естьЧесть. И Россия гордится своими героями.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17208" y="1513352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C:\Users\1\Desktop\Фото Встреча с Офицером Боевых действий, 2018 г\IMG_1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5413958" cy="4896544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17208" y="73192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40152" y="260648"/>
            <a:ext cx="30243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Офицеры – это гордость и слава нашей армии и, конечно же, России. Во все времена эти люди были на вечной страже интересов собственной страны и всегда, несмотря на постоянные лишения и неудобства, своей грудью защищали ее жителей. Именно поэтому, офицер – это даже не профессия, а призвание.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в российской армии они служат, а не работают. Жизнь офицеров и их семей нельзя назвать безоблачной и легкой. Но, несмотря ни на что, они показывают пример преданности и чести. 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260649"/>
            <a:ext cx="6192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Маленький офицерик, или Рассказ маленького мальчика</a:t>
            </a:r>
            <a:endParaRPr lang="ru-RU" sz="20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764704"/>
            <a:ext cx="34563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Пусть я маленький ерошка, 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Пусть коверкаю слова!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Но мечтаю я немножко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Быть смелей седого льва.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Мама хочет дипломатом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Сделать в будущем меня;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Папа хочет адвокатом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Чтобы стал когда-то я.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их слушаю серьёзно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киваю им в ответ;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А потом вприпрыжку к деду,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У него спросить совет.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Picture 2" descr="C:\Users\1\Desktop\Фото Встреча с Офицером Боевых действий, 2018 г\IMG_1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908720"/>
            <a:ext cx="5327217" cy="3672408"/>
          </a:xfrm>
          <a:prstGeom prst="rect">
            <a:avLst/>
          </a:prstGeom>
          <a:noFill/>
        </p:spPr>
      </p:pic>
      <p:pic>
        <p:nvPicPr>
          <p:cNvPr id="8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508104" y="0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C:\Users\1\Desktop\Фото Встреча с Офицером Боевых действий, 2018 г\IMG_1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4680520" cy="5235836"/>
          </a:xfrm>
          <a:prstGeom prst="rect">
            <a:avLst/>
          </a:prstGeom>
          <a:noFill/>
        </p:spPr>
      </p:pic>
      <p:pic>
        <p:nvPicPr>
          <p:cNvPr id="3379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139952" y="-603448"/>
            <a:ext cx="6408713" cy="3717032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076056" y="2241605"/>
            <a:ext cx="381642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Павел Николаевич рассказал о мужестве солдат, поделился личными фотографиями с мест боевых действий.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836712"/>
            <a:ext cx="31683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«Не хочу быть дипломатом,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Адвокатом не хочу!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Буду Родины солдатом!» -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Деду громко прокричу.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Ну а ты, любимый деда,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Улыбнёшься, как всегда: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«Эх, мой милый непоседа! 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Офицером будешь - да!»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тебя услышу, деда,  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Генералом стану я!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Пусть сейчас я непоседа -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То теперь мечта моя! 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C:\Users\1\Desktop\Фото Встреча с Офицером Боевых действий, 2018 г\IMG_10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052736"/>
            <a:ext cx="561662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364088" y="332656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548680"/>
            <a:ext cx="3240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скажу я за обедом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Маме, папе и коту,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Что пойду, мой милый деда,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в военный институт.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Там я занят буду делом –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Все науки изучать!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Там меня научат смело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Маму, папу защищать!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А погоны на рубашке,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Тёмный кожаный ремень,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ботинки, и фуражку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Чистить будет мне не лень! 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C:\Users\1\Desktop\Фото Встреча с Офицером Боевых действий, 2018 г\IMG_10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764704"/>
            <a:ext cx="554461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436096" y="0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1124744"/>
            <a:ext cx="34563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все девочки задорно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Улыбаться будут мне,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Как домой поеду в форме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 дяде, тёте - всей родне!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Пусть я маленький ерошка,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Пусть я взрослым не чета!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Вот такая вот немножко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Защищать страну мечта!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51521" y="3668847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Кирилл Авдеенко</a:t>
            </a:r>
            <a:endParaRPr lang="ru-RU" sz="20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C:\Users\1\Desktop\Фото Встреча с Офицером Боевых действий, 2018 г\IMG_10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268760"/>
            <a:ext cx="561662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364088" y="260648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914" name="Picture 2" descr="C:\Users\1\Desktop\Фото Встреча с Офицером Боевых действий, 2018 г\IMG_1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4674570" cy="4464496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361224" y="73192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20072" y="260648"/>
            <a:ext cx="3923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Живи, Россия!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    Россия, Русь, страна отцов и дедов – 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Поля и горы, избы, купола.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Мужик-крестьянин –  так земле он предан,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Что хлеб, как солнце, держит на руках.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Война, разруха, слезы и потери.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Но россияне – это мощь земли!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Всё победили, всё преодолели!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Вновь солнце встало! Русь моя, живи!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Живи, цвети, иди к победе, к счастью,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Своим трудом, любовью озарись!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Пусть солнце светит, прочь уйдут ненастья,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Смеются дети, торжествует Жизнь!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                         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Monotype Corsiva" pitchFamily="66" charset="0"/>
              </a:rPr>
              <a:t>Тамара Бибич (Подшивадло), пос. Нечаевский </a:t>
            </a:r>
            <a:endParaRPr lang="ru-RU" sz="1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9938" name="Picture 2" descr="C:\Users\1\Desktop\Фото Встреча с Офицером Боевых действий, 2018 г\IMG_1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5849848" cy="5042972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304323" y="255571"/>
            <a:ext cx="4593640" cy="2664296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 rot="10800000" flipV="1">
            <a:off x="6516216" y="1099535"/>
            <a:ext cx="262778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pitchFamily="34" charset="0"/>
              </a:rPr>
              <a:t>Офицеры, офицеры,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pitchFamily="34" charset="0"/>
              </a:rPr>
              <a:t>ваше сердце под прицелом.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pitchFamily="34" charset="0"/>
              </a:rPr>
              <a:t>За Россию и свободу до конца.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pitchFamily="34" charset="0"/>
              </a:rPr>
              <a:t>Офицеры, россияне, пусть свобода воссияет, Заставляя в унисон звучать сердца.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62" name="Picture 2" descr="C:\Users\1\Desktop\Фото Встреча с Офицером Боевых действий, 2018 г\IMG_1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052736"/>
            <a:ext cx="6336704" cy="4868694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17208" y="577248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88640"/>
            <a:ext cx="660648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Русский солдат сильный, смелый, бесстрашный и в то же время добрый и порядочный!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 descr="C:\Users\1\Desktop\Фото Встреча с Офицером Боевых действий, 2018 г\IMG_10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8208912" cy="425840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20072" y="188640"/>
            <a:ext cx="36724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Вашей выправке, закалке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Позавидует любой.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Духом  - боевой Вы, сильный,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Сердцем  - вечно молодой.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17208" y="1225320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3010" name="Picture 2" descr="C:\Users\1\Desktop\Фото Встреча с Офицером Боевых действий, 2018 г\IMG_1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15362"/>
            <a:ext cx="5485117" cy="4113838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89216" y="577248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12160" y="1484784"/>
            <a:ext cx="28803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Много разных есть профессий,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Кто-то где-то преуспел.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Но любой мальчишка в детстве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Хочет быть как офицер.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Он подтянут, он умен  - 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Красотой не обделен.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Для ребят он всех пример  - 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Наш отважный офицер.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5058" name="Picture 2" descr="C:\Users\1\Desktop\Фото Встреча с Офицером Боевых действий, 2018 г\IMG_1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6088313" cy="4464496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304323" y="255571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32240" y="1340768"/>
            <a:ext cx="216024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на свете недавно живу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историю знаю по книжкам,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Но зато про большую войну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Я живые рассказы слышу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6082" name="Picture 2" descr="C:\Users\1\Desktop\Фото Встреча с Офицером Боевых действий, 2018 г\IMG_10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36712"/>
            <a:ext cx="7740352" cy="5020054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145200" y="361224"/>
            <a:ext cx="4593640" cy="2664296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7815"/>
            <a:ext cx="8964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Эта встреча оставит неизгладимый след в сердцах  наших детей.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C:\Users\1\Desktop\Фото Встреча с Офицером Боевых действий, 2018 г\IMG_1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96752"/>
            <a:ext cx="6350998" cy="3744416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361224" y="721264"/>
            <a:ext cx="4593640" cy="266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660232" y="764704"/>
            <a:ext cx="2232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Так уж вышло, что история России  -  это история военного подвига. 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Ни одно государство мира не вынесло столько войн, сколько довелось испытать России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.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144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073192" y="-934920"/>
            <a:ext cx="4593640" cy="35283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-459432"/>
            <a:ext cx="6678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«Детский сад № 3» городского округа Самара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83671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443004 г. Самара, ул. Нефтяников, д. 14а</a:t>
            </a:r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тел.: (846) 330-37-16 факс: (846) 330-37-16 е-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mdou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-3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k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@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yandex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.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ru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 flipV="1">
            <a:off x="2771800" y="359559"/>
            <a:ext cx="6372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</a:t>
            </a:r>
            <a:endParaRPr kumimoji="0" lang="ru-RU" sz="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 rot="10800000" flipV="1">
            <a:off x="0" y="622558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Самара, 2018 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1680" y="1443841"/>
            <a:ext cx="51663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Русские офицеры</a:t>
            </a:r>
          </a:p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Monotype Corsiva" pitchFamily="66" charset="0"/>
              </a:rPr>
              <a:t>Геннадий Толузаков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 жизни главное - выбор пути,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И достойные есть примеры -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Это русские офицеры,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Наша гордость и боль в груди.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Честь, Отечество и Любовь,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Словно знамя воинской веры,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Наши русские офицеры</a:t>
            </a:r>
            <a:b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Пронесли сквозь сраженья и кровь…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C:\Users\1\Desktop\Фото Встреча с Офицером Боевых действий, 2018 г\IMG_1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8568952" cy="4742042"/>
          </a:xfrm>
          <a:prstGeom prst="rect">
            <a:avLst/>
          </a:prstGeom>
          <a:noFill/>
        </p:spPr>
      </p:pic>
      <p:pic>
        <p:nvPicPr>
          <p:cNvPr id="5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364088" y="-315416"/>
            <a:ext cx="4593640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C:\Users\1\Desktop\Фото Встреча с Офицером Боевых действий, 2018 г\IMG_1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8553383" cy="5400600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465512" y="33464"/>
            <a:ext cx="5090249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C:\Users\1\Desktop\Фото Встреча с Офицером Боевых действий, 2018 г\IMG_1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8496944" cy="4498968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004048" y="-243408"/>
            <a:ext cx="5167188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C:\Users\1\Desktop\Фото Встреча с Офицером Боевых действий, 2018 г\IMG_1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8089200" cy="5019216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91439" y="-68601"/>
            <a:ext cx="517415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C:\Users\1\Desktop\Фото Встреча с Офицером Боевых действий, 2018 г\IMG_1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5472608" cy="4136226"/>
          </a:xfrm>
          <a:prstGeom prst="rect">
            <a:avLst/>
          </a:prstGeom>
          <a:noFill/>
        </p:spPr>
      </p:pic>
      <p:pic>
        <p:nvPicPr>
          <p:cNvPr id="4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145200" y="217208"/>
            <a:ext cx="4593640" cy="2664296"/>
          </a:xfrm>
          <a:prstGeom prst="rect">
            <a:avLst/>
          </a:prstGeom>
          <a:noFill/>
        </p:spPr>
      </p:pic>
      <p:pic>
        <p:nvPicPr>
          <p:cNvPr id="6" name="Picture 2" descr="C:\Users\1\Desktop\Фото Встреча с Офицером Боевых действий, 2018 г\IMG_1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356992"/>
            <a:ext cx="3654329" cy="24482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28184" y="260648"/>
            <a:ext cx="27363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Во многих горячих точках участвовали  тысячи наших соотечественников. Выполняли приказ за рубежами Родины, многие не вернулись из дальних стран, десятки из них числятся пропавшими без вести.</a:t>
            </a:r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hkolnye-prezentacii.ru/wp-content/uploads/2014/07/shablony-dlya-prezentacii012.jpg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C:\Users\1\Desktop\Фото Встреча с Офицером Боевых действий, 2018 г\IMG_1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052736"/>
            <a:ext cx="7488832" cy="4888362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1520" y="132467"/>
            <a:ext cx="87129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Воспитанники с большим интересом слушали рассказ Павла Николаевича о том, как солдаты, офицеры охраняют рубежи нашей Родины, рассматривали награды и фотографии с мест боевых действий.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5" name="Picture 2" descr="http://www.playcast.ru/uploads/2018/02/20/2467326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220072" y="188640"/>
            <a:ext cx="4593640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700</Words>
  <Application>Microsoft Office PowerPoint</Application>
  <PresentationFormat>Экран (4:3)</PresentationFormat>
  <Paragraphs>80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11</cp:revision>
  <dcterms:created xsi:type="dcterms:W3CDTF">2018-06-07T09:51:58Z</dcterms:created>
  <dcterms:modified xsi:type="dcterms:W3CDTF">2018-06-08T14:07:47Z</dcterms:modified>
</cp:coreProperties>
</file>