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4C71C-AE89-4317-A28A-0A2F4CF4DEC1}" type="datetimeFigureOut">
              <a:rPr lang="pt-BR" smtClean="0"/>
              <a:t>17/12/2017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36519-38C7-4D99-950F-E49D87660A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4931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4C71C-AE89-4317-A28A-0A2F4CF4DEC1}" type="datetimeFigureOut">
              <a:rPr lang="pt-BR" smtClean="0"/>
              <a:t>17/12/2017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36519-38C7-4D99-950F-E49D87660A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9534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4C71C-AE89-4317-A28A-0A2F4CF4DEC1}" type="datetimeFigureOut">
              <a:rPr lang="pt-BR" smtClean="0"/>
              <a:t>17/12/2017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36519-38C7-4D99-950F-E49D87660A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2938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4C71C-AE89-4317-A28A-0A2F4CF4DEC1}" type="datetimeFigureOut">
              <a:rPr lang="pt-BR" smtClean="0"/>
              <a:t>17/12/2017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36519-38C7-4D99-950F-E49D87660A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6216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4C71C-AE89-4317-A28A-0A2F4CF4DEC1}" type="datetimeFigureOut">
              <a:rPr lang="pt-BR" smtClean="0"/>
              <a:t>17/12/2017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36519-38C7-4D99-950F-E49D87660A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6892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4C71C-AE89-4317-A28A-0A2F4CF4DEC1}" type="datetimeFigureOut">
              <a:rPr lang="pt-BR" smtClean="0"/>
              <a:t>17/12/2017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36519-38C7-4D99-950F-E49D87660A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4093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4C71C-AE89-4317-A28A-0A2F4CF4DEC1}" type="datetimeFigureOut">
              <a:rPr lang="pt-BR" smtClean="0"/>
              <a:t>17/12/2017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36519-38C7-4D99-950F-E49D87660A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1375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4C71C-AE89-4317-A28A-0A2F4CF4DEC1}" type="datetimeFigureOut">
              <a:rPr lang="pt-BR" smtClean="0"/>
              <a:t>17/12/2017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36519-38C7-4D99-950F-E49D87660A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2469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4C71C-AE89-4317-A28A-0A2F4CF4DEC1}" type="datetimeFigureOut">
              <a:rPr lang="pt-BR" smtClean="0"/>
              <a:t>17/12/2017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36519-38C7-4D99-950F-E49D87660A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0781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4C71C-AE89-4317-A28A-0A2F4CF4DEC1}" type="datetimeFigureOut">
              <a:rPr lang="pt-BR" smtClean="0"/>
              <a:t>17/12/2017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36519-38C7-4D99-950F-E49D87660A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3727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4C71C-AE89-4317-A28A-0A2F4CF4DEC1}" type="datetimeFigureOut">
              <a:rPr lang="pt-BR" smtClean="0"/>
              <a:t>17/12/2017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36519-38C7-4D99-950F-E49D87660A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756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4C71C-AE89-4317-A28A-0A2F4CF4DEC1}" type="datetimeFigureOut">
              <a:rPr lang="pt-BR" smtClean="0"/>
              <a:t>17/12/2017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36519-38C7-4D99-950F-E49D87660A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4952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anca Módolo_suicídio_Rádio Tole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32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3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do Office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Ari</dc:creator>
  <cp:lastModifiedBy>Ari</cp:lastModifiedBy>
  <cp:revision>2</cp:revision>
  <dcterms:created xsi:type="dcterms:W3CDTF">2017-12-17T11:11:05Z</dcterms:created>
  <dcterms:modified xsi:type="dcterms:W3CDTF">2017-12-17T11:32:41Z</dcterms:modified>
</cp:coreProperties>
</file>