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E350B9-424C-4A4A-97DA-C286DD2D4D40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302FEF-A89C-482E-A0F2-79AF3F27E9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5" descr="narcissus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440">
            <a:off x="74306" y="5032746"/>
            <a:ext cx="1905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лученко\Desktop\Мамы\для презентации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608512" cy="6400711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5421" y="5534561"/>
            <a:ext cx="664141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JasmineUPC" pitchFamily="18" charset="-34"/>
              </a:rPr>
              <a:t>Самая прекрасная из женщин –</a:t>
            </a:r>
            <a:b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JasmineUPC" pitchFamily="18" charset="-34"/>
              </a:rPr>
            </a:br>
            <a:r>
              <a:rPr lang="ru-RU" sz="40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JasmineUPC" pitchFamily="18" charset="-34"/>
              </a:rPr>
              <a:t>Женщина с ребенком на руках!</a:t>
            </a:r>
          </a:p>
        </p:txBody>
      </p:sp>
      <p:pic>
        <p:nvPicPr>
          <p:cNvPr id="6" name="Picture 55" descr="narcissus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57018">
            <a:off x="299274" y="4093023"/>
            <a:ext cx="1905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5" descr="narcissus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1138">
            <a:off x="1315244" y="4113317"/>
            <a:ext cx="1905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Моя Мама Лучшая На Свете  мину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лученко\Desktop\Мамы\для презентации\1411060.1319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98" y="-531440"/>
            <a:ext cx="5689530" cy="6624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8" name="Рисунок 2" descr="Spring in my heart by Verascrap (26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18" y="894331"/>
            <a:ext cx="41814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естиугольник 5"/>
          <p:cNvSpPr/>
          <p:nvPr/>
        </p:nvSpPr>
        <p:spPr>
          <a:xfrm>
            <a:off x="1187624" y="4370817"/>
            <a:ext cx="1418081" cy="2232248"/>
          </a:xfrm>
          <a:prstGeom prst="hexagon">
            <a:avLst>
              <a:gd name="adj" fmla="val 27493"/>
              <a:gd name="vf" fmla="val 11547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3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1\001 Newborn Sam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1\98223642_57985_26943836_DSC_646120copy_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15547" cy="573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1\jen.mi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1" y="332656"/>
            <a:ext cx="8801134" cy="6264696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1\94225588_Mother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576064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79268">
            <a:off x="-750137" y="2115908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1\0b0e80bb51bb2f374c9336f95b0c12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184576" cy="6501458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учное управление 3"/>
          <p:cNvSpPr/>
          <p:nvPr/>
        </p:nvSpPr>
        <p:spPr>
          <a:xfrm>
            <a:off x="6300192" y="4725144"/>
            <a:ext cx="1452678" cy="1964954"/>
          </a:xfrm>
          <a:prstGeom prst="flowChartManualOperation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531739" cy="356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3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ia\Desktop\DSCF0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8201025" cy="576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 descr="0_6d4de_a2da93ac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9912"/>
            <a:ext cx="5529609" cy="49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0">
        <p14:rippl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лученко\Desktop\Мамы\для презентации\111111c0a23f33e7a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5</Words>
  <Application>Microsoft Office PowerPoint</Application>
  <PresentationFormat>Экран (4:3)</PresentationFormat>
  <Paragraphs>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Слученко</dc:creator>
  <cp:lastModifiedBy>Olia</cp:lastModifiedBy>
  <cp:revision>22</cp:revision>
  <dcterms:created xsi:type="dcterms:W3CDTF">2013-10-28T07:24:28Z</dcterms:created>
  <dcterms:modified xsi:type="dcterms:W3CDTF">2013-11-24T13:25:34Z</dcterms:modified>
</cp:coreProperties>
</file>