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0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1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95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1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4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6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29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2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C147-45F9-4404-A209-2CEEC649A04F}" type="datetimeFigureOut">
              <a:rPr lang="es-MX" smtClean="0"/>
              <a:t>31/01/2018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38BE-9F99-49C1-9BAE-3975666E31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7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://casadelaiaia.com/portal/es/evening-hotel/street-view/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://www.hotelesmision.com.mx/e_veracruz_orizaba.php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www.ihg.com/holidayinn/hotels/us/es/orizaba/veroz/hoteldetail?cm_mmc=GoogleMaps-_-hi-_-MXEN-_-vero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54"/>
            <a:ext cx="3050012" cy="20024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88" y="4855334"/>
            <a:ext cx="3050012" cy="20100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24" y="4855455"/>
            <a:ext cx="3050012" cy="20058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9" y="4850067"/>
            <a:ext cx="3116883" cy="2002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97" y="11288"/>
            <a:ext cx="4127310" cy="25210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87"/>
            <a:ext cx="4365939" cy="25210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07" y="15753"/>
            <a:ext cx="2966796" cy="1954715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40558"/>
              </p:ext>
            </p:extLst>
          </p:nvPr>
        </p:nvGraphicFramePr>
        <p:xfrm>
          <a:off x="41654" y="2649878"/>
          <a:ext cx="12111709" cy="2107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746"/>
                <a:gridCol w="5164451"/>
                <a:gridCol w="3923512"/>
              </a:tblGrid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err="1" smtClean="0">
                          <a:effectLst/>
                        </a:rPr>
                        <a:t>Holiday</a:t>
                      </a:r>
                      <a:r>
                        <a:rPr lang="es-MX" sz="1200" b="1" u="none" strike="noStrike" dirty="0" smtClean="0">
                          <a:effectLst/>
                        </a:rPr>
                        <a:t> </a:t>
                      </a:r>
                      <a:r>
                        <a:rPr lang="es-MX" sz="1200" b="1" u="none" strike="noStrike" dirty="0" err="1">
                          <a:effectLst/>
                        </a:rPr>
                        <a:t>Inn</a:t>
                      </a:r>
                      <a:r>
                        <a:rPr lang="es-MX" sz="1200" b="1" u="none" strike="noStrike" dirty="0">
                          <a:effectLst/>
                        </a:rPr>
                        <a:t> </a:t>
                      </a:r>
                      <a:r>
                        <a:rPr lang="es-MX" sz="1200" b="1" u="none" strike="noStrike" dirty="0" smtClean="0">
                          <a:effectLst/>
                        </a:rPr>
                        <a:t>Orizaba  (Hotel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 Sede)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sng" strike="noStrike" dirty="0">
                          <a:effectLst/>
                          <a:hlinkClick r:id="rId9"/>
                        </a:rPr>
                        <a:t>https://www.ihg.com/holidayinn/hotels/us/es/orizaba/veroz</a:t>
                      </a:r>
                      <a:endParaRPr lang="es-MX" sz="10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01 800 000 04 04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err="1">
                          <a:effectLst/>
                        </a:rPr>
                        <a:t>Mision</a:t>
                      </a:r>
                      <a:r>
                        <a:rPr lang="es-MX" sz="1200" b="1" u="none" strike="noStrike" dirty="0">
                          <a:effectLst/>
                        </a:rPr>
                        <a:t> Orizaba ex Casa Real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sng" strike="noStrike" dirty="0">
                          <a:effectLst/>
                          <a:hlinkClick r:id="rId10"/>
                        </a:rPr>
                        <a:t>http://www.hotelesmision.com.mx/e_veracruz_orizaba.php</a:t>
                      </a:r>
                      <a:endParaRPr lang="es-MX" sz="10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01 272 106 9294             </a:t>
                      </a:r>
                      <a:r>
                        <a:rPr lang="es-MX" sz="1000" u="none" strike="noStrike" dirty="0" err="1" smtClean="0">
                          <a:effectLst/>
                        </a:rPr>
                        <a:t>Whatsapp</a:t>
                      </a:r>
                      <a:r>
                        <a:rPr lang="es-MX" sz="1000" u="none" strike="noStrike" dirty="0" smtClean="0">
                          <a:effectLst/>
                        </a:rPr>
                        <a:t> 2721549648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Casa de la </a:t>
                      </a:r>
                      <a:r>
                        <a:rPr lang="es-MX" sz="1200" b="1" u="none" strike="noStrike" dirty="0" err="1">
                          <a:effectLst/>
                        </a:rPr>
                        <a:t>iaia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sng" strike="noStrike" dirty="0">
                          <a:effectLst/>
                          <a:hlinkClick r:id="rId11"/>
                        </a:rPr>
                        <a:t>http://casadelaiaia.com/portal/es/evening-hotel/street-view/</a:t>
                      </a:r>
                      <a:endParaRPr lang="es-MX" sz="10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01 (272) 726 4862 / 726 3747          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Whatsapp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272 190 9572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Tres79 Hotel Boutique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http://www.tres79hotelboutique.com/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01 (272) 725 2379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err="1">
                          <a:effectLst/>
                        </a:rPr>
                        <a:t>Haus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http://www.hoteleshaus.com/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01 (272) 72 410 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Ha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http://www.hotelesha.com.mx/index.php/es/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01 (272) 72 5 36 99 </a:t>
                      </a:r>
                      <a:r>
                        <a:rPr lang="es-MX" sz="1000" u="none" strike="noStrike" dirty="0" err="1">
                          <a:effectLst/>
                        </a:rPr>
                        <a:t>ó</a:t>
                      </a:r>
                      <a:r>
                        <a:rPr lang="es-MX" sz="1000" u="none" strike="noStrike" dirty="0">
                          <a:effectLst/>
                        </a:rPr>
                        <a:t> 01 (272) 72 5 34 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 err="1">
                          <a:effectLst/>
                        </a:rPr>
                        <a:t>L'Orbe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https://www.hotellorbe.com/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01 (272) 72 5 50 33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HAUS Express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https://www.hoteles.com/ho670456/hoteles-haus-express-orizaba-mexico/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01 272 724 4000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Orizaba </a:t>
                      </a:r>
                      <a:r>
                        <a:rPr lang="es-MX" sz="1200" b="1" u="none" strike="noStrike" dirty="0" err="1">
                          <a:effectLst/>
                        </a:rPr>
                        <a:t>Inn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http://www.hotelorizabainn.com.mx/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01(272)-72-50626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Hotel Trueba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http://www.hoteltrueba.com/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01 800 7018314       </a:t>
                      </a:r>
                      <a:r>
                        <a:rPr lang="en-US" sz="1000" u="none" strike="noStrike" dirty="0" err="1">
                          <a:effectLst/>
                        </a:rPr>
                        <a:t>Whatsapp</a:t>
                      </a:r>
                      <a:r>
                        <a:rPr lang="en-US" sz="1000" u="none" strike="noStrike" dirty="0">
                          <a:effectLst/>
                        </a:rPr>
                        <a:t> 2721031464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effectLst/>
                        </a:rPr>
                        <a:t>Hotel Alameda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01 (272) 72 5 71 43   </a:t>
                      </a:r>
                      <a:r>
                        <a:rPr lang="en-US" sz="1000" u="none" strike="noStrike" dirty="0" err="1">
                          <a:effectLst/>
                        </a:rPr>
                        <a:t>Whatsapp</a:t>
                      </a:r>
                      <a:r>
                        <a:rPr lang="en-US" sz="1000" u="none" strike="noStrike" dirty="0">
                          <a:effectLst/>
                        </a:rPr>
                        <a:t> 044 272 135 00 56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559122" y="2009105"/>
            <a:ext cx="348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HOTELES EN ORIZABA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669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27383"/>
              </p:ext>
            </p:extLst>
          </p:nvPr>
        </p:nvGraphicFramePr>
        <p:xfrm>
          <a:off x="41654" y="2649878"/>
          <a:ext cx="12111709" cy="2107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746"/>
                <a:gridCol w="5164451"/>
                <a:gridCol w="3923512"/>
              </a:tblGrid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Villas </a:t>
                      </a:r>
                      <a:r>
                        <a:rPr lang="es-MX" sz="1200" b="1" dirty="0" err="1" smtClean="0"/>
                        <a:t>Layfer</a:t>
                      </a:r>
                      <a:endParaRPr lang="es-MX" sz="1200" b="1" dirty="0" smtClean="0"/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http://www.hoteleslayfer.com/</a:t>
                      </a:r>
                      <a:endParaRPr lang="es-MX" sz="10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01 271 716 0950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err="1" smtClean="0"/>
                        <a:t>Layfer</a:t>
                      </a:r>
                      <a:r>
                        <a:rPr lang="es-MX" sz="1200" b="1" dirty="0" smtClean="0"/>
                        <a:t> Express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http://www.hoteleslayfer.com/</a:t>
                      </a: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01 271 405 1500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737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err="1" smtClean="0"/>
                        <a:t>Layfer</a:t>
                      </a:r>
                      <a:endParaRPr lang="es-MX" sz="1200" b="1" dirty="0" smtClean="0"/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http://www.hoteleslayfer.com/</a:t>
                      </a: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01 271 714 0505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rtl="0"/>
                      <a:r>
                        <a:rPr lang="es-MX" sz="1200" b="1" dirty="0" smtClean="0"/>
                        <a:t>Suites </a:t>
                      </a:r>
                      <a:r>
                        <a:rPr lang="es-MX" sz="1200" b="1" dirty="0" err="1" smtClean="0"/>
                        <a:t>Layfer</a:t>
                      </a:r>
                      <a:endParaRPr lang="es-MX" sz="1200" b="1" dirty="0" smtClean="0"/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http://www.hoteleslayfer.com/</a:t>
                      </a: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01 271 717 3200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Villa Florida Hotel &amp; Suites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http://villaflorida.com.mx/cordoba/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dirty="0" smtClean="0"/>
                        <a:t>01 800 10 VILLA           01(271) 716.33.33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El Pueblito</a:t>
                      </a: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https://www.hotelpueblitofortin.com/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01 271 713 1088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err="1" smtClean="0"/>
                        <a:t>Comfort</a:t>
                      </a:r>
                      <a:r>
                        <a:rPr lang="es-MX" sz="1200" b="1" dirty="0" smtClean="0"/>
                        <a:t> </a:t>
                      </a:r>
                      <a:r>
                        <a:rPr lang="es-MX" sz="1200" b="1" dirty="0" err="1" smtClean="0"/>
                        <a:t>Inn</a:t>
                      </a:r>
                      <a:r>
                        <a:rPr lang="es-MX" sz="1200" b="1" dirty="0" smtClean="0"/>
                        <a:t> Córdoba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http://www.comfortinncordoba.com/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01 271 718 0777</a:t>
                      </a:r>
                      <a:endParaRPr lang="es-MX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Palacio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http://www.hotelpalaciocordoba.com.mx/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01 271 712 2188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HB </a:t>
                      </a:r>
                      <a:r>
                        <a:rPr lang="es-MX" sz="1200" b="1" dirty="0" err="1" smtClean="0"/>
                        <a:t>Cordoba</a:t>
                      </a:r>
                      <a:endParaRPr lang="es-MX" sz="1200" b="1" dirty="0" smtClean="0"/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http://www.hotelbello.com/hbcordoba/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/>
                        <a:t>01 271 714 2800</a:t>
                      </a:r>
                      <a:endParaRPr lang="es-MX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Posada Loma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https://www.posadaloma.com/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dirty="0" smtClean="0"/>
                        <a:t>01 271 713 0658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</a:tr>
              <a:tr h="1492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Posada Pastora</a:t>
                      </a:r>
                    </a:p>
                  </a:txBody>
                  <a:tcPr marL="8715" marR="8715" marT="8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http://www.hotelpastora.com/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dirty="0" smtClean="0"/>
                        <a:t>01 271 712 8882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5" marR="8715" marT="8715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679"/>
            <a:ext cx="2949262" cy="20263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1" y="4830831"/>
            <a:ext cx="2949262" cy="20271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04" y="4829577"/>
            <a:ext cx="3348044" cy="20155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3" y="4830832"/>
            <a:ext cx="3196091" cy="20271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"/>
            <a:ext cx="3953814" cy="25744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12" y="-1"/>
            <a:ext cx="3969988" cy="25757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6" y="0"/>
            <a:ext cx="3083207" cy="203141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327303" y="2047742"/>
            <a:ext cx="364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HOTELES EN CORDOBA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637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277</Words>
  <Application>Microsoft Office PowerPoint</Application>
  <PresentationFormat>Panorámica</PresentationFormat>
  <Paragraphs>67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Tazmillo</dc:creator>
  <cp:lastModifiedBy>Tazmillo</cp:lastModifiedBy>
  <cp:revision>15</cp:revision>
  <dcterms:created xsi:type="dcterms:W3CDTF">2018-01-30T17:58:56Z</dcterms:created>
  <dcterms:modified xsi:type="dcterms:W3CDTF">2018-01-31T17:56:37Z</dcterms:modified>
</cp:coreProperties>
</file>