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2" r:id="rId3"/>
    <p:sldId id="273" r:id="rId4"/>
    <p:sldId id="274" r:id="rId5"/>
    <p:sldId id="264" r:id="rId6"/>
    <p:sldId id="275" r:id="rId7"/>
    <p:sldId id="265" r:id="rId8"/>
    <p:sldId id="277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EB68E-F798-4176-99D7-5EDB108E147F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FD534-6E87-49EA-99F0-FB9B6AD4B9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EB68E-F798-4176-99D7-5EDB108E147F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FD534-6E87-49EA-99F0-FB9B6AD4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EB68E-F798-4176-99D7-5EDB108E147F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FD534-6E87-49EA-99F0-FB9B6AD4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EB68E-F798-4176-99D7-5EDB108E147F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FD534-6E87-49EA-99F0-FB9B6AD4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EB68E-F798-4176-99D7-5EDB108E147F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FD534-6E87-49EA-99F0-FB9B6AD4B9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EB68E-F798-4176-99D7-5EDB108E147F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FD534-6E87-49EA-99F0-FB9B6AD4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EB68E-F798-4176-99D7-5EDB108E147F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FD534-6E87-49EA-99F0-FB9B6AD4B9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EB68E-F798-4176-99D7-5EDB108E147F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FD534-6E87-49EA-99F0-FB9B6AD4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EB68E-F798-4176-99D7-5EDB108E147F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FD534-6E87-49EA-99F0-FB9B6AD4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EB68E-F798-4176-99D7-5EDB108E147F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FD534-6E87-49EA-99F0-FB9B6AD4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2EEB68E-F798-4176-99D7-5EDB108E147F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94FD534-6E87-49EA-99F0-FB9B6AD4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EEB68E-F798-4176-99D7-5EDB108E147F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94FD534-6E87-49EA-99F0-FB9B6AD4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359898"/>
            <a:ext cx="6124588" cy="1472184"/>
          </a:xfrm>
        </p:spPr>
        <p:txBody>
          <a:bodyPr/>
          <a:lstStyle/>
          <a:p>
            <a:r>
              <a:rPr lang="ru-RU" dirty="0" smtClean="0"/>
              <a:t>Доклад на тему: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285860"/>
            <a:ext cx="7981976" cy="428628"/>
          </a:xfrm>
        </p:spPr>
        <p:txBody>
          <a:bodyPr>
            <a:normAutofit/>
          </a:bodyPr>
          <a:lstStyle/>
          <a:p>
            <a:r>
              <a:rPr lang="ru-RU" dirty="0" smtClean="0"/>
              <a:t>ВЕСЫ - ЕДИНСТВЕННОЕ "НЕЖИВОЕ" ЗОДИАКАЛЬНОЕ СОЗВЕЗДИЕ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6715172" cy="40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829576" cy="1489922"/>
          </a:xfrm>
        </p:spPr>
        <p:txBody>
          <a:bodyPr>
            <a:normAutofit/>
          </a:bodyPr>
          <a:lstStyle/>
          <a:p>
            <a:r>
              <a:rPr lang="ru-RU" dirty="0" smtClean="0"/>
              <a:t>Созвездие Весы (</a:t>
            </a:r>
            <a:r>
              <a:rPr lang="ru-RU" dirty="0" err="1" smtClean="0"/>
              <a:t>Libra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543956" cy="5572140"/>
          </a:xfrm>
        </p:spPr>
        <p:txBody>
          <a:bodyPr>
            <a:noAutofit/>
          </a:bodyPr>
          <a:lstStyle/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           Весы - зодиакальное созвездие. Оно находится в самой высокой точке над горизонтом и лучше всего наблюдается по ночам в июне и июле. Ближайшими его соседями являются созвездия Змееносца, Скорпиона, Волка, Девы и Змеи.</a:t>
            </a:r>
          </a:p>
          <a:p>
            <a:r>
              <a:rPr lang="ru-RU" sz="1200" dirty="0" smtClean="0"/>
              <a:t>           В ясную и безлунную ночь в созвездии Весов невооруженным глазом можно видеть около 50 звезд, но только шесть из них ярче четвертой звездной величины. Четыре самые яркие звезды образуют ромбоид - характерную геометрическую фигуру этого созвездия. Не требуется особых усилий воображения, чтобы увидеть в этой фигуре коромысло и чаши весов. На звездных картах созвездие Весов изображалось в виде старинных аптекарских весов.</a:t>
            </a:r>
          </a:p>
          <a:p>
            <a:r>
              <a:rPr lang="ru-RU" sz="1200" dirty="0" smtClean="0"/>
              <a:t>          В этом созвездии интерес вызывает затменно-переменная звезда дельта Весов. Оба ее компонента имеют приблизительно одинаковые размеры (их радиусы 2 400 000 и 2 500 000 километров). Одна из звезд - синяя, другая - желтая. Период системы равен 2,23 суток. Блеск "весов изменяется от 4</a:t>
            </a:r>
            <a:r>
              <a:rPr lang="en-US" sz="1200" dirty="0" smtClean="0"/>
              <a:t>m</a:t>
            </a:r>
            <a:r>
              <a:rPr lang="ru-RU" sz="1200" dirty="0" smtClean="0"/>
              <a:t>,8 до 5</a:t>
            </a:r>
            <a:r>
              <a:rPr lang="en-US" sz="1200" dirty="0" smtClean="0"/>
              <a:t>m</a:t>
            </a:r>
            <a:r>
              <a:rPr lang="ru-RU" sz="1200" dirty="0" smtClean="0"/>
              <a:t>,9. Когда желтая звезда находится перед синей, наблюдается второй минимум светимости. Звезда дельта Весов легко наблюдается невооруженным глазом.</a:t>
            </a:r>
          </a:p>
          <a:p>
            <a:r>
              <a:rPr lang="ru-RU" sz="1200" dirty="0" smtClean="0"/>
              <a:t>           Весы относятся к созвездиям, известным человечеству с давних пор. Это единственное зодиакальное созвездие, название которого не связано с названием живых существ. Как же попал этот измерительный инструмент на небо?</a:t>
            </a:r>
          </a:p>
          <a:p>
            <a:pPr>
              <a:buNone/>
            </a:pPr>
            <a:r>
              <a:rPr lang="ru-RU" sz="1200" dirty="0" smtClean="0"/>
              <a:t>                       Более двух тысяч лет назад точка осеннего равноденствия располагалась в области созвездия Весов. При своем видимом годичном движении по эклиптике Солнце находилось в этой точке 23 сентября, и продолжительность дня была равна продолжительности ночи. Вероятно, равенство дня и ночи и явилось причиной наименования этой области неба еще в глубокой древности. Так среди зодиакальных созвездий появилось созвездие Весов.</a:t>
            </a:r>
          </a:p>
          <a:p>
            <a:r>
              <a:rPr lang="ru-RU" sz="1200" dirty="0" smtClean="0"/>
              <a:t>           Созвездие Весов связано и с земледельческими работами древних египтян. После жатвы и молотьбы, перед тем как пшеница засыпалась на хранение в амбары, полученный урожай взвешивался. Видимо, это производилось в то время, когда Солнце находилось в области этого созвездия. Таким образом, созвездие Весов напоминало о работе по взвешиванию собранного урожая</a:t>
            </a:r>
          </a:p>
          <a:p>
            <a:r>
              <a:rPr lang="ru-RU" sz="1200" dirty="0" smtClean="0"/>
              <a:t> 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119063"/>
            <a:ext cx="512445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Мифология созвездия весов</a:t>
            </a:r>
            <a:endParaRPr lang="ru-RU" dirty="0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642910" y="2007995"/>
            <a:ext cx="764386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Мифология связывала созвездие Весов с весами богини справедливости Дике.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высот светлого Олимпа Зевс устанавливал порядок и законы на Небе и Земле. Он строго следил за тем, чтобы они выполнялись людьми. Но у Зевса хватало и других забот, а поэтому у него были помощники. Рядом с его престолом всегда находилась богиня правосудия Фемида. По распоряжению Зевса она созывала богов на совет, устраивала народные собрания и наблюдала за поддержанием порядка и закона.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Дочь Зевса и Фемиды - неутомимая Дике - обходила Землю со своими весами. Для того, чтобы она была нелицеприятной, глаза ее были завязаны повязкой. Она рассказывала своему отцу Зевсу о деяниях несправедливых судей и людей, а он их жестоко наказывал за то, что они не соблюдали установленных им законов.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Богиня Дике была врагом всякого обмана и лжи. Она защищала только правду и справедливость. На своих весах она самым точным образом измеряла справедливые и несправедливые поступки людей, чтобы они получили от Зевса заслуженное наказание, чтобы повсюду в мире царила только справедливость.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Зевс оставил весы своей дочери Дике на небе. Так среди зодиакальных созвездий появилось созвездие Весов, чтобы напоминать людям о том, что они должны строго придерживаться законов и руководствоваться справедливостью в своих поступках.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12064"/>
            <a:ext cx="7615262" cy="1273862"/>
          </a:xfrm>
        </p:spPr>
        <p:txBody>
          <a:bodyPr/>
          <a:lstStyle/>
          <a:p>
            <a:r>
              <a:rPr lang="ru-RU" dirty="0" smtClean="0"/>
              <a:t>Созвездие Весы из Атласа "</a:t>
            </a:r>
            <a:r>
              <a:rPr lang="ru-RU" dirty="0" err="1" smtClean="0"/>
              <a:t>Uranographia</a:t>
            </a:r>
            <a:r>
              <a:rPr lang="ru-RU" dirty="0" smtClean="0"/>
              <a:t>" J. E.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6143668" cy="452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04088"/>
            <a:ext cx="7115196" cy="1143000"/>
          </a:xfrm>
        </p:spPr>
        <p:txBody>
          <a:bodyPr/>
          <a:lstStyle/>
          <a:p>
            <a:r>
              <a:rPr lang="ru-RU" dirty="0" smtClean="0"/>
              <a:t>Звёздная величина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571612"/>
            <a:ext cx="821537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12064"/>
            <a:ext cx="7115196" cy="914400"/>
          </a:xfrm>
        </p:spPr>
        <p:txBody>
          <a:bodyPr/>
          <a:lstStyle/>
          <a:p>
            <a:r>
              <a:rPr lang="ru-RU" dirty="0" smtClean="0"/>
              <a:t>Созвездия звёздного неба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35811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285860"/>
            <a:ext cx="871182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512064"/>
            <a:ext cx="7258072" cy="914400"/>
          </a:xfrm>
        </p:spPr>
        <p:txBody>
          <a:bodyPr/>
          <a:lstStyle/>
          <a:p>
            <a:r>
              <a:rPr lang="ru-RU" dirty="0" smtClean="0"/>
              <a:t>Зодиакальные созвездия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217</TotalTime>
  <Words>258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Доклад на тему:</vt:lpstr>
      <vt:lpstr>Слайд 2</vt:lpstr>
      <vt:lpstr>Созвездие Весы (Libra) </vt:lpstr>
      <vt:lpstr>Слайд 4</vt:lpstr>
      <vt:lpstr>Мифология созвездия весов</vt:lpstr>
      <vt:lpstr>Созвездие Весы из Атласа "Uranographia" J. E.</vt:lpstr>
      <vt:lpstr>Звёздная величина</vt:lpstr>
      <vt:lpstr>Созвездия звёздного неба</vt:lpstr>
      <vt:lpstr>Зодиакальные созвездия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тему:</dc:title>
  <dc:creator>Admin</dc:creator>
  <cp:lastModifiedBy>Брагин</cp:lastModifiedBy>
  <cp:revision>11</cp:revision>
  <dcterms:created xsi:type="dcterms:W3CDTF">2013-09-18T11:16:31Z</dcterms:created>
  <dcterms:modified xsi:type="dcterms:W3CDTF">2016-09-26T08:11:01Z</dcterms:modified>
</cp:coreProperties>
</file>