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73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566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177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575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3646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982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881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235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9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354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84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20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095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127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00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765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04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35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DA3F95B-C1E4-4880-B530-5EE0E27658AE}" type="datetimeFigureOut">
              <a:rPr lang="en-US" smtClean="0"/>
              <a:t>7/6/2018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8A97BD-288C-4A50-B0BE-435E6F7D7A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79539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8744F-368A-4527-89D7-13956C2713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 to Personal Financial Planning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8F5F83-8557-43F2-8D35-F80EE73D27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By: Jesus Gomez</a:t>
            </a:r>
          </a:p>
        </p:txBody>
      </p:sp>
    </p:spTree>
    <p:extLst>
      <p:ext uri="{BB962C8B-B14F-4D97-AF65-F5344CB8AC3E}">
        <p14:creationId xmlns:p14="http://schemas.microsoft.com/office/powerpoint/2010/main" val="3565500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D40C-B043-4DDE-95E9-2A495B859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money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07125-6775-403F-ABE9-AD55AF281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benefits of saving:</a:t>
            </a:r>
          </a:p>
          <a:p>
            <a:pPr lvl="1"/>
            <a:r>
              <a:rPr lang="en-US" dirty="0"/>
              <a:t>It provides money for future purchases</a:t>
            </a:r>
          </a:p>
          <a:p>
            <a:pPr lvl="1"/>
            <a:r>
              <a:rPr lang="en-US" dirty="0"/>
              <a:t>Can be used to earn more income</a:t>
            </a:r>
          </a:p>
          <a:p>
            <a:pPr lvl="1"/>
            <a:r>
              <a:rPr lang="en-US" dirty="0"/>
              <a:t>Increases your financial security </a:t>
            </a:r>
          </a:p>
          <a:p>
            <a:pPr lvl="1"/>
            <a:r>
              <a:rPr lang="en-US" dirty="0"/>
              <a:t>You’ll be better prepared for emergencies if they come up</a:t>
            </a:r>
          </a:p>
          <a:p>
            <a:pPr lvl="1"/>
            <a:r>
              <a:rPr lang="en-US" dirty="0"/>
              <a:t>You can plan for retirement </a:t>
            </a:r>
          </a:p>
        </p:txBody>
      </p:sp>
    </p:spTree>
    <p:extLst>
      <p:ext uri="{BB962C8B-B14F-4D97-AF65-F5344CB8AC3E}">
        <p14:creationId xmlns:p14="http://schemas.microsoft.com/office/powerpoint/2010/main" val="1115552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39C4D-A4B5-4F20-B9CA-362DDB9D4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Spending and your debt…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69B7A-7FAC-478F-99A2-0B8AFE6E61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credit wisely by:</a:t>
            </a:r>
          </a:p>
          <a:p>
            <a:pPr lvl="1"/>
            <a:r>
              <a:rPr lang="en-US" dirty="0"/>
              <a:t>Sticking to your credit card limits </a:t>
            </a:r>
          </a:p>
          <a:p>
            <a:pPr lvl="1"/>
            <a:r>
              <a:rPr lang="en-US" dirty="0"/>
              <a:t>Avoid having multiple credit cards at one time</a:t>
            </a:r>
          </a:p>
          <a:p>
            <a:pPr lvl="1"/>
            <a:r>
              <a:rPr lang="en-US" dirty="0"/>
              <a:t>Always review your credit card statements carefully </a:t>
            </a:r>
          </a:p>
          <a:p>
            <a:pPr lvl="1"/>
            <a:r>
              <a:rPr lang="en-US" dirty="0"/>
              <a:t>Pay your balance off in full every month or at least meet your minimum</a:t>
            </a:r>
          </a:p>
          <a:p>
            <a:pPr lvl="1"/>
            <a:r>
              <a:rPr lang="en-US" dirty="0"/>
              <a:t>Make your payments on time or earlier if possible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034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E549B-3250-49F1-805A-6ED63CE0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Spending and your debt continued…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FD46B-40A8-475F-AE7A-1D31FE9A71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reduce your debt:</a:t>
            </a:r>
          </a:p>
          <a:p>
            <a:pPr lvl="1"/>
            <a:r>
              <a:rPr lang="en-US" dirty="0"/>
              <a:t>Cut back on needless spending </a:t>
            </a:r>
          </a:p>
          <a:p>
            <a:pPr lvl="1"/>
            <a:r>
              <a:rPr lang="en-US" dirty="0"/>
              <a:t>Merge your debt together into one easy payment </a:t>
            </a:r>
          </a:p>
          <a:p>
            <a:pPr lvl="1"/>
            <a:r>
              <a:rPr lang="en-US" dirty="0"/>
              <a:t>Seek out payment options</a:t>
            </a:r>
          </a:p>
          <a:p>
            <a:pPr lvl="1"/>
            <a:r>
              <a:rPr lang="en-US" dirty="0"/>
              <a:t>Don’t miss payments or default on them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971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84D8A-1913-4C1B-880D-24C08DD6C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Budgeting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D5A0C-5608-43CF-9230-46F621858B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Developing a budget: </a:t>
            </a:r>
          </a:p>
          <a:p>
            <a:pPr lvl="1"/>
            <a:r>
              <a:rPr lang="en-US" dirty="0"/>
              <a:t>A budget coordinates your income and compares them to your expenses</a:t>
            </a:r>
          </a:p>
          <a:p>
            <a:pPr lvl="1"/>
            <a:r>
              <a:rPr lang="en-US" dirty="0"/>
              <a:t>There is not a set budget that everyone can use</a:t>
            </a:r>
          </a:p>
          <a:p>
            <a:pPr lvl="1"/>
            <a:r>
              <a:rPr lang="en-US" dirty="0"/>
              <a:t>Every budget is unique to your financial situation</a:t>
            </a:r>
          </a:p>
          <a:p>
            <a:pPr lvl="1"/>
            <a:r>
              <a:rPr lang="en-US" dirty="0"/>
              <a:t>Your budget will depend on set saving/spending </a:t>
            </a:r>
            <a:r>
              <a:rPr lang="en-US" dirty="0" err="1"/>
              <a:t>priorites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425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5531</TotalTime>
  <Words>182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Ion</vt:lpstr>
      <vt:lpstr>Introduction to Personal Financial Planning </vt:lpstr>
      <vt:lpstr>Saving money</vt:lpstr>
      <vt:lpstr>Spending and your debt…</vt:lpstr>
      <vt:lpstr>Spending and your debt continued…</vt:lpstr>
      <vt:lpstr>Budgeting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Personal Financial Planning</dc:title>
  <dc:creator>Jesus Gomez</dc:creator>
  <cp:lastModifiedBy>Jesus Gomez</cp:lastModifiedBy>
  <cp:revision>5</cp:revision>
  <dcterms:created xsi:type="dcterms:W3CDTF">2018-07-06T18:27:58Z</dcterms:created>
  <dcterms:modified xsi:type="dcterms:W3CDTF">2018-07-10T14:39:19Z</dcterms:modified>
</cp:coreProperties>
</file>