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0058400" cy="5651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7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quizlet.com/_4pn7kw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padlet.com/larangelo715/igioiellidelcusioeinglese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docs.google.com/presentation/d/1OBSd3CGl3xn0PxlDmVlizPz-wzaJbXpAVIGpHzijIGs/edit?usp=sharin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powtoon.com/c/dzaY88WaJQM/1/m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play.kahoot.it/#/k/1c31d58f-8288-4cea-91d7-b68fe0fbfbfd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goo.gl/G34Wxw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271911" y="959557"/>
            <a:ext cx="398497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Trasforma i testi in risorse vocali per la piattaforma</a:t>
            </a:r>
          </a:p>
          <a:p>
            <a:pPr algn="ctr"/>
            <a:r>
              <a:rPr lang="it-IT" sz="2000" b="1" dirty="0" smtClean="0"/>
              <a:t>Giovani ciceroni</a:t>
            </a:r>
            <a:endParaRPr lang="it-IT" sz="20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959556" y="3601155"/>
            <a:ext cx="401884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Riconosce e usa termini specialistici</a:t>
            </a:r>
          </a:p>
          <a:p>
            <a:pPr algn="ctr"/>
            <a:r>
              <a:rPr lang="it-IT" sz="2000" b="1" dirty="0" smtClean="0"/>
              <a:t>Analizza e descrive beni culturali e immagini</a:t>
            </a:r>
            <a:endParaRPr lang="it-IT" sz="2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3290" y="1377245"/>
            <a:ext cx="8229600" cy="2761016"/>
          </a:xfrm>
        </p:spPr>
        <p:txBody>
          <a:bodyPr>
            <a:normAutofit/>
          </a:bodyPr>
          <a:lstStyle/>
          <a:p>
            <a:r>
              <a:rPr lang="it-IT" dirty="0"/>
              <a:t>Henry VIII</a:t>
            </a:r>
            <a:br>
              <a:rPr lang="it-IT" dirty="0"/>
            </a:br>
            <a:r>
              <a:rPr lang="it-IT" dirty="0">
                <a:hlinkClick r:id="rId2"/>
              </a:rPr>
              <a:t>https://</a:t>
            </a:r>
            <a:r>
              <a:rPr lang="it-IT" dirty="0" smtClean="0">
                <a:hlinkClick r:id="rId2"/>
              </a:rPr>
              <a:t>goo.gl/G34Wxw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1927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25</Words>
  <Application>Microsoft Office PowerPoint</Application>
  <PresentationFormat>Personalizzato</PresentationFormat>
  <Paragraphs>5</Paragraphs>
  <Slides>17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Henry VIII https://goo.gl/G34Wxw 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subject/>
  <dc:creator/>
  <cp:keywords/>
  <dc:description>generated using python-pptx</dc:description>
  <cp:lastModifiedBy>LARA</cp:lastModifiedBy>
  <cp:revision>7</cp:revision>
  <dcterms:created xsi:type="dcterms:W3CDTF">2013-01-27T09:14:16Z</dcterms:created>
  <dcterms:modified xsi:type="dcterms:W3CDTF">2018-04-19T05:45:36Z</dcterms:modified>
  <cp:category/>
</cp:coreProperties>
</file>