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4" r:id="rId9"/>
    <p:sldId id="265" r:id="rId10"/>
    <p:sldId id="267" r:id="rId11"/>
    <p:sldId id="268" r:id="rId12"/>
    <p:sldId id="266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AFF92-7298-4C67-AAC7-6DB2E8FF0B61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7260B-347F-481D-A0DA-39351836C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2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7260B-347F-481D-A0DA-39351836CB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1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2E410DD-D6F7-4EA0-B629-AB407809352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E78434E-2F66-4633-8D9C-6B2E52E934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237626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Яҡшыбаева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Лира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Миңләхмәт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ҡыҙы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Лира-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Әхмәт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Яҡшыбаева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(15 февраль 1947) —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башҡорт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яҙыусыһы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Рамазан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Өмөтбаев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(2009)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Жәлил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Кейекбаев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исемендәге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(2011),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шулай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уҡ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гәзит-журналдар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премиялары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лауреаты.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Башҡортостан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Республикаһы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Яҙыусылар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союзы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ағзаһы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63" y="2636912"/>
            <a:ext cx="3435945" cy="412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2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8" y="620688"/>
            <a:ext cx="865501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7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9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19188"/>
            <a:ext cx="35443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7957"/>
            <a:ext cx="360040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71" y="455010"/>
            <a:ext cx="28861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6" y="3379736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89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960440" cy="558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69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844823"/>
            <a:ext cx="4104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Лира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Миңләхмәт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ҡыҙы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Яҡшыбаева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1947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йылдың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февралендә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Башҡорт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АССР-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ының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Ғафури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районы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Сәйетбаба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ауылында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тыуған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1970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йылда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Башҡорт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дәүләт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университетын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тамамлаған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1992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йылдан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Сибай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ҡалаһының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мәктәп-интернатында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1997-2002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йылдарҙа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13-сө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башҡорт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урта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мәктәбендә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эшләй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5718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8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00" y="1196752"/>
            <a:ext cx="36724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just"/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Лира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Яҡшыбаева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проза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өлкәһендә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эшләй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 2009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йылда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Мөжәүир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хәҙрәт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әҫәре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өсөн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Рамазан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Өмөтбаев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исемендәге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премия лауреаты, 2011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йылда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ғалим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-лингвист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Жәлил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Кейекбаевтың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тыуыуына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йыл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тулыуға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Һынауҙарҙан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туҡылған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яҙмыш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китабы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өсөн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Ж.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Кейекбаев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исемендәге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премия лауреаты, «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Башҡортостан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Йәшлек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гәзиттәре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000" b="0" i="0" dirty="0" err="1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Шоңҡар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» журналы лауреаты.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86" y="476672"/>
            <a:ext cx="2609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613576" cy="36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0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439" y="222560"/>
            <a:ext cx="3391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Китаптары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058719"/>
            <a:ext cx="37444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Ауыл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ҡатыны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 (2000)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Сәйер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бүләк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 (2000)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Бөтәбеҙгә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бер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Ер шары» (2013)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Мөжәүир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хәҙрәт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Табын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иле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изгеләре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Ғабдулла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Сәйеди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Зәйнулла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ишан»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Әүлиәләр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аманаты»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Һынауҙарҙан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туҡылған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яҙмыш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Вәрәҙекүл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аҡсарлағы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 (2013)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Ашҡаҙар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вальсы»</a:t>
            </a:r>
          </a:p>
          <a:p>
            <a:pPr>
              <a:buFont typeface="Arial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«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Халҡыбыҙ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 </a:t>
            </a:r>
            <a:r>
              <a:rPr lang="ru-RU" sz="2000" b="1" i="0" dirty="0" err="1" smtClean="0">
                <a:solidFill>
                  <a:srgbClr val="7030A0"/>
                </a:solidFill>
                <a:effectLst/>
                <a:latin typeface="Arial"/>
              </a:rPr>
              <a:t>изгеләре</a:t>
            </a:r>
            <a:r>
              <a:rPr lang="ru-RU" sz="2000" b="1" i="0" dirty="0" smtClean="0">
                <a:solidFill>
                  <a:srgbClr val="7030A0"/>
                </a:solidFill>
                <a:effectLst/>
                <a:latin typeface="Arial"/>
              </a:rPr>
              <a:t>» (2014)</a:t>
            </a:r>
            <a:endParaRPr lang="ru-RU" sz="2000" b="1" i="0" dirty="0">
              <a:solidFill>
                <a:srgbClr val="7030A0"/>
              </a:solidFill>
              <a:effectLst/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60" y="1622882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95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3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04256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244"/>
            <a:ext cx="2304256" cy="327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02" y="3512118"/>
            <a:ext cx="2418891" cy="32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6921"/>
            <a:ext cx="249436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12118"/>
            <a:ext cx="2570224" cy="331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80" y="3530323"/>
            <a:ext cx="2627784" cy="332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196"/>
            <a:ext cx="259715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6921"/>
            <a:ext cx="237172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93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6378" cy="43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48" y="1474502"/>
            <a:ext cx="3110738" cy="43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86" y="2540720"/>
            <a:ext cx="3110738" cy="431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6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2"/>
            <a:ext cx="3008754" cy="38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78" y="1556792"/>
            <a:ext cx="2715374" cy="418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23435"/>
            <a:ext cx="3008753" cy="421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93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048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80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62</TotalTime>
  <Words>173</Words>
  <Application>Microsoft Office PowerPoint</Application>
  <PresentationFormat>Экран (4:3)</PresentationFormat>
  <Paragraphs>18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Твердый переплет</vt:lpstr>
      <vt:lpstr>Яҡшыбаева Лира Миңләхмәт ҡыҙы, Лира-Әхмәт Яҡшыбаева  (15 февраль 1947) — башҡорт яҙыусыһы.  Рамазан Өмөтбаев (2009) һәм Жәлил Кейекбаев исемендәге (2011), шулай уҡ гәзит-журналдар премиялары лауреаты. Башҡортостан Республикаһы Яҙыусылар союзы ағзаһы.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Яҡшыбаева Лира Миңләхмәт ҡыҙы, Лира-Әхмәт Яҡшыбаева  (15 февраль 1947) — башҡорт яҙыусыһы.  Рамазан Өмөтбаев (2009) һәм Жәлил Кейекбаев исемендәге (2011), шулай уҡ гәзит-журналдар премиялары лауреаты. Башҡортостан Республикаһы Яҙыусылар союзы ағзаһы.</dc:title>
  <dc:creator>Дамира</dc:creator>
  <cp:lastModifiedBy>Дамира</cp:lastModifiedBy>
  <cp:revision>6</cp:revision>
  <dcterms:created xsi:type="dcterms:W3CDTF">2017-02-13T16:40:45Z</dcterms:created>
  <dcterms:modified xsi:type="dcterms:W3CDTF">2017-02-13T17:42:58Z</dcterms:modified>
</cp:coreProperties>
</file>