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F15BD13-6181-42C0-A08E-7E9BAAA29802}" type="datetimeFigureOut">
              <a:rPr lang="ru-RU" smtClean="0"/>
              <a:pPr/>
              <a:t>18.08.2015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57F7C1B-67E4-4245-9A88-40A60E0A8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/>
              <a:t>УМК нового поколения – «Горизонты»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404664"/>
            <a:ext cx="1524000" cy="2085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04664"/>
            <a:ext cx="1496442" cy="20763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Развивающие, воспитательные и практические задачи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способствовать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интеллектуальному и эмоциональному развитию личности ребенка;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его память и воображение;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создавать условия для творческого развития ребенка;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-прививать навыки рефлексии и </a:t>
            </a:r>
            <a:r>
              <a:rPr lang="ru-RU" sz="2700" dirty="0" err="1">
                <a:latin typeface="Times New Roman" pitchFamily="18" charset="0"/>
                <a:cs typeface="Times New Roman" pitchFamily="18" charset="0"/>
              </a:rPr>
              <a:t>саморефлексии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-развивать национальное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самосознание  наряду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 межкультурной толерантностью;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-создавать ситуацию для самореализации личности ребенка;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-воспитывать у ребенка самоуважение;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-воспитывать сознательное отношение к обучению, умению преодолевать трудности самостоятельно;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-способствовать формированию чувства «успешности»;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-учить ставить перед собой цели в изучении учебного предмета и достигать их;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интерес и уважение к культуре, истории, особенностям жизни стран изучаемого языка;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-раскрывать общеобразовательную и практическую ценность владения несколькими языками.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труктура</a:t>
            </a:r>
            <a:r>
              <a:rPr lang="ru-RU" b="1" dirty="0" smtClean="0"/>
              <a:t> УМК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Титульный лист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Einheit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Рубрика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Das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lernst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Рубрика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Denk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nach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Рубрика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und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Leute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Kinder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Russland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Последняя страница главы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Das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kannst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Языковой портфель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языковой паспорт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котором отражены языковые сведения о владельце ЯП, об изучении им иностранных языков и опыте межкультурного общения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языковую биографию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которой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отражены языковые навыки, описанные на основе уровней «Общеевропейских компетенций владения иностранным языком»;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досье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содержащее документы, подтверждающие достижения в области изучения языков, в том числе перечень сертификатов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дипломов.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рабочей книги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письменные задания по активации навыков письменной речи  и подготовке к устной речи, навыков чтения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 письменным контролем;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раздел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Fitnesscenter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Deutsch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дополнительными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заданиями;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 самоконтроля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Einen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Schritt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weiter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- Was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kann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jetzt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формате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Deine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Wörter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списком новых слов;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-грамматические таблицы.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dirty="0" smtClean="0"/>
              <a:t>http</a:t>
            </a:r>
            <a:r>
              <a:rPr lang="ru-RU" sz="6000" dirty="0" smtClean="0"/>
              <a:t>:</a:t>
            </a:r>
            <a:r>
              <a:rPr lang="en-US" sz="6000" dirty="0" smtClean="0"/>
              <a:t>//pedsovet.org</a:t>
            </a:r>
            <a:endParaRPr lang="ru-RU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179</TotalTime>
  <Words>296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УМК нового поколения – «Горизонты»</vt:lpstr>
      <vt:lpstr>Развивающие, воспитательные и практические задачи</vt:lpstr>
      <vt:lpstr>Слайд 3</vt:lpstr>
      <vt:lpstr>Структура УМК</vt:lpstr>
      <vt:lpstr>Языковой портфель</vt:lpstr>
      <vt:lpstr>Структура рабочей книги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УМК нового поколения – «Горизонты»</dc:title>
  <dc:creator>User</dc:creator>
  <cp:lastModifiedBy>Оксана</cp:lastModifiedBy>
  <cp:revision>20</cp:revision>
  <dcterms:created xsi:type="dcterms:W3CDTF">2014-11-30T12:53:33Z</dcterms:created>
  <dcterms:modified xsi:type="dcterms:W3CDTF">2015-08-18T19:23:28Z</dcterms:modified>
</cp:coreProperties>
</file>