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2B4B96-CFAB-4CE5-9444-21442C291321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379EDB-D623-48F0-BF96-5E02883FAE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paintings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539864"/>
            <a:ext cx="5832648" cy="1101248"/>
          </a:xfrm>
        </p:spPr>
        <p:txBody>
          <a:bodyPr/>
          <a:lstStyle/>
          <a:p>
            <a:r>
              <a:rPr lang="en-US" dirty="0" smtClean="0"/>
              <a:t>FOR DISCUSSION IN THE ENGLISH CLASSROOM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2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753521" cy="59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47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372672" cy="6267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225894" cy="56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6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7516812" cy="6276538"/>
          </a:xfrm>
        </p:spPr>
      </p:pic>
    </p:spTree>
    <p:extLst>
      <p:ext uri="{BB962C8B-B14F-4D97-AF65-F5344CB8AC3E}">
        <p14:creationId xmlns:p14="http://schemas.microsoft.com/office/powerpoint/2010/main" val="1736459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617538"/>
            <a:ext cx="6858000" cy="5410200"/>
          </a:xfrm>
        </p:spPr>
      </p:pic>
    </p:spTree>
    <p:extLst>
      <p:ext uri="{BB962C8B-B14F-4D97-AF65-F5344CB8AC3E}">
        <p14:creationId xmlns:p14="http://schemas.microsoft.com/office/powerpoint/2010/main" val="31121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219348"/>
            <a:ext cx="7300912" cy="4206580"/>
          </a:xfrm>
        </p:spPr>
      </p:pic>
    </p:spTree>
    <p:extLst>
      <p:ext uri="{BB962C8B-B14F-4D97-AF65-F5344CB8AC3E}">
        <p14:creationId xmlns:p14="http://schemas.microsoft.com/office/powerpoint/2010/main" val="4269886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613315"/>
            <a:ext cx="7300912" cy="5418645"/>
          </a:xfrm>
        </p:spPr>
      </p:pic>
    </p:spTree>
    <p:extLst>
      <p:ext uri="{BB962C8B-B14F-4D97-AF65-F5344CB8AC3E}">
        <p14:creationId xmlns:p14="http://schemas.microsoft.com/office/powerpoint/2010/main" val="38648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4" y="1019969"/>
            <a:ext cx="3276600" cy="4676775"/>
          </a:xfrm>
        </p:spPr>
      </p:pic>
    </p:spTree>
    <p:extLst>
      <p:ext uri="{BB962C8B-B14F-4D97-AF65-F5344CB8AC3E}">
        <p14:creationId xmlns:p14="http://schemas.microsoft.com/office/powerpoint/2010/main" val="426087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269256"/>
            <a:ext cx="7300912" cy="4106763"/>
          </a:xfrm>
        </p:spPr>
      </p:pic>
    </p:spTree>
    <p:extLst>
      <p:ext uri="{BB962C8B-B14F-4D97-AF65-F5344CB8AC3E}">
        <p14:creationId xmlns:p14="http://schemas.microsoft.com/office/powerpoint/2010/main" val="29438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4219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1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6" y="1499394"/>
            <a:ext cx="5715000" cy="3790950"/>
          </a:xfrm>
        </p:spPr>
      </p:pic>
    </p:spTree>
    <p:extLst>
      <p:ext uri="{BB962C8B-B14F-4D97-AF65-F5344CB8AC3E}">
        <p14:creationId xmlns:p14="http://schemas.microsoft.com/office/powerpoint/2010/main" val="2166774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</TotalTime>
  <Words>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paintings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paintings</dc:title>
  <dc:creator>Julia</dc:creator>
  <cp:lastModifiedBy>Julia</cp:lastModifiedBy>
  <cp:revision>6</cp:revision>
  <dcterms:created xsi:type="dcterms:W3CDTF">2013-12-09T14:14:37Z</dcterms:created>
  <dcterms:modified xsi:type="dcterms:W3CDTF">2014-03-05T07:18:44Z</dcterms:modified>
</cp:coreProperties>
</file>