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6" r:id="rId2"/>
    <p:sldId id="259"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61" r:id="rId19"/>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57" d="100"/>
          <a:sy n="57" d="100"/>
        </p:scale>
        <p:origin x="19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450E1-7D5E-49A6-9F6F-EBA5C0797EB1}"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S"/>
        </a:p>
      </dgm:t>
    </dgm:pt>
    <dgm:pt modelId="{8C8D4687-D350-40CE-A5D4-D8B54B0557D4}">
      <dgm:prSet phldrT="[Texto]" phldr="1"/>
      <dgm:spPr/>
      <dgm:t>
        <a:bodyPr/>
        <a:lstStyle/>
        <a:p>
          <a:endParaRPr lang="es-ES" dirty="0"/>
        </a:p>
      </dgm:t>
    </dgm:pt>
    <dgm:pt modelId="{D44D83BC-BFB3-4A5D-BAA8-8418B5828681}" type="parTrans" cxnId="{2AEA3A51-0DCE-48BC-89DD-F77A0C88222C}">
      <dgm:prSet/>
      <dgm:spPr/>
      <dgm:t>
        <a:bodyPr/>
        <a:lstStyle/>
        <a:p>
          <a:endParaRPr lang="es-ES"/>
        </a:p>
      </dgm:t>
    </dgm:pt>
    <dgm:pt modelId="{0D4B1E30-10B2-448E-9EA0-4CB730E71929}" type="sibTrans" cxnId="{2AEA3A51-0DCE-48BC-89DD-F77A0C88222C}">
      <dgm:prSet/>
      <dgm:spPr/>
      <dgm:t>
        <a:bodyPr/>
        <a:lstStyle/>
        <a:p>
          <a:endParaRPr lang="es-ES"/>
        </a:p>
      </dgm:t>
    </dgm:pt>
    <dgm:pt modelId="{B873E545-1770-487D-97C3-2C2D21FD20CA}">
      <dgm:prSet phldrT="[Texto]" phldr="1"/>
      <dgm:spPr/>
      <dgm:t>
        <a:bodyPr/>
        <a:lstStyle/>
        <a:p>
          <a:endParaRPr lang="es-ES"/>
        </a:p>
      </dgm:t>
    </dgm:pt>
    <dgm:pt modelId="{61388941-0B8D-4BA2-8B0A-E1C69F82A914}" type="parTrans" cxnId="{CD04FFA0-E466-4D41-8E8A-D46866B04B46}">
      <dgm:prSet/>
      <dgm:spPr/>
      <dgm:t>
        <a:bodyPr/>
        <a:lstStyle/>
        <a:p>
          <a:endParaRPr lang="es-ES"/>
        </a:p>
      </dgm:t>
    </dgm:pt>
    <dgm:pt modelId="{1D63CE4C-1878-44A1-B5F6-8C9C0804B938}" type="sibTrans" cxnId="{CD04FFA0-E466-4D41-8E8A-D46866B04B46}">
      <dgm:prSet/>
      <dgm:spPr/>
      <dgm:t>
        <a:bodyPr/>
        <a:lstStyle/>
        <a:p>
          <a:endParaRPr lang="es-ES"/>
        </a:p>
      </dgm:t>
    </dgm:pt>
    <dgm:pt modelId="{D09BF975-436F-4E5B-9825-ACDA9FA888F1}">
      <dgm:prSet phldrT="[Texto]" phldr="1"/>
      <dgm:spPr/>
      <dgm:t>
        <a:bodyPr/>
        <a:lstStyle/>
        <a:p>
          <a:endParaRPr lang="es-ES"/>
        </a:p>
      </dgm:t>
    </dgm:pt>
    <dgm:pt modelId="{99C77C0A-F5C8-43BC-BADB-BDBCE3333EF7}" type="parTrans" cxnId="{3AC64A76-6D48-41D7-B39C-1DA824730BCC}">
      <dgm:prSet/>
      <dgm:spPr/>
      <dgm:t>
        <a:bodyPr/>
        <a:lstStyle/>
        <a:p>
          <a:endParaRPr lang="es-ES"/>
        </a:p>
      </dgm:t>
    </dgm:pt>
    <dgm:pt modelId="{A67C4119-E986-4423-B2AA-F1811FD6801C}" type="sibTrans" cxnId="{3AC64A76-6D48-41D7-B39C-1DA824730BCC}">
      <dgm:prSet/>
      <dgm:spPr/>
      <dgm:t>
        <a:bodyPr/>
        <a:lstStyle/>
        <a:p>
          <a:endParaRPr lang="es-ES"/>
        </a:p>
      </dgm:t>
    </dgm:pt>
    <dgm:pt modelId="{BAC2909A-B506-486D-A8F0-11FF8DAA4A68}">
      <dgm:prSet phldrT="[Texto]" phldr="1"/>
      <dgm:spPr/>
      <dgm:t>
        <a:bodyPr/>
        <a:lstStyle/>
        <a:p>
          <a:endParaRPr lang="es-ES"/>
        </a:p>
      </dgm:t>
    </dgm:pt>
    <dgm:pt modelId="{756D9A7F-F227-4A9E-AF41-1B4A8185DEB4}" type="parTrans" cxnId="{69C7D9A6-B89C-487C-8B27-7BBCD6124C3C}">
      <dgm:prSet/>
      <dgm:spPr/>
      <dgm:t>
        <a:bodyPr/>
        <a:lstStyle/>
        <a:p>
          <a:endParaRPr lang="es-ES"/>
        </a:p>
      </dgm:t>
    </dgm:pt>
    <dgm:pt modelId="{1B0B40C5-05B1-4E04-AF69-865E969803FD}" type="sibTrans" cxnId="{69C7D9A6-B89C-487C-8B27-7BBCD6124C3C}">
      <dgm:prSet/>
      <dgm:spPr/>
      <dgm:t>
        <a:bodyPr/>
        <a:lstStyle/>
        <a:p>
          <a:endParaRPr lang="es-ES"/>
        </a:p>
      </dgm:t>
    </dgm:pt>
    <dgm:pt modelId="{DEA0990E-BA74-4B0A-AEB5-92784A27A348}">
      <dgm:prSet phldrT="[Texto]" phldr="1"/>
      <dgm:spPr/>
      <dgm:t>
        <a:bodyPr/>
        <a:lstStyle/>
        <a:p>
          <a:endParaRPr lang="es-ES"/>
        </a:p>
      </dgm:t>
    </dgm:pt>
    <dgm:pt modelId="{FB2E58CE-BE16-479C-AF05-E8FEFFA70A32}" type="parTrans" cxnId="{7C6B9F99-7D4C-42AA-A988-122E26E7241D}">
      <dgm:prSet/>
      <dgm:spPr/>
      <dgm:t>
        <a:bodyPr/>
        <a:lstStyle/>
        <a:p>
          <a:endParaRPr lang="es-ES"/>
        </a:p>
      </dgm:t>
    </dgm:pt>
    <dgm:pt modelId="{74F101D7-2E77-4E98-9E89-1FA303D12E25}" type="sibTrans" cxnId="{7C6B9F99-7D4C-42AA-A988-122E26E7241D}">
      <dgm:prSet/>
      <dgm:spPr/>
      <dgm:t>
        <a:bodyPr/>
        <a:lstStyle/>
        <a:p>
          <a:endParaRPr lang="es-ES"/>
        </a:p>
      </dgm:t>
    </dgm:pt>
    <dgm:pt modelId="{E2B7AC0F-857A-421E-B283-23F0FE07837A}">
      <dgm:prSet phldrT="[Texto]" phldr="1"/>
      <dgm:spPr/>
      <dgm:t>
        <a:bodyPr/>
        <a:lstStyle/>
        <a:p>
          <a:endParaRPr lang="es-ES"/>
        </a:p>
      </dgm:t>
    </dgm:pt>
    <dgm:pt modelId="{557F956E-E46B-41FF-9C1F-45AD12CA9E9D}" type="parTrans" cxnId="{29438D19-A9BB-438E-A62A-F297632D72AF}">
      <dgm:prSet/>
      <dgm:spPr/>
      <dgm:t>
        <a:bodyPr/>
        <a:lstStyle/>
        <a:p>
          <a:endParaRPr lang="es-ES"/>
        </a:p>
      </dgm:t>
    </dgm:pt>
    <dgm:pt modelId="{5A0CB268-066A-4D8A-8CBF-1FE677AE5FBF}" type="sibTrans" cxnId="{29438D19-A9BB-438E-A62A-F297632D72AF}">
      <dgm:prSet/>
      <dgm:spPr/>
      <dgm:t>
        <a:bodyPr/>
        <a:lstStyle/>
        <a:p>
          <a:endParaRPr lang="es-ES"/>
        </a:p>
      </dgm:t>
    </dgm:pt>
    <dgm:pt modelId="{E2B56408-F84E-4911-9436-6EBCA83C1B79}">
      <dgm:prSet phldrT="[Texto]" phldr="1"/>
      <dgm:spPr/>
      <dgm:t>
        <a:bodyPr/>
        <a:lstStyle/>
        <a:p>
          <a:endParaRPr lang="es-ES"/>
        </a:p>
      </dgm:t>
    </dgm:pt>
    <dgm:pt modelId="{CE881F52-2F66-4B24-8DC6-6DB1A0EF3FF0}" type="parTrans" cxnId="{312097A0-74A9-474E-A3C0-93E73F264D99}">
      <dgm:prSet/>
      <dgm:spPr/>
      <dgm:t>
        <a:bodyPr/>
        <a:lstStyle/>
        <a:p>
          <a:endParaRPr lang="es-ES"/>
        </a:p>
      </dgm:t>
    </dgm:pt>
    <dgm:pt modelId="{EE6420E3-E27C-439E-BD93-FA44540EBCE2}" type="sibTrans" cxnId="{312097A0-74A9-474E-A3C0-93E73F264D99}">
      <dgm:prSet/>
      <dgm:spPr/>
      <dgm:t>
        <a:bodyPr/>
        <a:lstStyle/>
        <a:p>
          <a:endParaRPr lang="es-ES"/>
        </a:p>
      </dgm:t>
    </dgm:pt>
    <dgm:pt modelId="{AA7BCB33-C8E1-4E17-B66E-85FDA52C5647}">
      <dgm:prSet phldrT="[Texto]" phldr="1"/>
      <dgm:spPr/>
      <dgm:t>
        <a:bodyPr/>
        <a:lstStyle/>
        <a:p>
          <a:endParaRPr lang="es-ES"/>
        </a:p>
      </dgm:t>
    </dgm:pt>
    <dgm:pt modelId="{C783081C-2132-4279-BC80-1FF8E37709BA}" type="parTrans" cxnId="{3EFA380F-2495-436B-AFB7-02890C22E6A9}">
      <dgm:prSet/>
      <dgm:spPr/>
      <dgm:t>
        <a:bodyPr/>
        <a:lstStyle/>
        <a:p>
          <a:endParaRPr lang="es-ES"/>
        </a:p>
      </dgm:t>
    </dgm:pt>
    <dgm:pt modelId="{21A30B3C-CB9A-4ADB-9460-7C03E01A4B49}" type="sibTrans" cxnId="{3EFA380F-2495-436B-AFB7-02890C22E6A9}">
      <dgm:prSet/>
      <dgm:spPr/>
      <dgm:t>
        <a:bodyPr/>
        <a:lstStyle/>
        <a:p>
          <a:endParaRPr lang="es-ES"/>
        </a:p>
      </dgm:t>
    </dgm:pt>
    <dgm:pt modelId="{06BC2D47-52F9-4006-9DD5-79CBAB8E9A0D}">
      <dgm:prSet phldrT="[Texto]" phldr="1"/>
      <dgm:spPr/>
      <dgm:t>
        <a:bodyPr/>
        <a:lstStyle/>
        <a:p>
          <a:endParaRPr lang="es-ES"/>
        </a:p>
      </dgm:t>
    </dgm:pt>
    <dgm:pt modelId="{BA280455-6725-485F-A5F5-EA06176AD75C}" type="parTrans" cxnId="{AC76F70F-8629-4D33-9816-A90D3217FCE7}">
      <dgm:prSet/>
      <dgm:spPr/>
      <dgm:t>
        <a:bodyPr/>
        <a:lstStyle/>
        <a:p>
          <a:endParaRPr lang="es-ES"/>
        </a:p>
      </dgm:t>
    </dgm:pt>
    <dgm:pt modelId="{BF9A881A-F89F-4958-B07C-55326348CEFB}" type="sibTrans" cxnId="{AC76F70F-8629-4D33-9816-A90D3217FCE7}">
      <dgm:prSet/>
      <dgm:spPr/>
      <dgm:t>
        <a:bodyPr/>
        <a:lstStyle/>
        <a:p>
          <a:endParaRPr lang="es-ES"/>
        </a:p>
      </dgm:t>
    </dgm:pt>
    <dgm:pt modelId="{789FD6F5-250C-44B1-9486-DE8CE6260A29}">
      <dgm:prSet/>
      <dgm:spPr/>
      <dgm:t>
        <a:bodyPr/>
        <a:lstStyle/>
        <a:p>
          <a:endParaRPr lang="es-ES"/>
        </a:p>
      </dgm:t>
    </dgm:pt>
    <dgm:pt modelId="{BCDA6020-D489-45E1-B3A7-B6970E5F57F4}" type="parTrans" cxnId="{9A75A367-23ED-44AD-A82A-7C288D75F62F}">
      <dgm:prSet/>
      <dgm:spPr/>
      <dgm:t>
        <a:bodyPr/>
        <a:lstStyle/>
        <a:p>
          <a:endParaRPr lang="es-ES"/>
        </a:p>
      </dgm:t>
    </dgm:pt>
    <dgm:pt modelId="{3F78F048-F9CD-4D90-A97C-C6CACF65B08B}" type="sibTrans" cxnId="{9A75A367-23ED-44AD-A82A-7C288D75F62F}">
      <dgm:prSet/>
      <dgm:spPr/>
      <dgm:t>
        <a:bodyPr/>
        <a:lstStyle/>
        <a:p>
          <a:endParaRPr lang="es-ES"/>
        </a:p>
      </dgm:t>
    </dgm:pt>
    <dgm:pt modelId="{706D1D2D-2452-4B19-9919-621CA7D88358}">
      <dgm:prSet/>
      <dgm:spPr/>
      <dgm:t>
        <a:bodyPr/>
        <a:lstStyle/>
        <a:p>
          <a:endParaRPr lang="es-ES"/>
        </a:p>
      </dgm:t>
    </dgm:pt>
    <dgm:pt modelId="{02E24FE4-2F57-48A8-865A-65E6532E5E48}" type="parTrans" cxnId="{7E0A050D-85E7-4A6A-9490-791E2632F5F1}">
      <dgm:prSet/>
      <dgm:spPr/>
      <dgm:t>
        <a:bodyPr/>
        <a:lstStyle/>
        <a:p>
          <a:endParaRPr lang="es-ES"/>
        </a:p>
      </dgm:t>
    </dgm:pt>
    <dgm:pt modelId="{C84B8BF5-DFD4-40B6-AA1F-E43FF6CC2433}" type="sibTrans" cxnId="{7E0A050D-85E7-4A6A-9490-791E2632F5F1}">
      <dgm:prSet/>
      <dgm:spPr/>
      <dgm:t>
        <a:bodyPr/>
        <a:lstStyle/>
        <a:p>
          <a:endParaRPr lang="es-ES"/>
        </a:p>
      </dgm:t>
    </dgm:pt>
    <dgm:pt modelId="{6504E318-EB2A-4042-8863-699FAB6CD084}">
      <dgm:prSet/>
      <dgm:spPr/>
      <dgm:t>
        <a:bodyPr/>
        <a:lstStyle/>
        <a:p>
          <a:endParaRPr lang="es-ES"/>
        </a:p>
      </dgm:t>
    </dgm:pt>
    <dgm:pt modelId="{F6D8D0A0-5794-420F-8D9E-08B5492814A6}" type="parTrans" cxnId="{232889E8-EB09-49A2-AFA5-698AEC256580}">
      <dgm:prSet/>
      <dgm:spPr/>
      <dgm:t>
        <a:bodyPr/>
        <a:lstStyle/>
        <a:p>
          <a:endParaRPr lang="es-ES"/>
        </a:p>
      </dgm:t>
    </dgm:pt>
    <dgm:pt modelId="{1D550C8A-941E-48DB-9473-21105511BA63}" type="sibTrans" cxnId="{232889E8-EB09-49A2-AFA5-698AEC256580}">
      <dgm:prSet/>
      <dgm:spPr/>
      <dgm:t>
        <a:bodyPr/>
        <a:lstStyle/>
        <a:p>
          <a:endParaRPr lang="es-ES"/>
        </a:p>
      </dgm:t>
    </dgm:pt>
    <dgm:pt modelId="{572F39FA-E1CC-43D0-9910-76222FB3C1C6}">
      <dgm:prSet/>
      <dgm:spPr/>
      <dgm:t>
        <a:bodyPr/>
        <a:lstStyle/>
        <a:p>
          <a:endParaRPr lang="es-ES"/>
        </a:p>
      </dgm:t>
    </dgm:pt>
    <dgm:pt modelId="{1E4DF386-126B-48A7-AD1D-59C6945154A3}" type="parTrans" cxnId="{B0022DEA-EEB0-4C1F-9654-6A2F92515BE3}">
      <dgm:prSet/>
      <dgm:spPr/>
      <dgm:t>
        <a:bodyPr/>
        <a:lstStyle/>
        <a:p>
          <a:endParaRPr lang="es-ES"/>
        </a:p>
      </dgm:t>
    </dgm:pt>
    <dgm:pt modelId="{9B7BDB49-31A7-4A42-9CD0-B724023D1CBB}" type="sibTrans" cxnId="{B0022DEA-EEB0-4C1F-9654-6A2F92515BE3}">
      <dgm:prSet/>
      <dgm:spPr/>
      <dgm:t>
        <a:bodyPr/>
        <a:lstStyle/>
        <a:p>
          <a:endParaRPr lang="es-ES"/>
        </a:p>
      </dgm:t>
    </dgm:pt>
    <dgm:pt modelId="{12E60884-49E9-437B-B63C-8C5317095CCC}">
      <dgm:prSet/>
      <dgm:spPr/>
      <dgm:t>
        <a:bodyPr/>
        <a:lstStyle/>
        <a:p>
          <a:endParaRPr lang="es-ES"/>
        </a:p>
      </dgm:t>
    </dgm:pt>
    <dgm:pt modelId="{EDB58B31-4FA9-4421-8C1A-4D412B707A9B}" type="parTrans" cxnId="{B9EDF977-4E5F-4C50-9921-656209A1D779}">
      <dgm:prSet/>
      <dgm:spPr/>
      <dgm:t>
        <a:bodyPr/>
        <a:lstStyle/>
        <a:p>
          <a:endParaRPr lang="es-ES"/>
        </a:p>
      </dgm:t>
    </dgm:pt>
    <dgm:pt modelId="{B0367CBF-6981-486D-84FB-A2434F308E4C}" type="sibTrans" cxnId="{B9EDF977-4E5F-4C50-9921-656209A1D779}">
      <dgm:prSet/>
      <dgm:spPr/>
      <dgm:t>
        <a:bodyPr/>
        <a:lstStyle/>
        <a:p>
          <a:endParaRPr lang="es-ES"/>
        </a:p>
      </dgm:t>
    </dgm:pt>
    <dgm:pt modelId="{39558FA6-246A-4CA0-A316-BBCF16B64DC6}">
      <dgm:prSet/>
      <dgm:spPr/>
      <dgm:t>
        <a:bodyPr/>
        <a:lstStyle/>
        <a:p>
          <a:endParaRPr lang="es-ES"/>
        </a:p>
      </dgm:t>
    </dgm:pt>
    <dgm:pt modelId="{6F8EF654-4F32-406F-AEBB-A1D826C0BD61}" type="parTrans" cxnId="{E16B0AD7-B9C0-4E04-8517-CED9D006AFFF}">
      <dgm:prSet/>
      <dgm:spPr/>
      <dgm:t>
        <a:bodyPr/>
        <a:lstStyle/>
        <a:p>
          <a:endParaRPr lang="es-ES"/>
        </a:p>
      </dgm:t>
    </dgm:pt>
    <dgm:pt modelId="{9F7E1101-A4D0-43C1-A882-F5CE3D5ECB03}" type="sibTrans" cxnId="{E16B0AD7-B9C0-4E04-8517-CED9D006AFFF}">
      <dgm:prSet/>
      <dgm:spPr/>
      <dgm:t>
        <a:bodyPr/>
        <a:lstStyle/>
        <a:p>
          <a:endParaRPr lang="es-ES"/>
        </a:p>
      </dgm:t>
    </dgm:pt>
    <dgm:pt modelId="{BB639BAA-8DB4-4020-8721-8432A529F756}">
      <dgm:prSet/>
      <dgm:spPr/>
      <dgm:t>
        <a:bodyPr/>
        <a:lstStyle/>
        <a:p>
          <a:endParaRPr lang="es-ES"/>
        </a:p>
      </dgm:t>
    </dgm:pt>
    <dgm:pt modelId="{64668170-F51C-496F-A008-4BD6CF8595D8}" type="parTrans" cxnId="{AA6DAB97-1C6B-4F0E-8415-856C3761DD46}">
      <dgm:prSet/>
      <dgm:spPr/>
      <dgm:t>
        <a:bodyPr/>
        <a:lstStyle/>
        <a:p>
          <a:endParaRPr lang="es-ES"/>
        </a:p>
      </dgm:t>
    </dgm:pt>
    <dgm:pt modelId="{072C13CB-6445-45CB-B0A1-E942C84428E5}" type="sibTrans" cxnId="{AA6DAB97-1C6B-4F0E-8415-856C3761DD46}">
      <dgm:prSet/>
      <dgm:spPr/>
      <dgm:t>
        <a:bodyPr/>
        <a:lstStyle/>
        <a:p>
          <a:endParaRPr lang="es-ES"/>
        </a:p>
      </dgm:t>
    </dgm:pt>
    <dgm:pt modelId="{26300CCC-4EEE-406C-997F-69303A57357A}" type="pres">
      <dgm:prSet presAssocID="{BC0450E1-7D5E-49A6-9F6F-EBA5C0797EB1}" presName="linearFlow" presStyleCnt="0">
        <dgm:presLayoutVars>
          <dgm:dir/>
          <dgm:animLvl val="lvl"/>
          <dgm:resizeHandles val="exact"/>
        </dgm:presLayoutVars>
      </dgm:prSet>
      <dgm:spPr/>
    </dgm:pt>
    <dgm:pt modelId="{3DE8DAC4-6504-48CD-8121-ADCBC3256709}" type="pres">
      <dgm:prSet presAssocID="{8C8D4687-D350-40CE-A5D4-D8B54B0557D4}" presName="composite" presStyleCnt="0"/>
      <dgm:spPr/>
    </dgm:pt>
    <dgm:pt modelId="{906A4B2D-B1FB-447E-B321-0C117170267F}" type="pres">
      <dgm:prSet presAssocID="{8C8D4687-D350-40CE-A5D4-D8B54B0557D4}" presName="parentText" presStyleLbl="alignNode1" presStyleIdx="0" presStyleCnt="10">
        <dgm:presLayoutVars>
          <dgm:chMax val="1"/>
          <dgm:bulletEnabled val="1"/>
        </dgm:presLayoutVars>
      </dgm:prSet>
      <dgm:spPr/>
    </dgm:pt>
    <dgm:pt modelId="{ECD98C49-1E0C-4821-BA26-7136F1EB13EA}" type="pres">
      <dgm:prSet presAssocID="{8C8D4687-D350-40CE-A5D4-D8B54B0557D4}" presName="descendantText" presStyleLbl="alignAcc1" presStyleIdx="0" presStyleCnt="10">
        <dgm:presLayoutVars>
          <dgm:bulletEnabled val="1"/>
        </dgm:presLayoutVars>
      </dgm:prSet>
      <dgm:spPr/>
    </dgm:pt>
    <dgm:pt modelId="{39993933-5BBD-45B3-A2AC-7FD49300EB5B}" type="pres">
      <dgm:prSet presAssocID="{0D4B1E30-10B2-448E-9EA0-4CB730E71929}" presName="sp" presStyleCnt="0"/>
      <dgm:spPr/>
    </dgm:pt>
    <dgm:pt modelId="{D8E0E5F1-BACD-4E50-B62B-9C3822EC80A7}" type="pres">
      <dgm:prSet presAssocID="{BAC2909A-B506-486D-A8F0-11FF8DAA4A68}" presName="composite" presStyleCnt="0"/>
      <dgm:spPr/>
    </dgm:pt>
    <dgm:pt modelId="{3622B9A7-19E3-4E61-859E-34B8B3267FF5}" type="pres">
      <dgm:prSet presAssocID="{BAC2909A-B506-486D-A8F0-11FF8DAA4A68}" presName="parentText" presStyleLbl="alignNode1" presStyleIdx="1" presStyleCnt="10">
        <dgm:presLayoutVars>
          <dgm:chMax val="1"/>
          <dgm:bulletEnabled val="1"/>
        </dgm:presLayoutVars>
      </dgm:prSet>
      <dgm:spPr/>
    </dgm:pt>
    <dgm:pt modelId="{C22B9EC6-D699-47E2-BE6F-675F6A19198C}" type="pres">
      <dgm:prSet presAssocID="{BAC2909A-B506-486D-A8F0-11FF8DAA4A68}" presName="descendantText" presStyleLbl="alignAcc1" presStyleIdx="1" presStyleCnt="10">
        <dgm:presLayoutVars>
          <dgm:bulletEnabled val="1"/>
        </dgm:presLayoutVars>
      </dgm:prSet>
      <dgm:spPr/>
    </dgm:pt>
    <dgm:pt modelId="{7BD9912A-FDE3-4F2D-AAF7-9074FF9A916C}" type="pres">
      <dgm:prSet presAssocID="{1B0B40C5-05B1-4E04-AF69-865E969803FD}" presName="sp" presStyleCnt="0"/>
      <dgm:spPr/>
    </dgm:pt>
    <dgm:pt modelId="{0F8151AC-7DC3-48C2-8D75-143F41790EF1}" type="pres">
      <dgm:prSet presAssocID="{E2B56408-F84E-4911-9436-6EBCA83C1B79}" presName="composite" presStyleCnt="0"/>
      <dgm:spPr/>
    </dgm:pt>
    <dgm:pt modelId="{BF190E1B-F36D-409C-9DFA-EF5698685D61}" type="pres">
      <dgm:prSet presAssocID="{E2B56408-F84E-4911-9436-6EBCA83C1B79}" presName="parentText" presStyleLbl="alignNode1" presStyleIdx="2" presStyleCnt="10">
        <dgm:presLayoutVars>
          <dgm:chMax val="1"/>
          <dgm:bulletEnabled val="1"/>
        </dgm:presLayoutVars>
      </dgm:prSet>
      <dgm:spPr/>
    </dgm:pt>
    <dgm:pt modelId="{2C9DD320-1F16-4716-A7E1-4F03D372D0EF}" type="pres">
      <dgm:prSet presAssocID="{E2B56408-F84E-4911-9436-6EBCA83C1B79}" presName="descendantText" presStyleLbl="alignAcc1" presStyleIdx="2" presStyleCnt="10">
        <dgm:presLayoutVars>
          <dgm:bulletEnabled val="1"/>
        </dgm:presLayoutVars>
      </dgm:prSet>
      <dgm:spPr/>
    </dgm:pt>
    <dgm:pt modelId="{93CBD8CA-745D-4F56-BD7C-073CAF19EEB8}" type="pres">
      <dgm:prSet presAssocID="{EE6420E3-E27C-439E-BD93-FA44540EBCE2}" presName="sp" presStyleCnt="0"/>
      <dgm:spPr/>
    </dgm:pt>
    <dgm:pt modelId="{E53FF5AA-38C5-434B-AC16-50F0E9AE1148}" type="pres">
      <dgm:prSet presAssocID="{789FD6F5-250C-44B1-9486-DE8CE6260A29}" presName="composite" presStyleCnt="0"/>
      <dgm:spPr/>
    </dgm:pt>
    <dgm:pt modelId="{DE604968-2F4D-4FE4-9654-2A222D0CD018}" type="pres">
      <dgm:prSet presAssocID="{789FD6F5-250C-44B1-9486-DE8CE6260A29}" presName="parentText" presStyleLbl="alignNode1" presStyleIdx="3" presStyleCnt="10">
        <dgm:presLayoutVars>
          <dgm:chMax val="1"/>
          <dgm:bulletEnabled val="1"/>
        </dgm:presLayoutVars>
      </dgm:prSet>
      <dgm:spPr/>
    </dgm:pt>
    <dgm:pt modelId="{BAB4A12C-1B71-4D79-97AA-28A4FED51044}" type="pres">
      <dgm:prSet presAssocID="{789FD6F5-250C-44B1-9486-DE8CE6260A29}" presName="descendantText" presStyleLbl="alignAcc1" presStyleIdx="3" presStyleCnt="10">
        <dgm:presLayoutVars>
          <dgm:bulletEnabled val="1"/>
        </dgm:presLayoutVars>
      </dgm:prSet>
      <dgm:spPr/>
    </dgm:pt>
    <dgm:pt modelId="{22AB337D-39FD-4ECC-AE7E-8F60F40885E4}" type="pres">
      <dgm:prSet presAssocID="{3F78F048-F9CD-4D90-A97C-C6CACF65B08B}" presName="sp" presStyleCnt="0"/>
      <dgm:spPr/>
    </dgm:pt>
    <dgm:pt modelId="{986FB452-C290-409B-AD72-360496A53312}" type="pres">
      <dgm:prSet presAssocID="{706D1D2D-2452-4B19-9919-621CA7D88358}" presName="composite" presStyleCnt="0"/>
      <dgm:spPr/>
    </dgm:pt>
    <dgm:pt modelId="{6929FBCF-B732-4230-A38E-3B352E776D1C}" type="pres">
      <dgm:prSet presAssocID="{706D1D2D-2452-4B19-9919-621CA7D88358}" presName="parentText" presStyleLbl="alignNode1" presStyleIdx="4" presStyleCnt="10">
        <dgm:presLayoutVars>
          <dgm:chMax val="1"/>
          <dgm:bulletEnabled val="1"/>
        </dgm:presLayoutVars>
      </dgm:prSet>
      <dgm:spPr/>
    </dgm:pt>
    <dgm:pt modelId="{DADEB475-0CE3-438E-AD30-8964F2A33FA5}" type="pres">
      <dgm:prSet presAssocID="{706D1D2D-2452-4B19-9919-621CA7D88358}" presName="descendantText" presStyleLbl="alignAcc1" presStyleIdx="4" presStyleCnt="10">
        <dgm:presLayoutVars>
          <dgm:bulletEnabled val="1"/>
        </dgm:presLayoutVars>
      </dgm:prSet>
      <dgm:spPr/>
    </dgm:pt>
    <dgm:pt modelId="{2F843D07-4497-4310-9078-4CF2E527092D}" type="pres">
      <dgm:prSet presAssocID="{C84B8BF5-DFD4-40B6-AA1F-E43FF6CC2433}" presName="sp" presStyleCnt="0"/>
      <dgm:spPr/>
    </dgm:pt>
    <dgm:pt modelId="{6E1A76E9-B844-49C9-8245-DD0D4402E761}" type="pres">
      <dgm:prSet presAssocID="{6504E318-EB2A-4042-8863-699FAB6CD084}" presName="composite" presStyleCnt="0"/>
      <dgm:spPr/>
    </dgm:pt>
    <dgm:pt modelId="{E2294AE2-5CFE-4CCA-8990-BB044E5B9A3E}" type="pres">
      <dgm:prSet presAssocID="{6504E318-EB2A-4042-8863-699FAB6CD084}" presName="parentText" presStyleLbl="alignNode1" presStyleIdx="5" presStyleCnt="10">
        <dgm:presLayoutVars>
          <dgm:chMax val="1"/>
          <dgm:bulletEnabled val="1"/>
        </dgm:presLayoutVars>
      </dgm:prSet>
      <dgm:spPr/>
    </dgm:pt>
    <dgm:pt modelId="{AC93E158-864B-47B2-B777-BAFD8BD5B171}" type="pres">
      <dgm:prSet presAssocID="{6504E318-EB2A-4042-8863-699FAB6CD084}" presName="descendantText" presStyleLbl="alignAcc1" presStyleIdx="5" presStyleCnt="10">
        <dgm:presLayoutVars>
          <dgm:bulletEnabled val="1"/>
        </dgm:presLayoutVars>
      </dgm:prSet>
      <dgm:spPr/>
    </dgm:pt>
    <dgm:pt modelId="{819E69D4-3694-41B2-81F0-6958BFFE5B10}" type="pres">
      <dgm:prSet presAssocID="{1D550C8A-941E-48DB-9473-21105511BA63}" presName="sp" presStyleCnt="0"/>
      <dgm:spPr/>
    </dgm:pt>
    <dgm:pt modelId="{C488ADEC-ED19-4551-96B1-B1E16E93603D}" type="pres">
      <dgm:prSet presAssocID="{572F39FA-E1CC-43D0-9910-76222FB3C1C6}" presName="composite" presStyleCnt="0"/>
      <dgm:spPr/>
    </dgm:pt>
    <dgm:pt modelId="{17CB6989-24C5-4669-B61D-BE52FFAA2A05}" type="pres">
      <dgm:prSet presAssocID="{572F39FA-E1CC-43D0-9910-76222FB3C1C6}" presName="parentText" presStyleLbl="alignNode1" presStyleIdx="6" presStyleCnt="10">
        <dgm:presLayoutVars>
          <dgm:chMax val="1"/>
          <dgm:bulletEnabled val="1"/>
        </dgm:presLayoutVars>
      </dgm:prSet>
      <dgm:spPr/>
    </dgm:pt>
    <dgm:pt modelId="{F45C45B0-EE30-4182-B05D-21F8F87B097A}" type="pres">
      <dgm:prSet presAssocID="{572F39FA-E1CC-43D0-9910-76222FB3C1C6}" presName="descendantText" presStyleLbl="alignAcc1" presStyleIdx="6" presStyleCnt="10">
        <dgm:presLayoutVars>
          <dgm:bulletEnabled val="1"/>
        </dgm:presLayoutVars>
      </dgm:prSet>
      <dgm:spPr/>
    </dgm:pt>
    <dgm:pt modelId="{AECC8AA2-D075-4C65-A762-32C438AD7AE0}" type="pres">
      <dgm:prSet presAssocID="{9B7BDB49-31A7-4A42-9CD0-B724023D1CBB}" presName="sp" presStyleCnt="0"/>
      <dgm:spPr/>
    </dgm:pt>
    <dgm:pt modelId="{650669D7-693E-4183-ACF1-99037960B7DE}" type="pres">
      <dgm:prSet presAssocID="{12E60884-49E9-437B-B63C-8C5317095CCC}" presName="composite" presStyleCnt="0"/>
      <dgm:spPr/>
    </dgm:pt>
    <dgm:pt modelId="{61581F95-54F2-4C8B-8A7A-B5B193ED83D1}" type="pres">
      <dgm:prSet presAssocID="{12E60884-49E9-437B-B63C-8C5317095CCC}" presName="parentText" presStyleLbl="alignNode1" presStyleIdx="7" presStyleCnt="10">
        <dgm:presLayoutVars>
          <dgm:chMax val="1"/>
          <dgm:bulletEnabled val="1"/>
        </dgm:presLayoutVars>
      </dgm:prSet>
      <dgm:spPr/>
    </dgm:pt>
    <dgm:pt modelId="{B312C782-EA56-41D0-AC0C-7CC3BE1D8A1C}" type="pres">
      <dgm:prSet presAssocID="{12E60884-49E9-437B-B63C-8C5317095CCC}" presName="descendantText" presStyleLbl="alignAcc1" presStyleIdx="7" presStyleCnt="10">
        <dgm:presLayoutVars>
          <dgm:bulletEnabled val="1"/>
        </dgm:presLayoutVars>
      </dgm:prSet>
      <dgm:spPr/>
    </dgm:pt>
    <dgm:pt modelId="{5637D04E-E2A3-4590-B1CE-597B1791FAF3}" type="pres">
      <dgm:prSet presAssocID="{B0367CBF-6981-486D-84FB-A2434F308E4C}" presName="sp" presStyleCnt="0"/>
      <dgm:spPr/>
    </dgm:pt>
    <dgm:pt modelId="{1D189A50-F917-44FF-97B6-82109E4371E9}" type="pres">
      <dgm:prSet presAssocID="{39558FA6-246A-4CA0-A316-BBCF16B64DC6}" presName="composite" presStyleCnt="0"/>
      <dgm:spPr/>
    </dgm:pt>
    <dgm:pt modelId="{0882D6D1-6D5E-4C9B-B067-F49F4D25921E}" type="pres">
      <dgm:prSet presAssocID="{39558FA6-246A-4CA0-A316-BBCF16B64DC6}" presName="parentText" presStyleLbl="alignNode1" presStyleIdx="8" presStyleCnt="10">
        <dgm:presLayoutVars>
          <dgm:chMax val="1"/>
          <dgm:bulletEnabled val="1"/>
        </dgm:presLayoutVars>
      </dgm:prSet>
      <dgm:spPr/>
    </dgm:pt>
    <dgm:pt modelId="{B0364E07-3B1A-42D0-9D1E-7F1745A6BE24}" type="pres">
      <dgm:prSet presAssocID="{39558FA6-246A-4CA0-A316-BBCF16B64DC6}" presName="descendantText" presStyleLbl="alignAcc1" presStyleIdx="8" presStyleCnt="10">
        <dgm:presLayoutVars>
          <dgm:bulletEnabled val="1"/>
        </dgm:presLayoutVars>
      </dgm:prSet>
      <dgm:spPr/>
    </dgm:pt>
    <dgm:pt modelId="{C294B212-A5C9-4758-A7BC-209D07E97C93}" type="pres">
      <dgm:prSet presAssocID="{9F7E1101-A4D0-43C1-A882-F5CE3D5ECB03}" presName="sp" presStyleCnt="0"/>
      <dgm:spPr/>
    </dgm:pt>
    <dgm:pt modelId="{496CFCE0-8DC8-43D4-A74F-7468E816DA42}" type="pres">
      <dgm:prSet presAssocID="{BB639BAA-8DB4-4020-8721-8432A529F756}" presName="composite" presStyleCnt="0"/>
      <dgm:spPr/>
    </dgm:pt>
    <dgm:pt modelId="{B805B569-D39B-479D-A439-43162647490F}" type="pres">
      <dgm:prSet presAssocID="{BB639BAA-8DB4-4020-8721-8432A529F756}" presName="parentText" presStyleLbl="alignNode1" presStyleIdx="9" presStyleCnt="10">
        <dgm:presLayoutVars>
          <dgm:chMax val="1"/>
          <dgm:bulletEnabled val="1"/>
        </dgm:presLayoutVars>
      </dgm:prSet>
      <dgm:spPr/>
    </dgm:pt>
    <dgm:pt modelId="{FA1FF5A1-1CB1-4B2B-A43B-DFDCE9485457}" type="pres">
      <dgm:prSet presAssocID="{BB639BAA-8DB4-4020-8721-8432A529F756}" presName="descendantText" presStyleLbl="alignAcc1" presStyleIdx="9" presStyleCnt="10">
        <dgm:presLayoutVars>
          <dgm:bulletEnabled val="1"/>
        </dgm:presLayoutVars>
      </dgm:prSet>
      <dgm:spPr/>
    </dgm:pt>
  </dgm:ptLst>
  <dgm:cxnLst>
    <dgm:cxn modelId="{29438D19-A9BB-438E-A62A-F297632D72AF}" srcId="{BAC2909A-B506-486D-A8F0-11FF8DAA4A68}" destId="{E2B7AC0F-857A-421E-B283-23F0FE07837A}" srcOrd="1" destOrd="0" parTransId="{557F956E-E46B-41FF-9C1F-45AD12CA9E9D}" sibTransId="{5A0CB268-066A-4D8A-8CBF-1FE677AE5FBF}"/>
    <dgm:cxn modelId="{B9EDF977-4E5F-4C50-9921-656209A1D779}" srcId="{BC0450E1-7D5E-49A6-9F6F-EBA5C0797EB1}" destId="{12E60884-49E9-437B-B63C-8C5317095CCC}" srcOrd="7" destOrd="0" parTransId="{EDB58B31-4FA9-4421-8C1A-4D412B707A9B}" sibTransId="{B0367CBF-6981-486D-84FB-A2434F308E4C}"/>
    <dgm:cxn modelId="{3EFA380F-2495-436B-AFB7-02890C22E6A9}" srcId="{E2B56408-F84E-4911-9436-6EBCA83C1B79}" destId="{AA7BCB33-C8E1-4E17-B66E-85FDA52C5647}" srcOrd="0" destOrd="0" parTransId="{C783081C-2132-4279-BC80-1FF8E37709BA}" sibTransId="{21A30B3C-CB9A-4ADB-9460-7C03E01A4B49}"/>
    <dgm:cxn modelId="{9A75A367-23ED-44AD-A82A-7C288D75F62F}" srcId="{BC0450E1-7D5E-49A6-9F6F-EBA5C0797EB1}" destId="{789FD6F5-250C-44B1-9486-DE8CE6260A29}" srcOrd="3" destOrd="0" parTransId="{BCDA6020-D489-45E1-B3A7-B6970E5F57F4}" sibTransId="{3F78F048-F9CD-4D90-A97C-C6CACF65B08B}"/>
    <dgm:cxn modelId="{114FD653-6002-4BB1-AE65-B26F08D348EA}" type="presOf" srcId="{BC0450E1-7D5E-49A6-9F6F-EBA5C0797EB1}" destId="{26300CCC-4EEE-406C-997F-69303A57357A}" srcOrd="0" destOrd="0" presId="urn:microsoft.com/office/officeart/2005/8/layout/chevron2"/>
    <dgm:cxn modelId="{AC76F70F-8629-4D33-9816-A90D3217FCE7}" srcId="{E2B56408-F84E-4911-9436-6EBCA83C1B79}" destId="{06BC2D47-52F9-4006-9DD5-79CBAB8E9A0D}" srcOrd="1" destOrd="0" parTransId="{BA280455-6725-485F-A5F5-EA06176AD75C}" sibTransId="{BF9A881A-F89F-4958-B07C-55326348CEFB}"/>
    <dgm:cxn modelId="{B0022DEA-EEB0-4C1F-9654-6A2F92515BE3}" srcId="{BC0450E1-7D5E-49A6-9F6F-EBA5C0797EB1}" destId="{572F39FA-E1CC-43D0-9910-76222FB3C1C6}" srcOrd="6" destOrd="0" parTransId="{1E4DF386-126B-48A7-AD1D-59C6945154A3}" sibTransId="{9B7BDB49-31A7-4A42-9CD0-B724023D1CBB}"/>
    <dgm:cxn modelId="{3AC64A76-6D48-41D7-B39C-1DA824730BCC}" srcId="{8C8D4687-D350-40CE-A5D4-D8B54B0557D4}" destId="{D09BF975-436F-4E5B-9825-ACDA9FA888F1}" srcOrd="1" destOrd="0" parTransId="{99C77C0A-F5C8-43BC-BADB-BDBCE3333EF7}" sibTransId="{A67C4119-E986-4423-B2AA-F1811FD6801C}"/>
    <dgm:cxn modelId="{BC01C656-6B1E-4695-9032-00DDFD9FAF37}" type="presOf" srcId="{BB639BAA-8DB4-4020-8721-8432A529F756}" destId="{B805B569-D39B-479D-A439-43162647490F}" srcOrd="0" destOrd="0" presId="urn:microsoft.com/office/officeart/2005/8/layout/chevron2"/>
    <dgm:cxn modelId="{AA6DAB97-1C6B-4F0E-8415-856C3761DD46}" srcId="{BC0450E1-7D5E-49A6-9F6F-EBA5C0797EB1}" destId="{BB639BAA-8DB4-4020-8721-8432A529F756}" srcOrd="9" destOrd="0" parTransId="{64668170-F51C-496F-A008-4BD6CF8595D8}" sibTransId="{072C13CB-6445-45CB-B0A1-E942C84428E5}"/>
    <dgm:cxn modelId="{E16B0AD7-B9C0-4E04-8517-CED9D006AFFF}" srcId="{BC0450E1-7D5E-49A6-9F6F-EBA5C0797EB1}" destId="{39558FA6-246A-4CA0-A316-BBCF16B64DC6}" srcOrd="8" destOrd="0" parTransId="{6F8EF654-4F32-406F-AEBB-A1D826C0BD61}" sibTransId="{9F7E1101-A4D0-43C1-A882-F5CE3D5ECB03}"/>
    <dgm:cxn modelId="{312097A0-74A9-474E-A3C0-93E73F264D99}" srcId="{BC0450E1-7D5E-49A6-9F6F-EBA5C0797EB1}" destId="{E2B56408-F84E-4911-9436-6EBCA83C1B79}" srcOrd="2" destOrd="0" parTransId="{CE881F52-2F66-4B24-8DC6-6DB1A0EF3FF0}" sibTransId="{EE6420E3-E27C-439E-BD93-FA44540EBCE2}"/>
    <dgm:cxn modelId="{094A8E73-743C-4D8D-AB82-690E9763F662}" type="presOf" srcId="{706D1D2D-2452-4B19-9919-621CA7D88358}" destId="{6929FBCF-B732-4230-A38E-3B352E776D1C}" srcOrd="0" destOrd="0" presId="urn:microsoft.com/office/officeart/2005/8/layout/chevron2"/>
    <dgm:cxn modelId="{90682C9B-6D1E-46AE-8AE8-154ABD87921E}" type="presOf" srcId="{BAC2909A-B506-486D-A8F0-11FF8DAA4A68}" destId="{3622B9A7-19E3-4E61-859E-34B8B3267FF5}" srcOrd="0" destOrd="0" presId="urn:microsoft.com/office/officeart/2005/8/layout/chevron2"/>
    <dgm:cxn modelId="{0E59F375-7DA6-44B8-9745-ACB3061F1699}" type="presOf" srcId="{39558FA6-246A-4CA0-A316-BBCF16B64DC6}" destId="{0882D6D1-6D5E-4C9B-B067-F49F4D25921E}" srcOrd="0" destOrd="0" presId="urn:microsoft.com/office/officeart/2005/8/layout/chevron2"/>
    <dgm:cxn modelId="{E3E39AFF-00BD-40A1-A868-C4C3FBFFE835}" type="presOf" srcId="{6504E318-EB2A-4042-8863-699FAB6CD084}" destId="{E2294AE2-5CFE-4CCA-8990-BB044E5B9A3E}" srcOrd="0" destOrd="0" presId="urn:microsoft.com/office/officeart/2005/8/layout/chevron2"/>
    <dgm:cxn modelId="{DAC4F02B-CF9B-44E9-B33A-DDA64AA77414}" type="presOf" srcId="{E2B7AC0F-857A-421E-B283-23F0FE07837A}" destId="{C22B9EC6-D699-47E2-BE6F-675F6A19198C}" srcOrd="0" destOrd="1" presId="urn:microsoft.com/office/officeart/2005/8/layout/chevron2"/>
    <dgm:cxn modelId="{2AEA3A51-0DCE-48BC-89DD-F77A0C88222C}" srcId="{BC0450E1-7D5E-49A6-9F6F-EBA5C0797EB1}" destId="{8C8D4687-D350-40CE-A5D4-D8B54B0557D4}" srcOrd="0" destOrd="0" parTransId="{D44D83BC-BFB3-4A5D-BAA8-8418B5828681}" sibTransId="{0D4B1E30-10B2-448E-9EA0-4CB730E71929}"/>
    <dgm:cxn modelId="{E00E37E0-6477-468A-86B5-1B7CE8F2F715}" type="presOf" srcId="{B873E545-1770-487D-97C3-2C2D21FD20CA}" destId="{ECD98C49-1E0C-4821-BA26-7136F1EB13EA}" srcOrd="0" destOrd="0" presId="urn:microsoft.com/office/officeart/2005/8/layout/chevron2"/>
    <dgm:cxn modelId="{69C7D9A6-B89C-487C-8B27-7BBCD6124C3C}" srcId="{BC0450E1-7D5E-49A6-9F6F-EBA5C0797EB1}" destId="{BAC2909A-B506-486D-A8F0-11FF8DAA4A68}" srcOrd="1" destOrd="0" parTransId="{756D9A7F-F227-4A9E-AF41-1B4A8185DEB4}" sibTransId="{1B0B40C5-05B1-4E04-AF69-865E969803FD}"/>
    <dgm:cxn modelId="{8F348E5A-3E0F-4D3D-B58F-29E6B67967DE}" type="presOf" srcId="{DEA0990E-BA74-4B0A-AEB5-92784A27A348}" destId="{C22B9EC6-D699-47E2-BE6F-675F6A19198C}" srcOrd="0" destOrd="0" presId="urn:microsoft.com/office/officeart/2005/8/layout/chevron2"/>
    <dgm:cxn modelId="{994ED8DD-51C4-4271-BDF1-1E43C2D2AC99}" type="presOf" srcId="{8C8D4687-D350-40CE-A5D4-D8B54B0557D4}" destId="{906A4B2D-B1FB-447E-B321-0C117170267F}" srcOrd="0" destOrd="0" presId="urn:microsoft.com/office/officeart/2005/8/layout/chevron2"/>
    <dgm:cxn modelId="{E830DA96-0C00-4F0F-AE8E-D5E1109CC456}" type="presOf" srcId="{789FD6F5-250C-44B1-9486-DE8CE6260A29}" destId="{DE604968-2F4D-4FE4-9654-2A222D0CD018}" srcOrd="0" destOrd="0" presId="urn:microsoft.com/office/officeart/2005/8/layout/chevron2"/>
    <dgm:cxn modelId="{7ECC6C27-D4D0-4400-8FA2-2FD1F26AFC8C}" type="presOf" srcId="{12E60884-49E9-437B-B63C-8C5317095CCC}" destId="{61581F95-54F2-4C8B-8A7A-B5B193ED83D1}" srcOrd="0" destOrd="0" presId="urn:microsoft.com/office/officeart/2005/8/layout/chevron2"/>
    <dgm:cxn modelId="{7E0A050D-85E7-4A6A-9490-791E2632F5F1}" srcId="{BC0450E1-7D5E-49A6-9F6F-EBA5C0797EB1}" destId="{706D1D2D-2452-4B19-9919-621CA7D88358}" srcOrd="4" destOrd="0" parTransId="{02E24FE4-2F57-48A8-865A-65E6532E5E48}" sibTransId="{C84B8BF5-DFD4-40B6-AA1F-E43FF6CC2433}"/>
    <dgm:cxn modelId="{232889E8-EB09-49A2-AFA5-698AEC256580}" srcId="{BC0450E1-7D5E-49A6-9F6F-EBA5C0797EB1}" destId="{6504E318-EB2A-4042-8863-699FAB6CD084}" srcOrd="5" destOrd="0" parTransId="{F6D8D0A0-5794-420F-8D9E-08B5492814A6}" sibTransId="{1D550C8A-941E-48DB-9473-21105511BA63}"/>
    <dgm:cxn modelId="{946AD33F-9F7C-40CD-8645-1B63A6FDD03A}" type="presOf" srcId="{572F39FA-E1CC-43D0-9910-76222FB3C1C6}" destId="{17CB6989-24C5-4669-B61D-BE52FFAA2A05}" srcOrd="0" destOrd="0" presId="urn:microsoft.com/office/officeart/2005/8/layout/chevron2"/>
    <dgm:cxn modelId="{C0B0E605-926B-4E4E-83FD-8AEEAA1A7059}" type="presOf" srcId="{06BC2D47-52F9-4006-9DD5-79CBAB8E9A0D}" destId="{2C9DD320-1F16-4716-A7E1-4F03D372D0EF}" srcOrd="0" destOrd="1" presId="urn:microsoft.com/office/officeart/2005/8/layout/chevron2"/>
    <dgm:cxn modelId="{CD04FFA0-E466-4D41-8E8A-D46866B04B46}" srcId="{8C8D4687-D350-40CE-A5D4-D8B54B0557D4}" destId="{B873E545-1770-487D-97C3-2C2D21FD20CA}" srcOrd="0" destOrd="0" parTransId="{61388941-0B8D-4BA2-8B0A-E1C69F82A914}" sibTransId="{1D63CE4C-1878-44A1-B5F6-8C9C0804B938}"/>
    <dgm:cxn modelId="{7C6B9F99-7D4C-42AA-A988-122E26E7241D}" srcId="{BAC2909A-B506-486D-A8F0-11FF8DAA4A68}" destId="{DEA0990E-BA74-4B0A-AEB5-92784A27A348}" srcOrd="0" destOrd="0" parTransId="{FB2E58CE-BE16-479C-AF05-E8FEFFA70A32}" sibTransId="{74F101D7-2E77-4E98-9E89-1FA303D12E25}"/>
    <dgm:cxn modelId="{697E390A-438C-4C4A-9BB2-F99B749DC066}" type="presOf" srcId="{D09BF975-436F-4E5B-9825-ACDA9FA888F1}" destId="{ECD98C49-1E0C-4821-BA26-7136F1EB13EA}" srcOrd="0" destOrd="1" presId="urn:microsoft.com/office/officeart/2005/8/layout/chevron2"/>
    <dgm:cxn modelId="{B6E081AC-94BF-4E40-A584-72FE5E052791}" type="presOf" srcId="{AA7BCB33-C8E1-4E17-B66E-85FDA52C5647}" destId="{2C9DD320-1F16-4716-A7E1-4F03D372D0EF}" srcOrd="0" destOrd="0" presId="urn:microsoft.com/office/officeart/2005/8/layout/chevron2"/>
    <dgm:cxn modelId="{3F429963-35DF-4F79-9EF6-A84984AF3B7B}" type="presOf" srcId="{E2B56408-F84E-4911-9436-6EBCA83C1B79}" destId="{BF190E1B-F36D-409C-9DFA-EF5698685D61}" srcOrd="0" destOrd="0" presId="urn:microsoft.com/office/officeart/2005/8/layout/chevron2"/>
    <dgm:cxn modelId="{ACFD22A0-1F43-40CE-9B03-A79DA8E9E6FE}" type="presParOf" srcId="{26300CCC-4EEE-406C-997F-69303A57357A}" destId="{3DE8DAC4-6504-48CD-8121-ADCBC3256709}" srcOrd="0" destOrd="0" presId="urn:microsoft.com/office/officeart/2005/8/layout/chevron2"/>
    <dgm:cxn modelId="{0C4875AF-0395-40A6-96CB-079468A70A33}" type="presParOf" srcId="{3DE8DAC4-6504-48CD-8121-ADCBC3256709}" destId="{906A4B2D-B1FB-447E-B321-0C117170267F}" srcOrd="0" destOrd="0" presId="urn:microsoft.com/office/officeart/2005/8/layout/chevron2"/>
    <dgm:cxn modelId="{2F3464FD-3CFF-4B01-8F71-A62221D56E51}" type="presParOf" srcId="{3DE8DAC4-6504-48CD-8121-ADCBC3256709}" destId="{ECD98C49-1E0C-4821-BA26-7136F1EB13EA}" srcOrd="1" destOrd="0" presId="urn:microsoft.com/office/officeart/2005/8/layout/chevron2"/>
    <dgm:cxn modelId="{9D10DFD2-D99C-41B8-8D57-046DE485B75A}" type="presParOf" srcId="{26300CCC-4EEE-406C-997F-69303A57357A}" destId="{39993933-5BBD-45B3-A2AC-7FD49300EB5B}" srcOrd="1" destOrd="0" presId="urn:microsoft.com/office/officeart/2005/8/layout/chevron2"/>
    <dgm:cxn modelId="{DC2CBDCB-D015-4BCE-B0EA-9B419C158BCB}" type="presParOf" srcId="{26300CCC-4EEE-406C-997F-69303A57357A}" destId="{D8E0E5F1-BACD-4E50-B62B-9C3822EC80A7}" srcOrd="2" destOrd="0" presId="urn:microsoft.com/office/officeart/2005/8/layout/chevron2"/>
    <dgm:cxn modelId="{83423B74-CB7B-4393-930A-28E6EAD557BC}" type="presParOf" srcId="{D8E0E5F1-BACD-4E50-B62B-9C3822EC80A7}" destId="{3622B9A7-19E3-4E61-859E-34B8B3267FF5}" srcOrd="0" destOrd="0" presId="urn:microsoft.com/office/officeart/2005/8/layout/chevron2"/>
    <dgm:cxn modelId="{74449C51-5859-47B1-AA71-BBBF0D44895C}" type="presParOf" srcId="{D8E0E5F1-BACD-4E50-B62B-9C3822EC80A7}" destId="{C22B9EC6-D699-47E2-BE6F-675F6A19198C}" srcOrd="1" destOrd="0" presId="urn:microsoft.com/office/officeart/2005/8/layout/chevron2"/>
    <dgm:cxn modelId="{A88B9900-418E-4BF6-996C-5ABF46080207}" type="presParOf" srcId="{26300CCC-4EEE-406C-997F-69303A57357A}" destId="{7BD9912A-FDE3-4F2D-AAF7-9074FF9A916C}" srcOrd="3" destOrd="0" presId="urn:microsoft.com/office/officeart/2005/8/layout/chevron2"/>
    <dgm:cxn modelId="{88D31F15-021B-4FFB-8D9B-73E3BEE9563D}" type="presParOf" srcId="{26300CCC-4EEE-406C-997F-69303A57357A}" destId="{0F8151AC-7DC3-48C2-8D75-143F41790EF1}" srcOrd="4" destOrd="0" presId="urn:microsoft.com/office/officeart/2005/8/layout/chevron2"/>
    <dgm:cxn modelId="{557BCAF8-D72F-4FEB-B40E-C4A0C79EBEA1}" type="presParOf" srcId="{0F8151AC-7DC3-48C2-8D75-143F41790EF1}" destId="{BF190E1B-F36D-409C-9DFA-EF5698685D61}" srcOrd="0" destOrd="0" presId="urn:microsoft.com/office/officeart/2005/8/layout/chevron2"/>
    <dgm:cxn modelId="{A377D72F-CBE4-4D0B-85FE-1A2B97DD6119}" type="presParOf" srcId="{0F8151AC-7DC3-48C2-8D75-143F41790EF1}" destId="{2C9DD320-1F16-4716-A7E1-4F03D372D0EF}" srcOrd="1" destOrd="0" presId="urn:microsoft.com/office/officeart/2005/8/layout/chevron2"/>
    <dgm:cxn modelId="{8A3F3E91-474E-47A3-B77E-0639DA24EA65}" type="presParOf" srcId="{26300CCC-4EEE-406C-997F-69303A57357A}" destId="{93CBD8CA-745D-4F56-BD7C-073CAF19EEB8}" srcOrd="5" destOrd="0" presId="urn:microsoft.com/office/officeart/2005/8/layout/chevron2"/>
    <dgm:cxn modelId="{7CA1FA1D-4AE5-40C8-82D6-7DAFC3CF5E75}" type="presParOf" srcId="{26300CCC-4EEE-406C-997F-69303A57357A}" destId="{E53FF5AA-38C5-434B-AC16-50F0E9AE1148}" srcOrd="6" destOrd="0" presId="urn:microsoft.com/office/officeart/2005/8/layout/chevron2"/>
    <dgm:cxn modelId="{1B255626-4D1A-41B5-88F5-FEF251D5DD40}" type="presParOf" srcId="{E53FF5AA-38C5-434B-AC16-50F0E9AE1148}" destId="{DE604968-2F4D-4FE4-9654-2A222D0CD018}" srcOrd="0" destOrd="0" presId="urn:microsoft.com/office/officeart/2005/8/layout/chevron2"/>
    <dgm:cxn modelId="{31D0FD5E-0D49-410C-9508-492A011CFF45}" type="presParOf" srcId="{E53FF5AA-38C5-434B-AC16-50F0E9AE1148}" destId="{BAB4A12C-1B71-4D79-97AA-28A4FED51044}" srcOrd="1" destOrd="0" presId="urn:microsoft.com/office/officeart/2005/8/layout/chevron2"/>
    <dgm:cxn modelId="{0893D4E3-6DEC-43F6-81FE-3B02C9B8440E}" type="presParOf" srcId="{26300CCC-4EEE-406C-997F-69303A57357A}" destId="{22AB337D-39FD-4ECC-AE7E-8F60F40885E4}" srcOrd="7" destOrd="0" presId="urn:microsoft.com/office/officeart/2005/8/layout/chevron2"/>
    <dgm:cxn modelId="{9AC27D5A-3982-4A96-A786-078EAC35D93D}" type="presParOf" srcId="{26300CCC-4EEE-406C-997F-69303A57357A}" destId="{986FB452-C290-409B-AD72-360496A53312}" srcOrd="8" destOrd="0" presId="urn:microsoft.com/office/officeart/2005/8/layout/chevron2"/>
    <dgm:cxn modelId="{89CD4493-C14B-4967-B19A-3ED4AB391A2B}" type="presParOf" srcId="{986FB452-C290-409B-AD72-360496A53312}" destId="{6929FBCF-B732-4230-A38E-3B352E776D1C}" srcOrd="0" destOrd="0" presId="urn:microsoft.com/office/officeart/2005/8/layout/chevron2"/>
    <dgm:cxn modelId="{836506FA-297B-4987-8558-998D37E263D7}" type="presParOf" srcId="{986FB452-C290-409B-AD72-360496A53312}" destId="{DADEB475-0CE3-438E-AD30-8964F2A33FA5}" srcOrd="1" destOrd="0" presId="urn:microsoft.com/office/officeart/2005/8/layout/chevron2"/>
    <dgm:cxn modelId="{B440D9DB-3A61-4B5E-9E1A-2735DE07B1EC}" type="presParOf" srcId="{26300CCC-4EEE-406C-997F-69303A57357A}" destId="{2F843D07-4497-4310-9078-4CF2E527092D}" srcOrd="9" destOrd="0" presId="urn:microsoft.com/office/officeart/2005/8/layout/chevron2"/>
    <dgm:cxn modelId="{EE80BD1B-A9D8-4117-8DE8-A0C23F17F43B}" type="presParOf" srcId="{26300CCC-4EEE-406C-997F-69303A57357A}" destId="{6E1A76E9-B844-49C9-8245-DD0D4402E761}" srcOrd="10" destOrd="0" presId="urn:microsoft.com/office/officeart/2005/8/layout/chevron2"/>
    <dgm:cxn modelId="{B58DA3D5-AC43-47B8-B2CB-0E18D2CFFAA6}" type="presParOf" srcId="{6E1A76E9-B844-49C9-8245-DD0D4402E761}" destId="{E2294AE2-5CFE-4CCA-8990-BB044E5B9A3E}" srcOrd="0" destOrd="0" presId="urn:microsoft.com/office/officeart/2005/8/layout/chevron2"/>
    <dgm:cxn modelId="{5A775435-D79A-4A18-871B-428B80028C3A}" type="presParOf" srcId="{6E1A76E9-B844-49C9-8245-DD0D4402E761}" destId="{AC93E158-864B-47B2-B777-BAFD8BD5B171}" srcOrd="1" destOrd="0" presId="urn:microsoft.com/office/officeart/2005/8/layout/chevron2"/>
    <dgm:cxn modelId="{B281F363-B06D-40EC-A1F3-113C982AD339}" type="presParOf" srcId="{26300CCC-4EEE-406C-997F-69303A57357A}" destId="{819E69D4-3694-41B2-81F0-6958BFFE5B10}" srcOrd="11" destOrd="0" presId="urn:microsoft.com/office/officeart/2005/8/layout/chevron2"/>
    <dgm:cxn modelId="{344D4BB1-6380-424F-BA54-0F0FE79D41E0}" type="presParOf" srcId="{26300CCC-4EEE-406C-997F-69303A57357A}" destId="{C488ADEC-ED19-4551-96B1-B1E16E93603D}" srcOrd="12" destOrd="0" presId="urn:microsoft.com/office/officeart/2005/8/layout/chevron2"/>
    <dgm:cxn modelId="{86B9FF36-17A0-4CE7-B902-07632315EE25}" type="presParOf" srcId="{C488ADEC-ED19-4551-96B1-B1E16E93603D}" destId="{17CB6989-24C5-4669-B61D-BE52FFAA2A05}" srcOrd="0" destOrd="0" presId="urn:microsoft.com/office/officeart/2005/8/layout/chevron2"/>
    <dgm:cxn modelId="{109D4A31-FBBA-4F3C-BDE6-189AC31A6372}" type="presParOf" srcId="{C488ADEC-ED19-4551-96B1-B1E16E93603D}" destId="{F45C45B0-EE30-4182-B05D-21F8F87B097A}" srcOrd="1" destOrd="0" presId="urn:microsoft.com/office/officeart/2005/8/layout/chevron2"/>
    <dgm:cxn modelId="{C392AAB7-8BB8-4A9F-AE51-F458ECEB2D79}" type="presParOf" srcId="{26300CCC-4EEE-406C-997F-69303A57357A}" destId="{AECC8AA2-D075-4C65-A762-32C438AD7AE0}" srcOrd="13" destOrd="0" presId="urn:microsoft.com/office/officeart/2005/8/layout/chevron2"/>
    <dgm:cxn modelId="{1079392B-C88D-460E-B9CA-1B78012649AD}" type="presParOf" srcId="{26300CCC-4EEE-406C-997F-69303A57357A}" destId="{650669D7-693E-4183-ACF1-99037960B7DE}" srcOrd="14" destOrd="0" presId="urn:microsoft.com/office/officeart/2005/8/layout/chevron2"/>
    <dgm:cxn modelId="{95C83933-7A8B-4434-A5DD-B1CD06BB62AC}" type="presParOf" srcId="{650669D7-693E-4183-ACF1-99037960B7DE}" destId="{61581F95-54F2-4C8B-8A7A-B5B193ED83D1}" srcOrd="0" destOrd="0" presId="urn:microsoft.com/office/officeart/2005/8/layout/chevron2"/>
    <dgm:cxn modelId="{DF39B85F-C51A-4C4F-8202-B739D2176040}" type="presParOf" srcId="{650669D7-693E-4183-ACF1-99037960B7DE}" destId="{B312C782-EA56-41D0-AC0C-7CC3BE1D8A1C}" srcOrd="1" destOrd="0" presId="urn:microsoft.com/office/officeart/2005/8/layout/chevron2"/>
    <dgm:cxn modelId="{B41A4CAD-9507-493E-AAAA-863613D32799}" type="presParOf" srcId="{26300CCC-4EEE-406C-997F-69303A57357A}" destId="{5637D04E-E2A3-4590-B1CE-597B1791FAF3}" srcOrd="15" destOrd="0" presId="urn:microsoft.com/office/officeart/2005/8/layout/chevron2"/>
    <dgm:cxn modelId="{6AFD3F3C-A33F-4E91-B503-1771D245DAF2}" type="presParOf" srcId="{26300CCC-4EEE-406C-997F-69303A57357A}" destId="{1D189A50-F917-44FF-97B6-82109E4371E9}" srcOrd="16" destOrd="0" presId="urn:microsoft.com/office/officeart/2005/8/layout/chevron2"/>
    <dgm:cxn modelId="{137065BE-0D8C-49E4-9FFE-3847C825BE1C}" type="presParOf" srcId="{1D189A50-F917-44FF-97B6-82109E4371E9}" destId="{0882D6D1-6D5E-4C9B-B067-F49F4D25921E}" srcOrd="0" destOrd="0" presId="urn:microsoft.com/office/officeart/2005/8/layout/chevron2"/>
    <dgm:cxn modelId="{24A27C70-8D49-412E-95AC-69C145F6754D}" type="presParOf" srcId="{1D189A50-F917-44FF-97B6-82109E4371E9}" destId="{B0364E07-3B1A-42D0-9D1E-7F1745A6BE24}" srcOrd="1" destOrd="0" presId="urn:microsoft.com/office/officeart/2005/8/layout/chevron2"/>
    <dgm:cxn modelId="{B4D234F3-F351-458B-B9F1-41E8E44365FF}" type="presParOf" srcId="{26300CCC-4EEE-406C-997F-69303A57357A}" destId="{C294B212-A5C9-4758-A7BC-209D07E97C93}" srcOrd="17" destOrd="0" presId="urn:microsoft.com/office/officeart/2005/8/layout/chevron2"/>
    <dgm:cxn modelId="{9C7D5BBC-1C83-41BE-9CC6-71E8884F65DB}" type="presParOf" srcId="{26300CCC-4EEE-406C-997F-69303A57357A}" destId="{496CFCE0-8DC8-43D4-A74F-7468E816DA42}" srcOrd="18" destOrd="0" presId="urn:microsoft.com/office/officeart/2005/8/layout/chevron2"/>
    <dgm:cxn modelId="{EC702239-782B-4461-91FC-97DC09298165}" type="presParOf" srcId="{496CFCE0-8DC8-43D4-A74F-7468E816DA42}" destId="{B805B569-D39B-479D-A439-43162647490F}" srcOrd="0" destOrd="0" presId="urn:microsoft.com/office/officeart/2005/8/layout/chevron2"/>
    <dgm:cxn modelId="{61ABA281-C43B-4722-AFBA-BB26F371513D}" type="presParOf" srcId="{496CFCE0-8DC8-43D4-A74F-7468E816DA42}" destId="{FA1FF5A1-1CB1-4B2B-A43B-DFDCE9485457}"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A4B2D-B1FB-447E-B321-0C117170267F}">
      <dsp:nvSpPr>
        <dsp:cNvPr id="0" name=""/>
        <dsp:cNvSpPr/>
      </dsp:nvSpPr>
      <dsp:spPr>
        <a:xfrm rot="5400000">
          <a:off x="-98527" y="98907"/>
          <a:ext cx="656852" cy="45979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rot="-5400000">
        <a:off x="1" y="230279"/>
        <a:ext cx="459797" cy="197055"/>
      </dsp:txXfrm>
    </dsp:sp>
    <dsp:sp modelId="{ECD98C49-1E0C-4821-BA26-7136F1EB13EA}">
      <dsp:nvSpPr>
        <dsp:cNvPr id="0" name=""/>
        <dsp:cNvSpPr/>
      </dsp:nvSpPr>
      <dsp:spPr>
        <a:xfrm rot="5400000">
          <a:off x="1667421" y="-1207244"/>
          <a:ext cx="426954" cy="284220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p>
      </dsp:txBody>
      <dsp:txXfrm rot="-5400000">
        <a:off x="459797" y="21222"/>
        <a:ext cx="2821360" cy="385270"/>
      </dsp:txXfrm>
    </dsp:sp>
    <dsp:sp modelId="{3622B9A7-19E3-4E61-859E-34B8B3267FF5}">
      <dsp:nvSpPr>
        <dsp:cNvPr id="0" name=""/>
        <dsp:cNvSpPr/>
      </dsp:nvSpPr>
      <dsp:spPr>
        <a:xfrm rot="5400000">
          <a:off x="-98527" y="666960"/>
          <a:ext cx="656852" cy="459797"/>
        </a:xfrm>
        <a:prstGeom prst="chevron">
          <a:avLst/>
        </a:prstGeom>
        <a:solidFill>
          <a:schemeClr val="accent3">
            <a:hueOff val="301178"/>
            <a:satOff val="11111"/>
            <a:lumOff val="-1634"/>
            <a:alphaOff val="0"/>
          </a:schemeClr>
        </a:solidFill>
        <a:ln w="12700" cap="flat" cmpd="sng" algn="ctr">
          <a:solidFill>
            <a:schemeClr val="accent3">
              <a:hueOff val="301178"/>
              <a:satOff val="11111"/>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798332"/>
        <a:ext cx="459797" cy="197055"/>
      </dsp:txXfrm>
    </dsp:sp>
    <dsp:sp modelId="{C22B9EC6-D699-47E2-BE6F-675F6A19198C}">
      <dsp:nvSpPr>
        <dsp:cNvPr id="0" name=""/>
        <dsp:cNvSpPr/>
      </dsp:nvSpPr>
      <dsp:spPr>
        <a:xfrm rot="5400000">
          <a:off x="1667421" y="-639191"/>
          <a:ext cx="426954" cy="2842202"/>
        </a:xfrm>
        <a:prstGeom prst="round2SameRect">
          <a:avLst/>
        </a:prstGeom>
        <a:solidFill>
          <a:schemeClr val="lt1">
            <a:alpha val="90000"/>
            <a:hueOff val="0"/>
            <a:satOff val="0"/>
            <a:lumOff val="0"/>
            <a:alphaOff val="0"/>
          </a:schemeClr>
        </a:solidFill>
        <a:ln w="12700" cap="flat" cmpd="sng" algn="ctr">
          <a:solidFill>
            <a:schemeClr val="accent3">
              <a:hueOff val="301178"/>
              <a:satOff val="11111"/>
              <a:lumOff val="-16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p>
      </dsp:txBody>
      <dsp:txXfrm rot="-5400000">
        <a:off x="459797" y="589275"/>
        <a:ext cx="2821360" cy="385270"/>
      </dsp:txXfrm>
    </dsp:sp>
    <dsp:sp modelId="{BF190E1B-F36D-409C-9DFA-EF5698685D61}">
      <dsp:nvSpPr>
        <dsp:cNvPr id="0" name=""/>
        <dsp:cNvSpPr/>
      </dsp:nvSpPr>
      <dsp:spPr>
        <a:xfrm rot="5400000">
          <a:off x="-98527" y="1235012"/>
          <a:ext cx="656852" cy="459797"/>
        </a:xfrm>
        <a:prstGeom prst="chevron">
          <a:avLst/>
        </a:prstGeom>
        <a:solidFill>
          <a:schemeClr val="accent3">
            <a:hueOff val="602355"/>
            <a:satOff val="22222"/>
            <a:lumOff val="-3268"/>
            <a:alphaOff val="0"/>
          </a:schemeClr>
        </a:solidFill>
        <a:ln w="12700" cap="flat" cmpd="sng" algn="ctr">
          <a:solidFill>
            <a:schemeClr val="accent3">
              <a:hueOff val="602355"/>
              <a:satOff val="22222"/>
              <a:lumOff val="-3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1366384"/>
        <a:ext cx="459797" cy="197055"/>
      </dsp:txXfrm>
    </dsp:sp>
    <dsp:sp modelId="{2C9DD320-1F16-4716-A7E1-4F03D372D0EF}">
      <dsp:nvSpPr>
        <dsp:cNvPr id="0" name=""/>
        <dsp:cNvSpPr/>
      </dsp:nvSpPr>
      <dsp:spPr>
        <a:xfrm rot="5400000">
          <a:off x="1667421" y="-71139"/>
          <a:ext cx="426954" cy="2842202"/>
        </a:xfrm>
        <a:prstGeom prst="round2SameRect">
          <a:avLst/>
        </a:prstGeom>
        <a:solidFill>
          <a:schemeClr val="lt1">
            <a:alpha val="90000"/>
            <a:hueOff val="0"/>
            <a:satOff val="0"/>
            <a:lumOff val="0"/>
            <a:alphaOff val="0"/>
          </a:schemeClr>
        </a:solidFill>
        <a:ln w="12700" cap="flat" cmpd="sng" algn="ctr">
          <a:solidFill>
            <a:schemeClr val="accent3">
              <a:hueOff val="602355"/>
              <a:satOff val="22222"/>
              <a:lumOff val="-3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p>
      </dsp:txBody>
      <dsp:txXfrm rot="-5400000">
        <a:off x="459797" y="1157327"/>
        <a:ext cx="2821360" cy="385270"/>
      </dsp:txXfrm>
    </dsp:sp>
    <dsp:sp modelId="{DE604968-2F4D-4FE4-9654-2A222D0CD018}">
      <dsp:nvSpPr>
        <dsp:cNvPr id="0" name=""/>
        <dsp:cNvSpPr/>
      </dsp:nvSpPr>
      <dsp:spPr>
        <a:xfrm rot="5400000">
          <a:off x="-98527" y="1803065"/>
          <a:ext cx="656852" cy="459797"/>
        </a:xfrm>
        <a:prstGeom prst="chevron">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1934437"/>
        <a:ext cx="459797" cy="197055"/>
      </dsp:txXfrm>
    </dsp:sp>
    <dsp:sp modelId="{BAB4A12C-1B71-4D79-97AA-28A4FED51044}">
      <dsp:nvSpPr>
        <dsp:cNvPr id="0" name=""/>
        <dsp:cNvSpPr/>
      </dsp:nvSpPr>
      <dsp:spPr>
        <a:xfrm rot="5400000">
          <a:off x="1667421" y="496913"/>
          <a:ext cx="426954" cy="2842202"/>
        </a:xfrm>
        <a:prstGeom prst="round2Same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29FBCF-B732-4230-A38E-3B352E776D1C}">
      <dsp:nvSpPr>
        <dsp:cNvPr id="0" name=""/>
        <dsp:cNvSpPr/>
      </dsp:nvSpPr>
      <dsp:spPr>
        <a:xfrm rot="5400000">
          <a:off x="-98527" y="2371117"/>
          <a:ext cx="656852" cy="459797"/>
        </a:xfrm>
        <a:prstGeom prst="chevron">
          <a:avLst/>
        </a:prstGeom>
        <a:solidFill>
          <a:schemeClr val="accent3">
            <a:hueOff val="1204711"/>
            <a:satOff val="44444"/>
            <a:lumOff val="-6536"/>
            <a:alphaOff val="0"/>
          </a:schemeClr>
        </a:solidFill>
        <a:ln w="12700" cap="flat" cmpd="sng" algn="ctr">
          <a:solidFill>
            <a:schemeClr val="accent3">
              <a:hueOff val="1204711"/>
              <a:satOff val="44444"/>
              <a:lumOff val="-65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2502489"/>
        <a:ext cx="459797" cy="197055"/>
      </dsp:txXfrm>
    </dsp:sp>
    <dsp:sp modelId="{DADEB475-0CE3-438E-AD30-8964F2A33FA5}">
      <dsp:nvSpPr>
        <dsp:cNvPr id="0" name=""/>
        <dsp:cNvSpPr/>
      </dsp:nvSpPr>
      <dsp:spPr>
        <a:xfrm rot="5400000">
          <a:off x="1667421" y="1064965"/>
          <a:ext cx="426954" cy="2842202"/>
        </a:xfrm>
        <a:prstGeom prst="round2SameRect">
          <a:avLst/>
        </a:prstGeom>
        <a:solidFill>
          <a:schemeClr val="lt1">
            <a:alpha val="90000"/>
            <a:hueOff val="0"/>
            <a:satOff val="0"/>
            <a:lumOff val="0"/>
            <a:alphaOff val="0"/>
          </a:schemeClr>
        </a:solidFill>
        <a:ln w="12700" cap="flat" cmpd="sng" algn="ctr">
          <a:solidFill>
            <a:schemeClr val="accent3">
              <a:hueOff val="1204711"/>
              <a:satOff val="44444"/>
              <a:lumOff val="-65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94AE2-5CFE-4CCA-8990-BB044E5B9A3E}">
      <dsp:nvSpPr>
        <dsp:cNvPr id="0" name=""/>
        <dsp:cNvSpPr/>
      </dsp:nvSpPr>
      <dsp:spPr>
        <a:xfrm rot="5400000">
          <a:off x="-98527" y="2939170"/>
          <a:ext cx="656852" cy="459797"/>
        </a:xfrm>
        <a:prstGeom prst="chevron">
          <a:avLst/>
        </a:prstGeom>
        <a:solidFill>
          <a:schemeClr val="accent3">
            <a:hueOff val="1505888"/>
            <a:satOff val="55556"/>
            <a:lumOff val="-8170"/>
            <a:alphaOff val="0"/>
          </a:schemeClr>
        </a:solidFill>
        <a:ln w="12700" cap="flat" cmpd="sng" algn="ctr">
          <a:solidFill>
            <a:schemeClr val="accent3">
              <a:hueOff val="1505888"/>
              <a:satOff val="55556"/>
              <a:lumOff val="-81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3070542"/>
        <a:ext cx="459797" cy="197055"/>
      </dsp:txXfrm>
    </dsp:sp>
    <dsp:sp modelId="{AC93E158-864B-47B2-B777-BAFD8BD5B171}">
      <dsp:nvSpPr>
        <dsp:cNvPr id="0" name=""/>
        <dsp:cNvSpPr/>
      </dsp:nvSpPr>
      <dsp:spPr>
        <a:xfrm rot="5400000">
          <a:off x="1667421" y="1633017"/>
          <a:ext cx="426954" cy="2842202"/>
        </a:xfrm>
        <a:prstGeom prst="round2SameRect">
          <a:avLst/>
        </a:prstGeom>
        <a:solidFill>
          <a:schemeClr val="lt1">
            <a:alpha val="90000"/>
            <a:hueOff val="0"/>
            <a:satOff val="0"/>
            <a:lumOff val="0"/>
            <a:alphaOff val="0"/>
          </a:schemeClr>
        </a:solidFill>
        <a:ln w="12700" cap="flat" cmpd="sng" algn="ctr">
          <a:solidFill>
            <a:schemeClr val="accent3">
              <a:hueOff val="1505888"/>
              <a:satOff val="55556"/>
              <a:lumOff val="-81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B6989-24C5-4669-B61D-BE52FFAA2A05}">
      <dsp:nvSpPr>
        <dsp:cNvPr id="0" name=""/>
        <dsp:cNvSpPr/>
      </dsp:nvSpPr>
      <dsp:spPr>
        <a:xfrm rot="5400000">
          <a:off x="-98527" y="3507222"/>
          <a:ext cx="656852" cy="459797"/>
        </a:xfrm>
        <a:prstGeom prst="chevron">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3638594"/>
        <a:ext cx="459797" cy="197055"/>
      </dsp:txXfrm>
    </dsp:sp>
    <dsp:sp modelId="{F45C45B0-EE30-4182-B05D-21F8F87B097A}">
      <dsp:nvSpPr>
        <dsp:cNvPr id="0" name=""/>
        <dsp:cNvSpPr/>
      </dsp:nvSpPr>
      <dsp:spPr>
        <a:xfrm rot="5400000">
          <a:off x="1667421" y="2201070"/>
          <a:ext cx="426954" cy="2842202"/>
        </a:xfrm>
        <a:prstGeom prst="round2Same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81F95-54F2-4C8B-8A7A-B5B193ED83D1}">
      <dsp:nvSpPr>
        <dsp:cNvPr id="0" name=""/>
        <dsp:cNvSpPr/>
      </dsp:nvSpPr>
      <dsp:spPr>
        <a:xfrm rot="5400000">
          <a:off x="-98527" y="4075275"/>
          <a:ext cx="656852" cy="459797"/>
        </a:xfrm>
        <a:prstGeom prst="chevron">
          <a:avLst/>
        </a:prstGeom>
        <a:solidFill>
          <a:schemeClr val="accent3">
            <a:hueOff val="2108244"/>
            <a:satOff val="77778"/>
            <a:lumOff val="-11438"/>
            <a:alphaOff val="0"/>
          </a:schemeClr>
        </a:solidFill>
        <a:ln w="12700" cap="flat" cmpd="sng" algn="ctr">
          <a:solidFill>
            <a:schemeClr val="accent3">
              <a:hueOff val="2108244"/>
              <a:satOff val="77778"/>
              <a:lumOff val="-1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4206647"/>
        <a:ext cx="459797" cy="197055"/>
      </dsp:txXfrm>
    </dsp:sp>
    <dsp:sp modelId="{B312C782-EA56-41D0-AC0C-7CC3BE1D8A1C}">
      <dsp:nvSpPr>
        <dsp:cNvPr id="0" name=""/>
        <dsp:cNvSpPr/>
      </dsp:nvSpPr>
      <dsp:spPr>
        <a:xfrm rot="5400000">
          <a:off x="1667421" y="2769122"/>
          <a:ext cx="426954" cy="2842202"/>
        </a:xfrm>
        <a:prstGeom prst="round2SameRect">
          <a:avLst/>
        </a:prstGeom>
        <a:solidFill>
          <a:schemeClr val="lt1">
            <a:alpha val="90000"/>
            <a:hueOff val="0"/>
            <a:satOff val="0"/>
            <a:lumOff val="0"/>
            <a:alphaOff val="0"/>
          </a:schemeClr>
        </a:solidFill>
        <a:ln w="12700" cap="flat" cmpd="sng" algn="ctr">
          <a:solidFill>
            <a:schemeClr val="accent3">
              <a:hueOff val="2108244"/>
              <a:satOff val="77778"/>
              <a:lumOff val="-114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82D6D1-6D5E-4C9B-B067-F49F4D25921E}">
      <dsp:nvSpPr>
        <dsp:cNvPr id="0" name=""/>
        <dsp:cNvSpPr/>
      </dsp:nvSpPr>
      <dsp:spPr>
        <a:xfrm rot="5400000">
          <a:off x="-98527" y="4643327"/>
          <a:ext cx="656852" cy="459797"/>
        </a:xfrm>
        <a:prstGeom prst="chevron">
          <a:avLst/>
        </a:prstGeom>
        <a:solidFill>
          <a:schemeClr val="accent3">
            <a:hueOff val="2409421"/>
            <a:satOff val="88889"/>
            <a:lumOff val="-13072"/>
            <a:alphaOff val="0"/>
          </a:schemeClr>
        </a:solidFill>
        <a:ln w="12700" cap="flat" cmpd="sng" algn="ctr">
          <a:solidFill>
            <a:schemeClr val="accent3">
              <a:hueOff val="2409421"/>
              <a:satOff val="88889"/>
              <a:lumOff val="-130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4774699"/>
        <a:ext cx="459797" cy="197055"/>
      </dsp:txXfrm>
    </dsp:sp>
    <dsp:sp modelId="{B0364E07-3B1A-42D0-9D1E-7F1745A6BE24}">
      <dsp:nvSpPr>
        <dsp:cNvPr id="0" name=""/>
        <dsp:cNvSpPr/>
      </dsp:nvSpPr>
      <dsp:spPr>
        <a:xfrm rot="5400000">
          <a:off x="1667421" y="3337175"/>
          <a:ext cx="426954" cy="2842202"/>
        </a:xfrm>
        <a:prstGeom prst="round2SameRect">
          <a:avLst/>
        </a:prstGeom>
        <a:solidFill>
          <a:schemeClr val="lt1">
            <a:alpha val="90000"/>
            <a:hueOff val="0"/>
            <a:satOff val="0"/>
            <a:lumOff val="0"/>
            <a:alphaOff val="0"/>
          </a:schemeClr>
        </a:solidFill>
        <a:ln w="12700" cap="flat" cmpd="sng" algn="ctr">
          <a:solidFill>
            <a:schemeClr val="accent3">
              <a:hueOff val="2409421"/>
              <a:satOff val="88889"/>
              <a:lumOff val="-130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05B569-D39B-479D-A439-43162647490F}">
      <dsp:nvSpPr>
        <dsp:cNvPr id="0" name=""/>
        <dsp:cNvSpPr/>
      </dsp:nvSpPr>
      <dsp:spPr>
        <a:xfrm rot="5400000">
          <a:off x="-98527" y="5211380"/>
          <a:ext cx="656852" cy="459797"/>
        </a:xfrm>
        <a:prstGeom prst="chevron">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 y="5342752"/>
        <a:ext cx="459797" cy="197055"/>
      </dsp:txXfrm>
    </dsp:sp>
    <dsp:sp modelId="{FA1FF5A1-1CB1-4B2B-A43B-DFDCE9485457}">
      <dsp:nvSpPr>
        <dsp:cNvPr id="0" name=""/>
        <dsp:cNvSpPr/>
      </dsp:nvSpPr>
      <dsp:spPr>
        <a:xfrm rot="5400000">
          <a:off x="1667421" y="3905227"/>
          <a:ext cx="426954" cy="2842202"/>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A9D6D25-E14D-4EF6-B03A-51C60DAA71E0}" type="datetimeFigureOut">
              <a:rPr lang="es-ES" smtClean="0"/>
              <a:t>27/02/2016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330316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9D6D25-E14D-4EF6-B03A-51C60DAA71E0}" type="datetimeFigureOut">
              <a:rPr lang="es-ES" smtClean="0"/>
              <a:t>27/02/2016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358929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9D6D25-E14D-4EF6-B03A-51C60DAA71E0}" type="datetimeFigureOut">
              <a:rPr lang="es-ES" smtClean="0"/>
              <a:t>27/02/2016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174044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9D6D25-E14D-4EF6-B03A-51C60DAA71E0}" type="datetimeFigureOut">
              <a:rPr lang="es-ES" smtClean="0"/>
              <a:t>27/02/2016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139028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A9D6D25-E14D-4EF6-B03A-51C60DAA71E0}" type="datetimeFigureOut">
              <a:rPr lang="es-ES" smtClean="0"/>
              <a:t>27/02/2016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202039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9D6D25-E14D-4EF6-B03A-51C60DAA71E0}" type="datetimeFigureOut">
              <a:rPr lang="es-ES" smtClean="0"/>
              <a:t>27/02/2016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48175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A9D6D25-E14D-4EF6-B03A-51C60DAA71E0}" type="datetimeFigureOut">
              <a:rPr lang="es-ES" smtClean="0"/>
              <a:t>27/02/2016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9633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A9D6D25-E14D-4EF6-B03A-51C60DAA71E0}" type="datetimeFigureOut">
              <a:rPr lang="es-ES" smtClean="0"/>
              <a:t>27/02/2016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248004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D6D25-E14D-4EF6-B03A-51C60DAA71E0}" type="datetimeFigureOut">
              <a:rPr lang="es-ES" smtClean="0"/>
              <a:t>27/02/2016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288343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9D6D25-E14D-4EF6-B03A-51C60DAA71E0}" type="datetimeFigureOut">
              <a:rPr lang="es-ES" smtClean="0"/>
              <a:t>27/02/2016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213890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9D6D25-E14D-4EF6-B03A-51C60DAA71E0}" type="datetimeFigureOut">
              <a:rPr lang="es-ES" smtClean="0"/>
              <a:t>27/02/2016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AFB9E5-C1E3-499E-855D-191E20C1E5EE}" type="slidenum">
              <a:rPr lang="es-ES" smtClean="0"/>
              <a:t>‹Nº›</a:t>
            </a:fld>
            <a:endParaRPr lang="es-ES"/>
          </a:p>
        </p:txBody>
      </p:sp>
    </p:spTree>
    <p:extLst>
      <p:ext uri="{BB962C8B-B14F-4D97-AF65-F5344CB8AC3E}">
        <p14:creationId xmlns:p14="http://schemas.microsoft.com/office/powerpoint/2010/main" val="155044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A9D6D25-E14D-4EF6-B03A-51C60DAA71E0}" type="datetimeFigureOut">
              <a:rPr lang="es-ES" smtClean="0"/>
              <a:t>27/02/2016</a:t>
            </a:fld>
            <a:endParaRPr lang="es-E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CAFB9E5-C1E3-499E-855D-191E20C1E5EE}" type="slidenum">
              <a:rPr lang="es-ES" smtClean="0"/>
              <a:t>‹Nº›</a:t>
            </a:fld>
            <a:endParaRPr lang="es-ES"/>
          </a:p>
        </p:txBody>
      </p:sp>
    </p:spTree>
    <p:extLst>
      <p:ext uri="{BB962C8B-B14F-4D97-AF65-F5344CB8AC3E}">
        <p14:creationId xmlns:p14="http://schemas.microsoft.com/office/powerpoint/2010/main" val="10468768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uaderno2.0@Hot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3411" y="491067"/>
            <a:ext cx="5957390" cy="8217634"/>
          </a:xfrm>
          <a:prstGeom prst="rect">
            <a:avLst/>
          </a:prstGeom>
          <a:noFill/>
        </p:spPr>
        <p:txBody>
          <a:bodyPr wrap="square" rtlCol="0">
            <a:spAutoFit/>
          </a:bodyPr>
          <a:lstStyle/>
          <a:p>
            <a:pPr algn="just"/>
            <a:r>
              <a:rPr lang="es-419" sz="1600" b="1" dirty="0" smtClean="0"/>
              <a:t>Bienvenidos a la plantilla de la bitácora. </a:t>
            </a:r>
          </a:p>
          <a:p>
            <a:pPr algn="just"/>
            <a:endParaRPr lang="es-419" sz="1600" dirty="0"/>
          </a:p>
          <a:p>
            <a:pPr algn="just"/>
            <a:r>
              <a:rPr lang="es-419" sz="1600" dirty="0" smtClean="0"/>
              <a:t>Antes de iniciar dejemos algunas ideas claras:</a:t>
            </a:r>
          </a:p>
          <a:p>
            <a:pPr algn="just"/>
            <a:endParaRPr lang="es-419" sz="1600" dirty="0"/>
          </a:p>
          <a:p>
            <a:pPr marL="342900" indent="-342900" algn="just">
              <a:buFont typeface="+mj-lt"/>
              <a:buAutoNum type="arabicPeriod"/>
            </a:pPr>
            <a:r>
              <a:rPr lang="es-419" sz="1600" dirty="0" smtClean="0"/>
              <a:t>El trabajo es en equipo, pero habrá un responsable de ordenar la información en el archivo </a:t>
            </a:r>
            <a:r>
              <a:rPr lang="es-419" sz="1600" dirty="0" err="1" smtClean="0"/>
              <a:t>power</a:t>
            </a:r>
            <a:r>
              <a:rPr lang="es-419" sz="1600" dirty="0" smtClean="0"/>
              <a:t> </a:t>
            </a:r>
            <a:r>
              <a:rPr lang="es-419" sz="1600" dirty="0" err="1" smtClean="0"/>
              <a:t>point</a:t>
            </a:r>
            <a:r>
              <a:rPr lang="es-419" sz="1600" dirty="0" smtClean="0"/>
              <a:t>. </a:t>
            </a:r>
          </a:p>
          <a:p>
            <a:pPr marL="342900" indent="-342900" algn="just">
              <a:buFont typeface="+mj-lt"/>
              <a:buAutoNum type="arabicPeriod"/>
            </a:pPr>
            <a:r>
              <a:rPr lang="es-419" sz="1600" dirty="0" smtClean="0"/>
              <a:t>De tener dificultades con el empleo del ordenador se coordinará una sesión extraordinaria fuera de clase. La sesión debe ser solicitada por el coordinador del equipo.</a:t>
            </a:r>
          </a:p>
          <a:p>
            <a:pPr marL="342900" indent="-342900" algn="just">
              <a:buFont typeface="+mj-lt"/>
              <a:buAutoNum type="arabicPeriod"/>
            </a:pPr>
            <a:r>
              <a:rPr lang="es-419" sz="1600" dirty="0" smtClean="0"/>
              <a:t>Si trabajar en virtual se complica para equipo, puede solicitar hacer una presentación en papel, a mano; en ese caso la evaluación será la misma, no afectará la nota.</a:t>
            </a:r>
          </a:p>
          <a:p>
            <a:pPr marL="342900" indent="-342900" algn="just">
              <a:buFont typeface="+mj-lt"/>
              <a:buAutoNum type="arabicPeriod"/>
            </a:pPr>
            <a:r>
              <a:rPr lang="es-419" sz="1600" dirty="0" smtClean="0"/>
              <a:t>Este archivo es sólo una guía, pueden modificarlo a su conveniencia para conseguir una bitácora “impactante”.</a:t>
            </a:r>
          </a:p>
          <a:p>
            <a:pPr marL="342900" indent="-342900" algn="just">
              <a:buFont typeface="+mj-lt"/>
              <a:buAutoNum type="arabicPeriod"/>
            </a:pPr>
            <a:r>
              <a:rPr lang="es-419" sz="1600" dirty="0" smtClean="0"/>
              <a:t>Este archivo no se imprime hasta la presentación final (cuidamos los árboles).</a:t>
            </a:r>
          </a:p>
          <a:p>
            <a:pPr marL="342900" indent="-342900" algn="just">
              <a:buFont typeface="+mj-lt"/>
              <a:buAutoNum type="arabicPeriod"/>
            </a:pPr>
            <a:r>
              <a:rPr lang="es-419" sz="1600" dirty="0" smtClean="0"/>
              <a:t>No hay escusa de “no sabía que hacer” pues cada semana y durante toda la semana pueden buscarme para consultar lo que no haya quedado claro.</a:t>
            </a:r>
          </a:p>
          <a:p>
            <a:pPr marL="342900" indent="-342900" algn="just">
              <a:buFont typeface="+mj-lt"/>
              <a:buAutoNum type="arabicPeriod"/>
            </a:pPr>
            <a:r>
              <a:rPr lang="es-419" sz="1600" dirty="0" smtClean="0"/>
              <a:t>El envío de borradores se realizará las semana 3 y 4. Sólo se revisarán los archivos enviados ese día al correo </a:t>
            </a:r>
            <a:r>
              <a:rPr lang="es-419" sz="1600" dirty="0" smtClean="0">
                <a:hlinkClick r:id="rId2"/>
              </a:rPr>
              <a:t>cuaderno2.0@hotmail.com</a:t>
            </a:r>
            <a:endParaRPr lang="es-419" sz="1600" dirty="0" smtClean="0"/>
          </a:p>
          <a:p>
            <a:pPr marL="342900" indent="-342900" algn="just">
              <a:buFont typeface="+mj-lt"/>
              <a:buAutoNum type="arabicPeriod"/>
            </a:pPr>
            <a:r>
              <a:rPr lang="es-419" sz="1600" dirty="0" smtClean="0"/>
              <a:t>La presentación será la semana V, según las pautas dadas en clase. </a:t>
            </a:r>
          </a:p>
          <a:p>
            <a:pPr marL="342900" indent="-342900" algn="just">
              <a:buFont typeface="+mj-lt"/>
              <a:buAutoNum type="arabicPeriod"/>
            </a:pPr>
            <a:r>
              <a:rPr lang="es-419" sz="1600" dirty="0" smtClean="0"/>
              <a:t>Deberán presentar un Cd con el archivo, la versión impresa (puede ser en escala de grises) y la rúbrica de evaluación.</a:t>
            </a:r>
          </a:p>
          <a:p>
            <a:pPr marL="342900" indent="-342900" algn="just">
              <a:buFont typeface="+mj-lt"/>
              <a:buAutoNum type="arabicPeriod"/>
            </a:pPr>
            <a:r>
              <a:rPr lang="es-419" sz="1600" dirty="0" smtClean="0"/>
              <a:t>Las consultas serán resuelta en la institución, no se aceptará mensajes Facebook o twitter y tampoco  o al correo fuera de la fecha para presentar borradores. Tampoco se informará de calificativos por este medio.</a:t>
            </a:r>
          </a:p>
          <a:p>
            <a:pPr marL="342900" indent="-342900" algn="just">
              <a:buFont typeface="+mj-lt"/>
              <a:buAutoNum type="arabicPeriod"/>
            </a:pPr>
            <a:r>
              <a:rPr lang="es-419" sz="1600" dirty="0" smtClean="0"/>
              <a:t>Cada proyecto es un reto, y cada reto vencido nos hace crecer y mejor, así que ¡Ánimo!</a:t>
            </a:r>
          </a:p>
          <a:p>
            <a:pPr marL="342900" indent="-342900" algn="just">
              <a:buFont typeface="+mj-lt"/>
              <a:buAutoNum type="arabicPeriod"/>
            </a:pPr>
            <a:r>
              <a:rPr lang="es-419" sz="1600" dirty="0" smtClean="0"/>
              <a:t>Recuerda eliminar esta página al final de tu trabajo.</a:t>
            </a:r>
          </a:p>
        </p:txBody>
      </p:sp>
    </p:spTree>
    <p:extLst>
      <p:ext uri="{BB962C8B-B14F-4D97-AF65-F5344CB8AC3E}">
        <p14:creationId xmlns:p14="http://schemas.microsoft.com/office/powerpoint/2010/main" val="243435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flipH="1">
            <a:off x="-515664" y="48740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9" name="15 CuadroTexto"/>
          <p:cNvSpPr txBox="1"/>
          <p:nvPr/>
        </p:nvSpPr>
        <p:spPr>
          <a:xfrm flipH="1">
            <a:off x="3980376"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II</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flipH="1">
            <a:off x="292501"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r="19835" b="9631"/>
          <a:stretch/>
        </p:blipFill>
        <p:spPr bwMode="auto">
          <a:xfrm flipH="1" flipV="1">
            <a:off x="5805579"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t="7025" r="19835" b="26900"/>
          <a:stretch/>
        </p:blipFill>
        <p:spPr bwMode="auto">
          <a:xfrm flipH="1" flipV="1">
            <a:off x="5805579"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43035" y="1134181"/>
            <a:ext cx="5362544" cy="307777"/>
          </a:xfrm>
          <a:prstGeom prst="rect">
            <a:avLst/>
          </a:prstGeom>
          <a:noFill/>
        </p:spPr>
        <p:txBody>
          <a:bodyPr wrap="square" rtlCol="0">
            <a:spAutoFit/>
          </a:bodyPr>
          <a:lstStyle/>
          <a:p>
            <a:pPr algn="just"/>
            <a:r>
              <a:rPr lang="es-419" sz="1400" dirty="0" smtClean="0"/>
              <a:t>Esta es la continuación del capítulo. </a:t>
            </a:r>
            <a:endParaRPr lang="es-419" sz="1400" dirty="0"/>
          </a:p>
        </p:txBody>
      </p:sp>
    </p:spTree>
    <p:extLst>
      <p:ext uri="{BB962C8B-B14F-4D97-AF65-F5344CB8AC3E}">
        <p14:creationId xmlns:p14="http://schemas.microsoft.com/office/powerpoint/2010/main" val="212348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8" descr="https://s-media-cache-ak0.pinimg.com/736x/a1/b5/eb/a1b5ebac75bc60a3bce29efa01633f1d.jpg"/>
          <p:cNvPicPr>
            <a:picLocks noChangeAspect="1" noChangeArrowheads="1"/>
          </p:cNvPicPr>
          <p:nvPr/>
        </p:nvPicPr>
        <p:blipFill rotWithShape="1">
          <a:blip r:embed="rId3">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935620" y="712069"/>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235928" y="1685602"/>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1184159" y="3182355"/>
            <a:ext cx="2571102" cy="5262979"/>
          </a:xfrm>
          <a:prstGeom prst="rect">
            <a:avLst/>
          </a:prstGeom>
          <a:noFill/>
        </p:spPr>
        <p:txBody>
          <a:bodyPr wrap="square" rtlCol="0">
            <a:spAutoFit/>
          </a:bodyPr>
          <a:lstStyle/>
          <a:p>
            <a:pPr algn="just"/>
            <a:r>
              <a:rPr lang="es-419" sz="1400" dirty="0" smtClean="0"/>
              <a:t>La parte más importante de su proyecto son las entradas o capítulos. Cada una debe estar dedicada a una escena del viaje que trabajarán.</a:t>
            </a:r>
          </a:p>
          <a:p>
            <a:pPr algn="just"/>
            <a:endParaRPr lang="es-419" sz="1400" dirty="0"/>
          </a:p>
          <a:p>
            <a:pPr algn="just"/>
            <a:r>
              <a:rPr lang="es-419" sz="1400" dirty="0" smtClean="0"/>
              <a:t>¿Qué podemos narrar? Las entradas pueden ser muy variadas:</a:t>
            </a:r>
          </a:p>
          <a:p>
            <a:pPr algn="just"/>
            <a:endParaRPr lang="es-419" sz="1400" dirty="0"/>
          </a:p>
          <a:p>
            <a:pPr marL="342900" indent="-342900" algn="just">
              <a:buFont typeface="+mj-lt"/>
              <a:buAutoNum type="arabicPeriod"/>
            </a:pPr>
            <a:r>
              <a:rPr lang="es-419" sz="1400" dirty="0" smtClean="0"/>
              <a:t>Descripción del lugares: Puedes seleccionar lugares claves en tu narración y hacer un capítulo sobre ellos.</a:t>
            </a:r>
          </a:p>
          <a:p>
            <a:pPr marL="342900" indent="-342900" algn="just">
              <a:buFont typeface="+mj-lt"/>
              <a:buAutoNum type="arabicPeriod"/>
            </a:pPr>
            <a:r>
              <a:rPr lang="es-419" sz="1400" dirty="0" smtClean="0"/>
              <a:t>Principales batallas en las que participó u observó.</a:t>
            </a:r>
          </a:p>
          <a:p>
            <a:pPr marL="342900" indent="-342900" algn="just">
              <a:buFont typeface="+mj-lt"/>
              <a:buAutoNum type="arabicPeriod"/>
            </a:pPr>
            <a:r>
              <a:rPr lang="es-419" sz="1400" dirty="0" smtClean="0"/>
              <a:t>Visita a algún edificio importante (palacio, templo, </a:t>
            </a:r>
            <a:r>
              <a:rPr lang="es-419" sz="1400" dirty="0" err="1" smtClean="0"/>
              <a:t>etc</a:t>
            </a:r>
            <a:r>
              <a:rPr lang="es-419" sz="1400" dirty="0" smtClean="0"/>
              <a:t>).</a:t>
            </a:r>
          </a:p>
          <a:p>
            <a:pPr marL="342900" indent="-342900" algn="just">
              <a:buFont typeface="+mj-lt"/>
              <a:buAutoNum type="arabicPeriod"/>
            </a:pPr>
            <a:r>
              <a:rPr lang="es-419" sz="1400" dirty="0" smtClean="0"/>
              <a:t>Entrevistas a personas importantes de la época.</a:t>
            </a:r>
          </a:p>
          <a:p>
            <a:pPr marL="342900" indent="-342900" algn="just">
              <a:buFont typeface="+mj-lt"/>
              <a:buAutoNum type="arabicPeriod"/>
            </a:pPr>
            <a:r>
              <a:rPr lang="es-419" sz="1400" dirty="0" smtClean="0"/>
              <a:t>Opinión del personaje sobre los hechos sucedidos.</a:t>
            </a:r>
            <a:endParaRPr lang="es-419" sz="1400" dirty="0"/>
          </a:p>
        </p:txBody>
      </p:sp>
      <p:sp>
        <p:nvSpPr>
          <p:cNvPr id="19" name="15 CuadroTexto"/>
          <p:cNvSpPr txBox="1"/>
          <p:nvPr/>
        </p:nvSpPr>
        <p:spPr>
          <a:xfrm>
            <a:off x="951857"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l"/>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III</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a:off x="558800"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r="19835" b="9631"/>
          <a:stretch/>
        </p:blipFill>
        <p:spPr bwMode="auto">
          <a:xfrm flipV="1">
            <a:off x="21568"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t="7025" r="19835" b="26900"/>
          <a:stretch/>
        </p:blipFill>
        <p:spPr bwMode="auto">
          <a:xfrm flipV="1">
            <a:off x="21568"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cxnSp>
        <p:nvCxnSpPr>
          <p:cNvPr id="24" name="Conector recto 23"/>
          <p:cNvCxnSpPr/>
          <p:nvPr/>
        </p:nvCxnSpPr>
        <p:spPr>
          <a:xfrm>
            <a:off x="3775233" y="3302000"/>
            <a:ext cx="0" cy="513080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3865431" y="3182355"/>
            <a:ext cx="2571102" cy="1815882"/>
          </a:xfrm>
          <a:prstGeom prst="rect">
            <a:avLst/>
          </a:prstGeom>
          <a:noFill/>
        </p:spPr>
        <p:txBody>
          <a:bodyPr wrap="square" rtlCol="0">
            <a:spAutoFit/>
          </a:bodyPr>
          <a:lstStyle/>
          <a:p>
            <a:pPr algn="just"/>
            <a:r>
              <a:rPr lang="es-419" sz="1400" dirty="0" smtClean="0"/>
              <a:t>La redacción debe ser original, eso quiere decir que no puedes copiar y pegar los textos del internet.</a:t>
            </a:r>
          </a:p>
          <a:p>
            <a:pPr algn="just"/>
            <a:endParaRPr lang="es-419" sz="1400" dirty="0"/>
          </a:p>
          <a:p>
            <a:pPr algn="just"/>
            <a:r>
              <a:rPr lang="es-419" sz="1400" dirty="0" smtClean="0"/>
              <a:t>Recuerda que debes borrar el contenido de estos cuadros de texto para escribir tu capítulo.</a:t>
            </a:r>
            <a:endParaRPr lang="es-419" sz="1400" dirty="0"/>
          </a:p>
        </p:txBody>
      </p:sp>
      <p:pic>
        <p:nvPicPr>
          <p:cNvPr id="7176" name="Picture 8" descr="http://www.monografias.com/trabajos55/iglesia-santa-sofia/Image1378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383" y="4998237"/>
            <a:ext cx="2401534" cy="1366168"/>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3865431" y="6449070"/>
            <a:ext cx="2571102" cy="1815882"/>
          </a:xfrm>
          <a:prstGeom prst="rect">
            <a:avLst/>
          </a:prstGeom>
          <a:noFill/>
        </p:spPr>
        <p:txBody>
          <a:bodyPr wrap="square" rtlCol="0">
            <a:spAutoFit/>
          </a:bodyPr>
          <a:lstStyle/>
          <a:p>
            <a:pPr algn="just"/>
            <a:r>
              <a:rPr lang="es-419" sz="1400" dirty="0" smtClean="0"/>
              <a:t>Si describes un lugar, imágenes como ésta son de gran ayuda. Y puedes complementarlo con fotos actuales.</a:t>
            </a:r>
          </a:p>
          <a:p>
            <a:pPr algn="just"/>
            <a:endParaRPr lang="es-419" sz="1400" dirty="0"/>
          </a:p>
          <a:p>
            <a:pPr algn="just"/>
            <a:r>
              <a:rPr lang="es-419" sz="1400" dirty="0" smtClean="0"/>
              <a:t>Los capítulos deben abarcar temas de lo político, económico, social y cultural.</a:t>
            </a:r>
            <a:endParaRPr lang="es-419" sz="1400" dirty="0"/>
          </a:p>
        </p:txBody>
      </p:sp>
      <p:sp>
        <p:nvSpPr>
          <p:cNvPr id="14" name="15 CuadroTexto"/>
          <p:cNvSpPr txBox="1"/>
          <p:nvPr/>
        </p:nvSpPr>
        <p:spPr>
          <a:xfrm>
            <a:off x="4370667" y="487406"/>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Fecha: del - al</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8" name="15 CuadroTexto"/>
          <p:cNvSpPr txBox="1"/>
          <p:nvPr/>
        </p:nvSpPr>
        <p:spPr>
          <a:xfrm>
            <a:off x="4370667" y="755867"/>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Lugar:</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46128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flipH="1">
            <a:off x="-515664" y="48740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9" name="15 CuadroTexto"/>
          <p:cNvSpPr txBox="1"/>
          <p:nvPr/>
        </p:nvSpPr>
        <p:spPr>
          <a:xfrm flipH="1">
            <a:off x="3878778"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III</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flipH="1">
            <a:off x="292501"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r="19835" b="9631"/>
          <a:stretch/>
        </p:blipFill>
        <p:spPr bwMode="auto">
          <a:xfrm flipH="1" flipV="1">
            <a:off x="5805579"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t="7025" r="19835" b="26900"/>
          <a:stretch/>
        </p:blipFill>
        <p:spPr bwMode="auto">
          <a:xfrm flipH="1" flipV="1">
            <a:off x="5805579"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43035" y="1134181"/>
            <a:ext cx="5362544" cy="307777"/>
          </a:xfrm>
          <a:prstGeom prst="rect">
            <a:avLst/>
          </a:prstGeom>
          <a:noFill/>
        </p:spPr>
        <p:txBody>
          <a:bodyPr wrap="square" rtlCol="0">
            <a:spAutoFit/>
          </a:bodyPr>
          <a:lstStyle/>
          <a:p>
            <a:pPr algn="just"/>
            <a:r>
              <a:rPr lang="es-419" sz="1400" dirty="0" smtClean="0"/>
              <a:t>Esta es la continuación del capítulo. </a:t>
            </a:r>
            <a:endParaRPr lang="es-419" sz="1400" dirty="0"/>
          </a:p>
        </p:txBody>
      </p:sp>
    </p:spTree>
    <p:extLst>
      <p:ext uri="{BB962C8B-B14F-4D97-AF65-F5344CB8AC3E}">
        <p14:creationId xmlns:p14="http://schemas.microsoft.com/office/powerpoint/2010/main" val="2017375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8" descr="https://s-media-cache-ak0.pinimg.com/736x/a1/b5/eb/a1b5ebac75bc60a3bce29efa01633f1d.jpg"/>
          <p:cNvPicPr>
            <a:picLocks noChangeAspect="1" noChangeArrowheads="1"/>
          </p:cNvPicPr>
          <p:nvPr/>
        </p:nvPicPr>
        <p:blipFill rotWithShape="1">
          <a:blip r:embed="rId3">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935620" y="712069"/>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235928" y="1685602"/>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1184159" y="3182355"/>
            <a:ext cx="2571102" cy="5262979"/>
          </a:xfrm>
          <a:prstGeom prst="rect">
            <a:avLst/>
          </a:prstGeom>
          <a:noFill/>
        </p:spPr>
        <p:txBody>
          <a:bodyPr wrap="square" rtlCol="0">
            <a:spAutoFit/>
          </a:bodyPr>
          <a:lstStyle/>
          <a:p>
            <a:pPr algn="just"/>
            <a:r>
              <a:rPr lang="es-419" sz="1400" dirty="0" smtClean="0"/>
              <a:t>La parte más importante de su proyecto son las entradas o capítulos. Cada una debe estar dedicada a una escena del viaje que trabajarán.</a:t>
            </a:r>
          </a:p>
          <a:p>
            <a:pPr algn="just"/>
            <a:endParaRPr lang="es-419" sz="1400" dirty="0"/>
          </a:p>
          <a:p>
            <a:pPr algn="just"/>
            <a:r>
              <a:rPr lang="es-419" sz="1400" dirty="0" smtClean="0"/>
              <a:t>¿Qué podemos narrar? Las entradas pueden ser muy variadas:</a:t>
            </a:r>
          </a:p>
          <a:p>
            <a:pPr algn="just"/>
            <a:endParaRPr lang="es-419" sz="1400" dirty="0"/>
          </a:p>
          <a:p>
            <a:pPr marL="342900" indent="-342900" algn="just">
              <a:buFont typeface="+mj-lt"/>
              <a:buAutoNum type="arabicPeriod"/>
            </a:pPr>
            <a:r>
              <a:rPr lang="es-419" sz="1400" dirty="0" smtClean="0"/>
              <a:t>Descripción del lugares: Puedes seleccionar lugares claves en tu narración y hacer un capítulo sobre ellos.</a:t>
            </a:r>
          </a:p>
          <a:p>
            <a:pPr marL="342900" indent="-342900" algn="just">
              <a:buFont typeface="+mj-lt"/>
              <a:buAutoNum type="arabicPeriod"/>
            </a:pPr>
            <a:r>
              <a:rPr lang="es-419" sz="1400" dirty="0" smtClean="0"/>
              <a:t>Principales batallas en las que participó u observó.</a:t>
            </a:r>
          </a:p>
          <a:p>
            <a:pPr marL="342900" indent="-342900" algn="just">
              <a:buFont typeface="+mj-lt"/>
              <a:buAutoNum type="arabicPeriod"/>
            </a:pPr>
            <a:r>
              <a:rPr lang="es-419" sz="1400" dirty="0" smtClean="0"/>
              <a:t>Visita a algún edificio importante (palacio, templo, </a:t>
            </a:r>
            <a:r>
              <a:rPr lang="es-419" sz="1400" dirty="0" err="1" smtClean="0"/>
              <a:t>etc</a:t>
            </a:r>
            <a:r>
              <a:rPr lang="es-419" sz="1400" dirty="0" smtClean="0"/>
              <a:t>).</a:t>
            </a:r>
          </a:p>
          <a:p>
            <a:pPr marL="342900" indent="-342900" algn="just">
              <a:buFont typeface="+mj-lt"/>
              <a:buAutoNum type="arabicPeriod"/>
            </a:pPr>
            <a:r>
              <a:rPr lang="es-419" sz="1400" dirty="0" smtClean="0"/>
              <a:t>Entrevistas a personas importantes de la época.</a:t>
            </a:r>
          </a:p>
          <a:p>
            <a:pPr marL="342900" indent="-342900" algn="just">
              <a:buFont typeface="+mj-lt"/>
              <a:buAutoNum type="arabicPeriod"/>
            </a:pPr>
            <a:r>
              <a:rPr lang="es-419" sz="1400" dirty="0" smtClean="0"/>
              <a:t>Opinión del personaje sobre los hechos sucedidos.</a:t>
            </a:r>
            <a:endParaRPr lang="es-419" sz="1400" dirty="0"/>
          </a:p>
        </p:txBody>
      </p:sp>
      <p:sp>
        <p:nvSpPr>
          <p:cNvPr id="19" name="15 CuadroTexto"/>
          <p:cNvSpPr txBox="1"/>
          <p:nvPr/>
        </p:nvSpPr>
        <p:spPr>
          <a:xfrm>
            <a:off x="833326"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IV</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a:off x="558800"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r="19835" b="9631"/>
          <a:stretch/>
        </p:blipFill>
        <p:spPr bwMode="auto">
          <a:xfrm flipV="1">
            <a:off x="21568"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t="7025" r="19835" b="26900"/>
          <a:stretch/>
        </p:blipFill>
        <p:spPr bwMode="auto">
          <a:xfrm flipV="1">
            <a:off x="21568"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cxnSp>
        <p:nvCxnSpPr>
          <p:cNvPr id="24" name="Conector recto 23"/>
          <p:cNvCxnSpPr/>
          <p:nvPr/>
        </p:nvCxnSpPr>
        <p:spPr>
          <a:xfrm>
            <a:off x="3775233" y="3302000"/>
            <a:ext cx="0" cy="513080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3865431" y="3182355"/>
            <a:ext cx="2571102" cy="1815882"/>
          </a:xfrm>
          <a:prstGeom prst="rect">
            <a:avLst/>
          </a:prstGeom>
          <a:noFill/>
        </p:spPr>
        <p:txBody>
          <a:bodyPr wrap="square" rtlCol="0">
            <a:spAutoFit/>
          </a:bodyPr>
          <a:lstStyle/>
          <a:p>
            <a:pPr algn="just"/>
            <a:r>
              <a:rPr lang="es-419" sz="1400" dirty="0" smtClean="0"/>
              <a:t>La redacción debe ser original, eso quiere decir que no puedes copiar y pegar los textos del internet.</a:t>
            </a:r>
          </a:p>
          <a:p>
            <a:pPr algn="just"/>
            <a:endParaRPr lang="es-419" sz="1400" dirty="0"/>
          </a:p>
          <a:p>
            <a:pPr algn="just"/>
            <a:r>
              <a:rPr lang="es-419" sz="1400" dirty="0" smtClean="0"/>
              <a:t>Recuerda que debes borrar el contenido de estos cuadros de texto para escribir tu capítulo.</a:t>
            </a:r>
            <a:endParaRPr lang="es-419" sz="1400" dirty="0"/>
          </a:p>
        </p:txBody>
      </p:sp>
      <p:pic>
        <p:nvPicPr>
          <p:cNvPr id="7176" name="Picture 8" descr="http://www.monografias.com/trabajos55/iglesia-santa-sofia/Image1378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383" y="4998237"/>
            <a:ext cx="2401534" cy="1366168"/>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3865431" y="6449070"/>
            <a:ext cx="2571102" cy="1815882"/>
          </a:xfrm>
          <a:prstGeom prst="rect">
            <a:avLst/>
          </a:prstGeom>
          <a:noFill/>
        </p:spPr>
        <p:txBody>
          <a:bodyPr wrap="square" rtlCol="0">
            <a:spAutoFit/>
          </a:bodyPr>
          <a:lstStyle/>
          <a:p>
            <a:pPr algn="just"/>
            <a:r>
              <a:rPr lang="es-419" sz="1400" dirty="0" smtClean="0"/>
              <a:t>Si describes un lugar, imágenes como ésta son de gran ayuda. Y puedes complementarlo con fotos actuales.</a:t>
            </a:r>
          </a:p>
          <a:p>
            <a:pPr algn="just"/>
            <a:endParaRPr lang="es-419" sz="1400" dirty="0"/>
          </a:p>
          <a:p>
            <a:pPr algn="just"/>
            <a:r>
              <a:rPr lang="es-419" sz="1400" dirty="0" smtClean="0"/>
              <a:t>Los capítulos deben abarcar temas de lo político, económico, social y cultural.</a:t>
            </a:r>
            <a:endParaRPr lang="es-419" sz="1400" dirty="0"/>
          </a:p>
        </p:txBody>
      </p:sp>
      <p:sp>
        <p:nvSpPr>
          <p:cNvPr id="14" name="15 CuadroTexto"/>
          <p:cNvSpPr txBox="1"/>
          <p:nvPr/>
        </p:nvSpPr>
        <p:spPr>
          <a:xfrm>
            <a:off x="4370667" y="487406"/>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Fecha: del - al</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8" name="15 CuadroTexto"/>
          <p:cNvSpPr txBox="1"/>
          <p:nvPr/>
        </p:nvSpPr>
        <p:spPr>
          <a:xfrm>
            <a:off x="4370667" y="755867"/>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Lugar:</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909767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flipH="1">
            <a:off x="-515664" y="48740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9" name="15 CuadroTexto"/>
          <p:cNvSpPr txBox="1"/>
          <p:nvPr/>
        </p:nvSpPr>
        <p:spPr>
          <a:xfrm flipH="1">
            <a:off x="3895711"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IV</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flipH="1">
            <a:off x="292501"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r="19835" b="9631"/>
          <a:stretch/>
        </p:blipFill>
        <p:spPr bwMode="auto">
          <a:xfrm flipH="1" flipV="1">
            <a:off x="5805579"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t="7025" r="19835" b="26900"/>
          <a:stretch/>
        </p:blipFill>
        <p:spPr bwMode="auto">
          <a:xfrm flipH="1" flipV="1">
            <a:off x="5805579"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43035" y="1134181"/>
            <a:ext cx="5362544" cy="307777"/>
          </a:xfrm>
          <a:prstGeom prst="rect">
            <a:avLst/>
          </a:prstGeom>
          <a:noFill/>
        </p:spPr>
        <p:txBody>
          <a:bodyPr wrap="square" rtlCol="0">
            <a:spAutoFit/>
          </a:bodyPr>
          <a:lstStyle/>
          <a:p>
            <a:pPr algn="just"/>
            <a:r>
              <a:rPr lang="es-419" sz="1400" dirty="0" smtClean="0"/>
              <a:t>Esta es la continuación del capítulo. </a:t>
            </a:r>
            <a:endParaRPr lang="es-419" sz="1400" dirty="0"/>
          </a:p>
        </p:txBody>
      </p:sp>
    </p:spTree>
    <p:extLst>
      <p:ext uri="{BB962C8B-B14F-4D97-AF65-F5344CB8AC3E}">
        <p14:creationId xmlns:p14="http://schemas.microsoft.com/office/powerpoint/2010/main" val="3747569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8" descr="https://s-media-cache-ak0.pinimg.com/736x/a1/b5/eb/a1b5ebac75bc60a3bce29efa01633f1d.jpg"/>
          <p:cNvPicPr>
            <a:picLocks noChangeAspect="1" noChangeArrowheads="1"/>
          </p:cNvPicPr>
          <p:nvPr/>
        </p:nvPicPr>
        <p:blipFill rotWithShape="1">
          <a:blip r:embed="rId3">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935620" y="712069"/>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235928" y="1685602"/>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1184159" y="3182355"/>
            <a:ext cx="2571102" cy="5262979"/>
          </a:xfrm>
          <a:prstGeom prst="rect">
            <a:avLst/>
          </a:prstGeom>
          <a:noFill/>
        </p:spPr>
        <p:txBody>
          <a:bodyPr wrap="square" rtlCol="0">
            <a:spAutoFit/>
          </a:bodyPr>
          <a:lstStyle/>
          <a:p>
            <a:pPr algn="just"/>
            <a:r>
              <a:rPr lang="es-419" sz="1400" dirty="0" smtClean="0"/>
              <a:t>La parte más importante de su proyecto son las entradas o capítulos. Cada una debe estar dedicada a una escena del viaje que trabajarán.</a:t>
            </a:r>
          </a:p>
          <a:p>
            <a:pPr algn="just"/>
            <a:endParaRPr lang="es-419" sz="1400" dirty="0"/>
          </a:p>
          <a:p>
            <a:pPr algn="just"/>
            <a:r>
              <a:rPr lang="es-419" sz="1400" dirty="0" smtClean="0"/>
              <a:t>¿Qué podemos narrar? Las entradas pueden ser muy variadas:</a:t>
            </a:r>
          </a:p>
          <a:p>
            <a:pPr algn="just"/>
            <a:endParaRPr lang="es-419" sz="1400" dirty="0"/>
          </a:p>
          <a:p>
            <a:pPr marL="342900" indent="-342900" algn="just">
              <a:buFont typeface="+mj-lt"/>
              <a:buAutoNum type="arabicPeriod"/>
            </a:pPr>
            <a:r>
              <a:rPr lang="es-419" sz="1400" dirty="0" smtClean="0"/>
              <a:t>Descripción del lugares: Puedes seleccionar lugares claves en tu narración y hacer un capítulo sobre ellos.</a:t>
            </a:r>
          </a:p>
          <a:p>
            <a:pPr marL="342900" indent="-342900" algn="just">
              <a:buFont typeface="+mj-lt"/>
              <a:buAutoNum type="arabicPeriod"/>
            </a:pPr>
            <a:r>
              <a:rPr lang="es-419" sz="1400" dirty="0" smtClean="0"/>
              <a:t>Principales batallas en las que participó u observó.</a:t>
            </a:r>
          </a:p>
          <a:p>
            <a:pPr marL="342900" indent="-342900" algn="just">
              <a:buFont typeface="+mj-lt"/>
              <a:buAutoNum type="arabicPeriod"/>
            </a:pPr>
            <a:r>
              <a:rPr lang="es-419" sz="1400" dirty="0" smtClean="0"/>
              <a:t>Visita a algún edificio importante (palacio, templo, </a:t>
            </a:r>
            <a:r>
              <a:rPr lang="es-419" sz="1400" dirty="0" err="1" smtClean="0"/>
              <a:t>etc</a:t>
            </a:r>
            <a:r>
              <a:rPr lang="es-419" sz="1400" dirty="0" smtClean="0"/>
              <a:t>).</a:t>
            </a:r>
          </a:p>
          <a:p>
            <a:pPr marL="342900" indent="-342900" algn="just">
              <a:buFont typeface="+mj-lt"/>
              <a:buAutoNum type="arabicPeriod"/>
            </a:pPr>
            <a:r>
              <a:rPr lang="es-419" sz="1400" dirty="0" smtClean="0"/>
              <a:t>Entrevistas a personas importantes de la época.</a:t>
            </a:r>
          </a:p>
          <a:p>
            <a:pPr marL="342900" indent="-342900" algn="just">
              <a:buFont typeface="+mj-lt"/>
              <a:buAutoNum type="arabicPeriod"/>
            </a:pPr>
            <a:r>
              <a:rPr lang="es-419" sz="1400" dirty="0" smtClean="0"/>
              <a:t>Opinión del personaje sobre los hechos sucedidos.</a:t>
            </a:r>
            <a:endParaRPr lang="es-419" sz="1400" dirty="0"/>
          </a:p>
        </p:txBody>
      </p:sp>
      <p:sp>
        <p:nvSpPr>
          <p:cNvPr id="19" name="15 CuadroTexto"/>
          <p:cNvSpPr txBox="1"/>
          <p:nvPr/>
        </p:nvSpPr>
        <p:spPr>
          <a:xfrm>
            <a:off x="833326"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V</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a:off x="558800"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r="19835" b="9631"/>
          <a:stretch/>
        </p:blipFill>
        <p:spPr bwMode="auto">
          <a:xfrm flipV="1">
            <a:off x="21568"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t="7025" r="19835" b="26900"/>
          <a:stretch/>
        </p:blipFill>
        <p:spPr bwMode="auto">
          <a:xfrm flipV="1">
            <a:off x="21568"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cxnSp>
        <p:nvCxnSpPr>
          <p:cNvPr id="24" name="Conector recto 23"/>
          <p:cNvCxnSpPr/>
          <p:nvPr/>
        </p:nvCxnSpPr>
        <p:spPr>
          <a:xfrm>
            <a:off x="3775233" y="3302000"/>
            <a:ext cx="0" cy="513080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3865431" y="3182355"/>
            <a:ext cx="2571102" cy="1815882"/>
          </a:xfrm>
          <a:prstGeom prst="rect">
            <a:avLst/>
          </a:prstGeom>
          <a:noFill/>
        </p:spPr>
        <p:txBody>
          <a:bodyPr wrap="square" rtlCol="0">
            <a:spAutoFit/>
          </a:bodyPr>
          <a:lstStyle/>
          <a:p>
            <a:pPr algn="just"/>
            <a:r>
              <a:rPr lang="es-419" sz="1400" dirty="0" smtClean="0"/>
              <a:t>La redacción debe ser original, eso quiere decir que no puedes copiar y pegar los textos del internet.</a:t>
            </a:r>
          </a:p>
          <a:p>
            <a:pPr algn="just"/>
            <a:endParaRPr lang="es-419" sz="1400" dirty="0"/>
          </a:p>
          <a:p>
            <a:pPr algn="just"/>
            <a:r>
              <a:rPr lang="es-419" sz="1400" dirty="0" smtClean="0"/>
              <a:t>Recuerda que debes borrar el contenido de estos cuadros de texto para escribir tu capítulo.</a:t>
            </a:r>
            <a:endParaRPr lang="es-419" sz="1400" dirty="0"/>
          </a:p>
        </p:txBody>
      </p:sp>
      <p:pic>
        <p:nvPicPr>
          <p:cNvPr id="7176" name="Picture 8" descr="http://www.monografias.com/trabajos55/iglesia-santa-sofia/Image1378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383" y="4998237"/>
            <a:ext cx="2401534" cy="1366168"/>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3865431" y="6449070"/>
            <a:ext cx="2571102" cy="1815882"/>
          </a:xfrm>
          <a:prstGeom prst="rect">
            <a:avLst/>
          </a:prstGeom>
          <a:noFill/>
        </p:spPr>
        <p:txBody>
          <a:bodyPr wrap="square" rtlCol="0">
            <a:spAutoFit/>
          </a:bodyPr>
          <a:lstStyle/>
          <a:p>
            <a:pPr algn="just"/>
            <a:r>
              <a:rPr lang="es-419" sz="1400" dirty="0" smtClean="0"/>
              <a:t>Si describes un lugar, imágenes como ésta son de gran ayuda. Y puedes complementarlo con fotos actuales.</a:t>
            </a:r>
          </a:p>
          <a:p>
            <a:pPr algn="just"/>
            <a:endParaRPr lang="es-419" sz="1400" dirty="0"/>
          </a:p>
          <a:p>
            <a:pPr algn="just"/>
            <a:r>
              <a:rPr lang="es-419" sz="1400" dirty="0" smtClean="0"/>
              <a:t>Los capítulos deben abarcar temas de lo político, económico, social y cultural.</a:t>
            </a:r>
            <a:endParaRPr lang="es-419" sz="1400" dirty="0"/>
          </a:p>
        </p:txBody>
      </p:sp>
      <p:sp>
        <p:nvSpPr>
          <p:cNvPr id="14" name="15 CuadroTexto"/>
          <p:cNvSpPr txBox="1"/>
          <p:nvPr/>
        </p:nvSpPr>
        <p:spPr>
          <a:xfrm>
            <a:off x="4370667" y="487406"/>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Fecha: del - al</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8" name="15 CuadroTexto"/>
          <p:cNvSpPr txBox="1"/>
          <p:nvPr/>
        </p:nvSpPr>
        <p:spPr>
          <a:xfrm>
            <a:off x="4370667" y="755867"/>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Lugar:</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57600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flipH="1">
            <a:off x="-515664" y="48740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9" name="15 CuadroTexto"/>
          <p:cNvSpPr txBox="1"/>
          <p:nvPr/>
        </p:nvSpPr>
        <p:spPr>
          <a:xfrm flipH="1">
            <a:off x="3980376"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V</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flipH="1">
            <a:off x="292501"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r="19835" b="9631"/>
          <a:stretch/>
        </p:blipFill>
        <p:spPr bwMode="auto">
          <a:xfrm flipH="1" flipV="1">
            <a:off x="5805579"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t="7025" r="19835" b="26900"/>
          <a:stretch/>
        </p:blipFill>
        <p:spPr bwMode="auto">
          <a:xfrm flipH="1" flipV="1">
            <a:off x="5805579"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43035" y="1134181"/>
            <a:ext cx="5362544" cy="1169551"/>
          </a:xfrm>
          <a:prstGeom prst="rect">
            <a:avLst/>
          </a:prstGeom>
          <a:noFill/>
        </p:spPr>
        <p:txBody>
          <a:bodyPr wrap="square" rtlCol="0">
            <a:spAutoFit/>
          </a:bodyPr>
          <a:lstStyle/>
          <a:p>
            <a:pPr algn="just"/>
            <a:r>
              <a:rPr lang="es-419" sz="1400" dirty="0" smtClean="0"/>
              <a:t>Esta es la continuación del capítulo. </a:t>
            </a:r>
          </a:p>
          <a:p>
            <a:pPr algn="just"/>
            <a:endParaRPr lang="es-419" sz="1400" dirty="0"/>
          </a:p>
          <a:p>
            <a:pPr algn="just"/>
            <a:r>
              <a:rPr lang="es-419" sz="1400" dirty="0" smtClean="0"/>
              <a:t>Puedes incluir nuevos mapas, líneas del tiempo, mapas conceptuales, pirámides político-sociales, etc. todo lo que ayuda a presentar de forma más clara la bitácora, es bienvenido.</a:t>
            </a:r>
            <a:endParaRPr lang="es-419" sz="1400" dirty="0"/>
          </a:p>
        </p:txBody>
      </p:sp>
    </p:spTree>
    <p:extLst>
      <p:ext uri="{BB962C8B-B14F-4D97-AF65-F5344CB8AC3E}">
        <p14:creationId xmlns:p14="http://schemas.microsoft.com/office/powerpoint/2010/main" val="2910495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p:cNvGrpSpPr/>
          <p:nvPr/>
        </p:nvGrpSpPr>
        <p:grpSpPr>
          <a:xfrm>
            <a:off x="167640" y="157237"/>
            <a:ext cx="6508931" cy="326686"/>
            <a:chOff x="167640" y="1173237"/>
            <a:chExt cx="6638109" cy="333169"/>
          </a:xfrm>
        </p:grpSpPr>
        <p:pic>
          <p:nvPicPr>
            <p:cNvPr id="3"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o 6"/>
          <p:cNvGrpSpPr/>
          <p:nvPr/>
        </p:nvGrpSpPr>
        <p:grpSpPr>
          <a:xfrm>
            <a:off x="167640" y="8662609"/>
            <a:ext cx="6508931" cy="326686"/>
            <a:chOff x="167640" y="1173237"/>
            <a:chExt cx="6638109" cy="333169"/>
          </a:xfrm>
        </p:grpSpPr>
        <p:pic>
          <p:nvPicPr>
            <p:cNvPr id="8"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8" descr="https://s-media-cache-ak0.pinimg.com/736x/a1/b5/eb/a1b5ebac75bc60a3bce29efa01633f1d.jpg"/>
          <p:cNvPicPr>
            <a:picLocks noChangeAspect="1" noChangeArrowheads="1"/>
          </p:cNvPicPr>
          <p:nvPr/>
        </p:nvPicPr>
        <p:blipFill rotWithShape="1">
          <a:blip r:embed="rId4">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667657" y="483923"/>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967965" y="145745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Conclusiones</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358366" y="2800888"/>
            <a:ext cx="6144034" cy="1815882"/>
          </a:xfrm>
          <a:prstGeom prst="rect">
            <a:avLst/>
          </a:prstGeom>
          <a:noFill/>
        </p:spPr>
        <p:txBody>
          <a:bodyPr wrap="square" rtlCol="0">
            <a:spAutoFit/>
          </a:bodyPr>
          <a:lstStyle/>
          <a:p>
            <a:pPr algn="just"/>
            <a:r>
              <a:rPr lang="es-419" sz="1400" dirty="0" smtClean="0"/>
              <a:t>Como equipo redactarán las conclusiones, las cuales serán dos párrafos como mínimo.</a:t>
            </a:r>
          </a:p>
          <a:p>
            <a:pPr algn="just"/>
            <a:endParaRPr lang="es-419" sz="1400" dirty="0"/>
          </a:p>
          <a:p>
            <a:pPr marL="342900" indent="-342900" algn="just">
              <a:buFont typeface="+mj-lt"/>
              <a:buAutoNum type="arabicPeriod"/>
            </a:pPr>
            <a:r>
              <a:rPr lang="es-419" sz="1400" dirty="0" smtClean="0"/>
              <a:t>El primer párrafo serán las conclusiones del viaje que realizó su personajes.</a:t>
            </a:r>
          </a:p>
          <a:p>
            <a:pPr marL="342900" indent="-342900" algn="just">
              <a:buFont typeface="+mj-lt"/>
              <a:buAutoNum type="arabicPeriod"/>
            </a:pPr>
            <a:endParaRPr lang="es-419" sz="1400" dirty="0"/>
          </a:p>
          <a:p>
            <a:pPr marL="342900" indent="-342900" algn="just">
              <a:buFont typeface="+mj-lt"/>
              <a:buAutoNum type="arabicPeriod"/>
            </a:pPr>
            <a:r>
              <a:rPr lang="es-419" sz="1400" dirty="0" smtClean="0"/>
              <a:t>El segundo párrafo serán conclusiones que den respuesta a la pregunta de la unidad </a:t>
            </a:r>
            <a:r>
              <a:rPr lang="es-ES" sz="1400" dirty="0"/>
              <a:t>¿por qué, en la Edad Media, las personas deciden abandonar las ciudades y habitar las zonas rurales?</a:t>
            </a:r>
          </a:p>
        </p:txBody>
      </p:sp>
    </p:spTree>
    <p:extLst>
      <p:ext uri="{BB962C8B-B14F-4D97-AF65-F5344CB8AC3E}">
        <p14:creationId xmlns:p14="http://schemas.microsoft.com/office/powerpoint/2010/main" val="1220546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0" name="Picture 6" descr="http://g02.a.alicdn.com/kf/HTB1TWVkIpXXXXaCXFXXq6xXFXXXk/200-pcs-30mm-Vintage-antique-brass-color-font-b-Metal-b-font-font-b-Book-b.jpg"/>
          <p:cNvPicPr>
            <a:picLocks noChangeAspect="1" noChangeArrowheads="1"/>
          </p:cNvPicPr>
          <p:nvPr/>
        </p:nvPicPr>
        <p:blipFill rotWithShape="1">
          <a:blip r:embed="rId3">
            <a:extLst>
              <a:ext uri="{28A0092B-C50C-407E-A947-70E740481C1C}">
                <a14:useLocalDpi xmlns:a14="http://schemas.microsoft.com/office/drawing/2010/main" val="0"/>
              </a:ext>
            </a:extLst>
          </a:blip>
          <a:srcRect l="37057" t="2169" r="19279" b="57956"/>
          <a:stretch/>
        </p:blipFill>
        <p:spPr bwMode="auto">
          <a:xfrm rot="8905105" flipH="1">
            <a:off x="-601993" y="-274470"/>
            <a:ext cx="2290583" cy="1570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g02.a.alicdn.com/kf/HTB1TWVkIpXXXXaCXFXXq6xXFXXXk/200-pcs-30mm-Vintage-antique-brass-color-font-b-Metal-b-font-font-b-Book-b.jpg"/>
          <p:cNvPicPr>
            <a:picLocks noChangeAspect="1" noChangeArrowheads="1"/>
          </p:cNvPicPr>
          <p:nvPr/>
        </p:nvPicPr>
        <p:blipFill rotWithShape="1">
          <a:blip r:embed="rId3">
            <a:extLst>
              <a:ext uri="{28A0092B-C50C-407E-A947-70E740481C1C}">
                <a14:useLocalDpi xmlns:a14="http://schemas.microsoft.com/office/drawing/2010/main" val="0"/>
              </a:ext>
            </a:extLst>
          </a:blip>
          <a:srcRect l="37057" t="2169" r="19279" b="57956"/>
          <a:stretch/>
        </p:blipFill>
        <p:spPr bwMode="auto">
          <a:xfrm rot="3505105" flipH="1">
            <a:off x="-568127" y="7797388"/>
            <a:ext cx="2290583" cy="157068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553661" y="798962"/>
            <a:ext cx="5847140" cy="7735214"/>
            <a:chOff x="154517" y="270932"/>
            <a:chExt cx="6645427" cy="8791273"/>
          </a:xfrm>
        </p:grpSpPr>
        <p:grpSp>
          <p:nvGrpSpPr>
            <p:cNvPr id="10" name="Grupo 9"/>
            <p:cNvGrpSpPr/>
            <p:nvPr/>
          </p:nvGrpSpPr>
          <p:grpSpPr>
            <a:xfrm>
              <a:off x="154518" y="8493602"/>
              <a:ext cx="6455832" cy="568603"/>
              <a:chOff x="154518" y="270932"/>
              <a:chExt cx="6455832" cy="568603"/>
            </a:xfrm>
          </p:grpSpPr>
          <p:pic>
            <p:nvPicPr>
              <p:cNvPr id="24"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15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269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49512" b="69333"/>
              <a:stretch/>
            </p:blipFill>
            <p:spPr bwMode="auto">
              <a:xfrm>
                <a:off x="5234518" y="270932"/>
                <a:ext cx="1375832" cy="568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upo 10"/>
            <p:cNvGrpSpPr/>
            <p:nvPr/>
          </p:nvGrpSpPr>
          <p:grpSpPr>
            <a:xfrm>
              <a:off x="154517" y="270932"/>
              <a:ext cx="6645427" cy="8239230"/>
              <a:chOff x="154517" y="270932"/>
              <a:chExt cx="6645427" cy="8239230"/>
            </a:xfrm>
          </p:grpSpPr>
          <p:grpSp>
            <p:nvGrpSpPr>
              <p:cNvPr id="12" name="Grupo 11"/>
              <p:cNvGrpSpPr/>
              <p:nvPr/>
            </p:nvGrpSpPr>
            <p:grpSpPr>
              <a:xfrm>
                <a:off x="154518" y="270932"/>
                <a:ext cx="6455832" cy="568603"/>
                <a:chOff x="154518" y="270932"/>
                <a:chExt cx="6455832" cy="568603"/>
              </a:xfrm>
            </p:grpSpPr>
            <p:pic>
              <p:nvPicPr>
                <p:cNvPr id="21"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15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269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49512" b="69333"/>
                <a:stretch/>
              </p:blipFill>
              <p:spPr bwMode="auto">
                <a:xfrm>
                  <a:off x="5234518" y="270932"/>
                  <a:ext cx="1375832" cy="568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o 12"/>
              <p:cNvGrpSpPr/>
              <p:nvPr/>
            </p:nvGrpSpPr>
            <p:grpSpPr>
              <a:xfrm>
                <a:off x="154517" y="773250"/>
                <a:ext cx="568604" cy="7736912"/>
                <a:chOff x="154517" y="845820"/>
                <a:chExt cx="568604" cy="7736912"/>
              </a:xfrm>
            </p:grpSpPr>
            <p:pic>
              <p:nvPicPr>
                <p:cNvPr id="18"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694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440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9458" b="69333"/>
                <a:stretch/>
              </p:blipFill>
              <p:spPr bwMode="auto">
                <a:xfrm rot="16200000">
                  <a:off x="-889636" y="1889974"/>
                  <a:ext cx="2656912" cy="568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o 13"/>
              <p:cNvGrpSpPr/>
              <p:nvPr/>
            </p:nvGrpSpPr>
            <p:grpSpPr>
              <a:xfrm>
                <a:off x="6231340" y="773250"/>
                <a:ext cx="568604" cy="7736912"/>
                <a:chOff x="154517" y="845820"/>
                <a:chExt cx="568604" cy="7736912"/>
              </a:xfrm>
            </p:grpSpPr>
            <p:pic>
              <p:nvPicPr>
                <p:cNvPr id="15"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694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440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9458" b="69333"/>
                <a:stretch/>
              </p:blipFill>
              <p:spPr bwMode="auto">
                <a:xfrm rot="16200000">
                  <a:off x="-889636" y="1889974"/>
                  <a:ext cx="2656912" cy="568603"/>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91268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0" name="Picture 6" descr="http://g02.a.alicdn.com/kf/HTB1TWVkIpXXXXaCXFXXq6xXFXXXk/200-pcs-30mm-Vintage-antique-brass-color-font-b-Metal-b-font-font-b-Book-b.jpg"/>
          <p:cNvPicPr>
            <a:picLocks noChangeAspect="1" noChangeArrowheads="1"/>
          </p:cNvPicPr>
          <p:nvPr/>
        </p:nvPicPr>
        <p:blipFill rotWithShape="1">
          <a:blip r:embed="rId3">
            <a:extLst>
              <a:ext uri="{28A0092B-C50C-407E-A947-70E740481C1C}">
                <a14:useLocalDpi xmlns:a14="http://schemas.microsoft.com/office/drawing/2010/main" val="0"/>
              </a:ext>
            </a:extLst>
          </a:blip>
          <a:srcRect l="37057" t="2169" r="19279" b="57956"/>
          <a:stretch/>
        </p:blipFill>
        <p:spPr bwMode="auto">
          <a:xfrm rot="12694895">
            <a:off x="5151107" y="-274470"/>
            <a:ext cx="2290583" cy="1570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g02.a.alicdn.com/kf/HTB1TWVkIpXXXXaCXFXXq6xXFXXXk/200-pcs-30mm-Vintage-antique-brass-color-font-b-Metal-b-font-font-b-Book-b.jpg"/>
          <p:cNvPicPr>
            <a:picLocks noChangeAspect="1" noChangeArrowheads="1"/>
          </p:cNvPicPr>
          <p:nvPr/>
        </p:nvPicPr>
        <p:blipFill rotWithShape="1">
          <a:blip r:embed="rId3">
            <a:extLst>
              <a:ext uri="{28A0092B-C50C-407E-A947-70E740481C1C}">
                <a14:useLocalDpi xmlns:a14="http://schemas.microsoft.com/office/drawing/2010/main" val="0"/>
              </a:ext>
            </a:extLst>
          </a:blip>
          <a:srcRect l="37057" t="2169" r="19279" b="57956"/>
          <a:stretch/>
        </p:blipFill>
        <p:spPr bwMode="auto">
          <a:xfrm rot="18094895">
            <a:off x="5184973" y="7797388"/>
            <a:ext cx="2290583" cy="157068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553661" y="798962"/>
            <a:ext cx="5847140" cy="7735214"/>
            <a:chOff x="154517" y="270932"/>
            <a:chExt cx="6645427" cy="8791273"/>
          </a:xfrm>
        </p:grpSpPr>
        <p:grpSp>
          <p:nvGrpSpPr>
            <p:cNvPr id="13" name="Grupo 12"/>
            <p:cNvGrpSpPr/>
            <p:nvPr/>
          </p:nvGrpSpPr>
          <p:grpSpPr>
            <a:xfrm>
              <a:off x="154518" y="8493602"/>
              <a:ext cx="6455832" cy="568603"/>
              <a:chOff x="154518" y="270932"/>
              <a:chExt cx="6455832" cy="568603"/>
            </a:xfrm>
          </p:grpSpPr>
          <p:pic>
            <p:nvPicPr>
              <p:cNvPr id="14"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15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269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49512" b="69333"/>
              <a:stretch/>
            </p:blipFill>
            <p:spPr bwMode="auto">
              <a:xfrm>
                <a:off x="5234518" y="270932"/>
                <a:ext cx="1375832" cy="568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o 7"/>
            <p:cNvGrpSpPr/>
            <p:nvPr/>
          </p:nvGrpSpPr>
          <p:grpSpPr>
            <a:xfrm>
              <a:off x="154517" y="270932"/>
              <a:ext cx="6645427" cy="8239230"/>
              <a:chOff x="154517" y="270932"/>
              <a:chExt cx="6645427" cy="8239230"/>
            </a:xfrm>
          </p:grpSpPr>
          <p:grpSp>
            <p:nvGrpSpPr>
              <p:cNvPr id="5" name="Grupo 4"/>
              <p:cNvGrpSpPr/>
              <p:nvPr/>
            </p:nvGrpSpPr>
            <p:grpSpPr>
              <a:xfrm>
                <a:off x="154518" y="270932"/>
                <a:ext cx="6455832" cy="568603"/>
                <a:chOff x="154518" y="270932"/>
                <a:chExt cx="6455832" cy="568603"/>
              </a:xfrm>
            </p:grpSpPr>
            <p:pic>
              <p:nvPicPr>
                <p:cNvPr id="1028"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15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a:off x="2694518" y="270932"/>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49512" b="69333"/>
                <a:stretch/>
              </p:blipFill>
              <p:spPr bwMode="auto">
                <a:xfrm>
                  <a:off x="5234518" y="270932"/>
                  <a:ext cx="1375832" cy="568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o 5"/>
              <p:cNvGrpSpPr/>
              <p:nvPr/>
            </p:nvGrpSpPr>
            <p:grpSpPr>
              <a:xfrm>
                <a:off x="154517" y="773250"/>
                <a:ext cx="568604" cy="7736912"/>
                <a:chOff x="154517" y="845820"/>
                <a:chExt cx="568604" cy="7736912"/>
              </a:xfrm>
            </p:grpSpPr>
            <p:pic>
              <p:nvPicPr>
                <p:cNvPr id="18"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694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440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9458" b="69333"/>
                <a:stretch/>
              </p:blipFill>
              <p:spPr bwMode="auto">
                <a:xfrm rot="16200000">
                  <a:off x="-889636" y="1889974"/>
                  <a:ext cx="2656912" cy="568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upo 21"/>
              <p:cNvGrpSpPr/>
              <p:nvPr/>
            </p:nvGrpSpPr>
            <p:grpSpPr>
              <a:xfrm>
                <a:off x="6231340" y="773250"/>
                <a:ext cx="568604" cy="7736912"/>
                <a:chOff x="154517" y="845820"/>
                <a:chExt cx="568604" cy="7736912"/>
              </a:xfrm>
            </p:grpSpPr>
            <p:pic>
              <p:nvPicPr>
                <p:cNvPr id="23"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694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2" t="12889" r="8083" b="69333"/>
                <a:stretch/>
              </p:blipFill>
              <p:spPr bwMode="auto">
                <a:xfrm rot="16200000">
                  <a:off x="-911614" y="4407997"/>
                  <a:ext cx="2700866" cy="5686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thumbs.dreamstime.com/x/bordes-del-estilo-medieval-nudo-c%C3%A9ltico-54978101.jpg"/>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471" t="12889" r="9458" b="69333"/>
                <a:stretch/>
              </p:blipFill>
              <p:spPr bwMode="auto">
                <a:xfrm rot="16200000">
                  <a:off x="-889636" y="1889974"/>
                  <a:ext cx="2656912" cy="568603"/>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8" name="15 CuadroTexto"/>
          <p:cNvSpPr txBox="1"/>
          <p:nvPr/>
        </p:nvSpPr>
        <p:spPr>
          <a:xfrm>
            <a:off x="1789499" y="1788074"/>
            <a:ext cx="3914677" cy="92333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l"/>
            <a:r>
              <a:rPr lang="es-419" sz="5400" dirty="0" smtClean="0">
                <a:ln w="0"/>
                <a:solidFill>
                  <a:schemeClr val="bg1"/>
                </a:solidFill>
                <a:effectLst>
                  <a:outerShdw blurRad="38100" dist="19050" dir="2700000" algn="tl" rotWithShape="0">
                    <a:schemeClr val="dk1">
                      <a:alpha val="40000"/>
                    </a:schemeClr>
                  </a:outerShdw>
                </a:effectLst>
                <a:latin typeface="Beyond Wonderland" panose="02000000000000000000" pitchFamily="2" charset="0"/>
              </a:rPr>
              <a:t>De la </a:t>
            </a:r>
            <a:r>
              <a:rPr lang="es-419" sz="5400" dirty="0" err="1" smtClean="0">
                <a:ln w="0"/>
                <a:solidFill>
                  <a:schemeClr val="bg1"/>
                </a:solidFill>
                <a:effectLst>
                  <a:outerShdw blurRad="38100" dist="19050" dir="2700000" algn="tl" rotWithShape="0">
                    <a:schemeClr val="dk1">
                      <a:alpha val="40000"/>
                    </a:schemeClr>
                  </a:outerShdw>
                </a:effectLst>
                <a:latin typeface="Beyond Wonderland" panose="02000000000000000000" pitchFamily="2" charset="0"/>
              </a:rPr>
              <a:t>bitacora</a:t>
            </a:r>
            <a:endParaRPr lang="es-PE" sz="5400" dirty="0">
              <a:ln w="0"/>
              <a:solidFill>
                <a:schemeClr val="bg1"/>
              </a:solidFill>
              <a:effectLst>
                <a:outerShdw blurRad="38100" dist="19050" dir="2700000" algn="tl" rotWithShape="0">
                  <a:schemeClr val="dk1">
                    <a:alpha val="40000"/>
                  </a:schemeClr>
                </a:outerShdw>
              </a:effectLst>
              <a:latin typeface="Beyond Wonderland" panose="02000000000000000000" pitchFamily="2" charset="0"/>
            </a:endParaRPr>
          </a:p>
        </p:txBody>
      </p:sp>
      <p:sp>
        <p:nvSpPr>
          <p:cNvPr id="33" name="CuadroTexto 6"/>
          <p:cNvSpPr txBox="1"/>
          <p:nvPr/>
        </p:nvSpPr>
        <p:spPr>
          <a:xfrm>
            <a:off x="1070610" y="1122754"/>
            <a:ext cx="5311924" cy="923330"/>
          </a:xfrm>
          <a:prstGeom prst="rect">
            <a:avLst/>
          </a:prstGeom>
          <a:noFill/>
        </p:spPr>
        <p:txBody>
          <a:bodyPr wrap="square" rtlCol="0">
            <a:spAutoFit/>
          </a:bodyPr>
          <a:lstStyle>
            <a:defPPr>
              <a:defRPr lang="es-PE"/>
            </a:defPPr>
            <a:lvl1pPr algn="ctr">
              <a:defRPr sz="4000" b="1">
                <a:ln w="28575">
                  <a:solidFill>
                    <a:schemeClr val="tx1"/>
                  </a:solidFill>
                </a:ln>
                <a:solidFill>
                  <a:schemeClr val="bg1"/>
                </a:solidFill>
                <a:effectLst>
                  <a:glow rad="127000">
                    <a:schemeClr val="tx1"/>
                  </a:glow>
                </a:effectLst>
                <a:latin typeface="AR CHRISTY" pitchFamily="2" charset="0"/>
              </a:defRPr>
            </a:lvl1pPr>
          </a:lstStyle>
          <a:p>
            <a:pPr algn="l"/>
            <a:r>
              <a:rPr lang="es-419" altLang="ko-KR" sz="5400" dirty="0" smtClean="0">
                <a:ln w="0">
                  <a:solidFill>
                    <a:srgbClr val="FFC000"/>
                  </a:solidFill>
                </a:ln>
                <a:solidFill>
                  <a:srgbClr val="FFC000"/>
                </a:solidFill>
                <a:effectLst>
                  <a:outerShdw blurRad="38100" dist="19050" dir="2700000" algn="tl" rotWithShape="0">
                    <a:schemeClr val="dk1">
                      <a:alpha val="40000"/>
                    </a:schemeClr>
                  </a:outerShdw>
                </a:effectLst>
                <a:latin typeface="AR BONNIE" panose="02000000000000000000"/>
              </a:rPr>
              <a:t>Indica el nombre</a:t>
            </a:r>
            <a:endParaRPr lang="es-PE" sz="5400" dirty="0">
              <a:ln w="0">
                <a:solidFill>
                  <a:srgbClr val="FFC000"/>
                </a:solidFill>
              </a:ln>
              <a:solidFill>
                <a:srgbClr val="FFC000"/>
              </a:solidFill>
              <a:effectLst>
                <a:outerShdw blurRad="38100" dist="19050" dir="2700000" algn="tl" rotWithShape="0">
                  <a:schemeClr val="dk1">
                    <a:alpha val="40000"/>
                  </a:schemeClr>
                </a:outerShdw>
              </a:effectLst>
              <a:latin typeface="AR BONNIE" panose="02000000000000000000"/>
            </a:endParaRPr>
          </a:p>
        </p:txBody>
      </p:sp>
      <p:pic>
        <p:nvPicPr>
          <p:cNvPr id="21" name="Imagen 20"/>
          <p:cNvPicPr>
            <a:picLocks noChangeAspect="1"/>
          </p:cNvPicPr>
          <p:nvPr/>
        </p:nvPicPr>
        <p:blipFill rotWithShape="1">
          <a:blip r:embed="rId5"/>
          <a:srcRect b="17999"/>
          <a:stretch/>
        </p:blipFill>
        <p:spPr>
          <a:xfrm>
            <a:off x="2663910" y="6648629"/>
            <a:ext cx="1421276" cy="1119110"/>
          </a:xfrm>
          <a:prstGeom prst="rect">
            <a:avLst/>
          </a:prstGeom>
        </p:spPr>
      </p:pic>
      <p:pic>
        <p:nvPicPr>
          <p:cNvPr id="1034" name="Picture 10" descr="http://f.tqn.com/y/graphicssoft/1/S/E/V/5/TL-VintageLabel-100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717">
            <a:off x="982702" y="2615548"/>
            <a:ext cx="4921328" cy="2614456"/>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p:cNvSpPr txBox="1"/>
          <p:nvPr/>
        </p:nvSpPr>
        <p:spPr>
          <a:xfrm>
            <a:off x="1741873" y="3437145"/>
            <a:ext cx="3319558" cy="830997"/>
          </a:xfrm>
          <a:prstGeom prst="rect">
            <a:avLst/>
          </a:prstGeom>
          <a:noFill/>
        </p:spPr>
        <p:txBody>
          <a:bodyPr wrap="square" rtlCol="0">
            <a:spAutoFit/>
          </a:bodyPr>
          <a:lstStyle/>
          <a:p>
            <a:pPr algn="ctr"/>
            <a:r>
              <a:rPr lang="es-419" sz="2400" b="1" i="1" dirty="0" smtClean="0">
                <a:latin typeface="Georgia" panose="02040502050405020303" pitchFamily="18" charset="0"/>
              </a:rPr>
              <a:t>Redacta el nombre del personaje</a:t>
            </a:r>
            <a:endParaRPr lang="es-ES" sz="2400" b="1" i="1" dirty="0">
              <a:latin typeface="Georgia" panose="02040502050405020303" pitchFamily="18" charset="0"/>
            </a:endParaRPr>
          </a:p>
        </p:txBody>
      </p:sp>
    </p:spTree>
    <p:extLst>
      <p:ext uri="{BB962C8B-B14F-4D97-AF65-F5344CB8AC3E}">
        <p14:creationId xmlns:p14="http://schemas.microsoft.com/office/powerpoint/2010/main" val="174470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http://www.fromoldbooks.org/Butsch-RenaissanceOrnament/pages/000-i-contents-chapter-head-border-coloured/000-i-contents-chapter-head-border-coloured-q85-768x102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508" y="202672"/>
            <a:ext cx="6552142" cy="873619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995363" y="776287"/>
            <a:ext cx="833438" cy="1251629"/>
          </a:xfrm>
          <a:prstGeom prst="rect">
            <a:avLst/>
          </a:prstGeom>
        </p:spPr>
      </p:pic>
      <p:sp>
        <p:nvSpPr>
          <p:cNvPr id="3" name="CuadroTexto 2"/>
          <p:cNvSpPr txBox="1"/>
          <p:nvPr/>
        </p:nvSpPr>
        <p:spPr>
          <a:xfrm>
            <a:off x="1882400" y="1056939"/>
            <a:ext cx="3257550" cy="646331"/>
          </a:xfrm>
          <a:prstGeom prst="rect">
            <a:avLst/>
          </a:prstGeom>
          <a:noFill/>
        </p:spPr>
        <p:txBody>
          <a:bodyPr wrap="square" rtlCol="0">
            <a:spAutoFit/>
          </a:bodyPr>
          <a:lstStyle/>
          <a:p>
            <a:r>
              <a:rPr lang="es-419" b="1" dirty="0" smtClean="0">
                <a:latin typeface="Andalus" panose="02020603050405020304" pitchFamily="18" charset="-78"/>
                <a:cs typeface="Andalus" panose="02020603050405020304" pitchFamily="18" charset="-78"/>
              </a:rPr>
              <a:t>Institución Educativa Privada Peruano Español</a:t>
            </a:r>
            <a:endParaRPr lang="es-ES" b="1" dirty="0">
              <a:latin typeface="Andalus" panose="02020603050405020304" pitchFamily="18" charset="-78"/>
              <a:cs typeface="Andalus" panose="02020603050405020304" pitchFamily="18" charset="-78"/>
            </a:endParaRPr>
          </a:p>
        </p:txBody>
      </p:sp>
      <p:pic>
        <p:nvPicPr>
          <p:cNvPr id="26" name="Picture 8" descr="https://s-media-cache-ak0.pinimg.com/736x/a1/b5/eb/a1b5ebac75bc60a3bce29efa01633f1d.jpg"/>
          <p:cNvPicPr>
            <a:picLocks noChangeAspect="1" noChangeArrowheads="1"/>
          </p:cNvPicPr>
          <p:nvPr/>
        </p:nvPicPr>
        <p:blipFill rotWithShape="1">
          <a:blip r:embed="rId6">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667657" y="1809003"/>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27" name="15 CuadroTexto"/>
          <p:cNvSpPr txBox="1"/>
          <p:nvPr/>
        </p:nvSpPr>
        <p:spPr>
          <a:xfrm>
            <a:off x="967965" y="278253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Bitácora de viaje medieval</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2" name="CuadroTexto 11"/>
          <p:cNvSpPr txBox="1"/>
          <p:nvPr/>
        </p:nvSpPr>
        <p:spPr>
          <a:xfrm>
            <a:off x="995363" y="4570767"/>
            <a:ext cx="4940980" cy="3139321"/>
          </a:xfrm>
          <a:prstGeom prst="rect">
            <a:avLst/>
          </a:prstGeom>
          <a:noFill/>
        </p:spPr>
        <p:txBody>
          <a:bodyPr wrap="square" rtlCol="0">
            <a:spAutoFit/>
          </a:bodyPr>
          <a:lstStyle/>
          <a:p>
            <a:r>
              <a:rPr lang="es-419" dirty="0" smtClean="0"/>
              <a:t>Investigadores:</a:t>
            </a:r>
          </a:p>
          <a:p>
            <a:pPr marL="285750" indent="-285750">
              <a:buFont typeface="Wingdings" panose="05000000000000000000" pitchFamily="2" charset="2"/>
              <a:buChar char="v"/>
            </a:pPr>
            <a:r>
              <a:rPr lang="es-419" dirty="0" err="1" smtClean="0"/>
              <a:t>Lore</a:t>
            </a:r>
            <a:r>
              <a:rPr lang="es-419" dirty="0" smtClean="0"/>
              <a:t> </a:t>
            </a:r>
            <a:r>
              <a:rPr lang="es-419" dirty="0" err="1" smtClean="0"/>
              <a:t>ipsun</a:t>
            </a:r>
            <a:endParaRPr lang="es-419" dirty="0"/>
          </a:p>
          <a:p>
            <a:pPr marL="285750" indent="-285750">
              <a:buFont typeface="Wingdings" panose="05000000000000000000" pitchFamily="2" charset="2"/>
              <a:buChar char="v"/>
            </a:pPr>
            <a:r>
              <a:rPr lang="es-419" dirty="0" err="1" smtClean="0"/>
              <a:t>Lore</a:t>
            </a:r>
            <a:r>
              <a:rPr lang="es-419" dirty="0" smtClean="0"/>
              <a:t> </a:t>
            </a:r>
            <a:r>
              <a:rPr lang="es-419" dirty="0" err="1" smtClean="0"/>
              <a:t>ipsun</a:t>
            </a:r>
            <a:endParaRPr lang="es-419" dirty="0" smtClean="0"/>
          </a:p>
          <a:p>
            <a:pPr marL="285750" indent="-285750">
              <a:buFont typeface="Wingdings" panose="05000000000000000000" pitchFamily="2" charset="2"/>
              <a:buChar char="v"/>
            </a:pPr>
            <a:r>
              <a:rPr lang="es-419" dirty="0" err="1" smtClean="0"/>
              <a:t>Lore</a:t>
            </a:r>
            <a:r>
              <a:rPr lang="es-419" dirty="0" smtClean="0"/>
              <a:t> </a:t>
            </a:r>
            <a:r>
              <a:rPr lang="es-419" dirty="0" err="1" smtClean="0"/>
              <a:t>ipsun</a:t>
            </a:r>
            <a:endParaRPr lang="es-419" dirty="0"/>
          </a:p>
          <a:p>
            <a:pPr marL="285750" indent="-285750">
              <a:buFont typeface="Wingdings" panose="05000000000000000000" pitchFamily="2" charset="2"/>
              <a:buChar char="v"/>
            </a:pPr>
            <a:r>
              <a:rPr lang="es-419" dirty="0" err="1" smtClean="0"/>
              <a:t>Lore</a:t>
            </a:r>
            <a:r>
              <a:rPr lang="es-419" dirty="0" smtClean="0"/>
              <a:t> </a:t>
            </a:r>
            <a:r>
              <a:rPr lang="es-419" dirty="0" err="1" smtClean="0"/>
              <a:t>ipsun</a:t>
            </a:r>
            <a:endParaRPr lang="es-419" dirty="0" smtClean="0"/>
          </a:p>
          <a:p>
            <a:endParaRPr lang="es-419" dirty="0" smtClean="0"/>
          </a:p>
          <a:p>
            <a:r>
              <a:rPr lang="es-419" dirty="0" smtClean="0"/>
              <a:t>Aula:</a:t>
            </a:r>
          </a:p>
          <a:p>
            <a:endParaRPr lang="es-419" dirty="0"/>
          </a:p>
          <a:p>
            <a:r>
              <a:rPr lang="es-419" dirty="0" smtClean="0"/>
              <a:t>Docente:</a:t>
            </a:r>
          </a:p>
          <a:p>
            <a:endParaRPr lang="es-419" dirty="0"/>
          </a:p>
          <a:p>
            <a:pPr algn="ctr"/>
            <a:r>
              <a:rPr lang="es-419" dirty="0" err="1" smtClean="0"/>
              <a:t>Aleyda</a:t>
            </a:r>
            <a:r>
              <a:rPr lang="es-419" dirty="0" smtClean="0"/>
              <a:t> Leyva </a:t>
            </a:r>
            <a:r>
              <a:rPr lang="es-419" dirty="0" err="1" smtClean="0"/>
              <a:t>Chévez</a:t>
            </a:r>
            <a:endParaRPr lang="es-ES" dirty="0"/>
          </a:p>
        </p:txBody>
      </p:sp>
      <p:sp>
        <p:nvSpPr>
          <p:cNvPr id="29" name="15 CuadroTexto"/>
          <p:cNvSpPr txBox="1"/>
          <p:nvPr/>
        </p:nvSpPr>
        <p:spPr>
          <a:xfrm>
            <a:off x="967965" y="759682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2016</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735660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p:cNvGrpSpPr/>
          <p:nvPr/>
        </p:nvGrpSpPr>
        <p:grpSpPr>
          <a:xfrm>
            <a:off x="167640" y="157237"/>
            <a:ext cx="6508931" cy="326686"/>
            <a:chOff x="167640" y="1173237"/>
            <a:chExt cx="6638109" cy="333169"/>
          </a:xfrm>
        </p:grpSpPr>
        <p:pic>
          <p:nvPicPr>
            <p:cNvPr id="3"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o 6"/>
          <p:cNvGrpSpPr/>
          <p:nvPr/>
        </p:nvGrpSpPr>
        <p:grpSpPr>
          <a:xfrm>
            <a:off x="167640" y="8662609"/>
            <a:ext cx="6508931" cy="326686"/>
            <a:chOff x="167640" y="1173237"/>
            <a:chExt cx="6638109" cy="333169"/>
          </a:xfrm>
        </p:grpSpPr>
        <p:pic>
          <p:nvPicPr>
            <p:cNvPr id="8"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8" descr="https://s-media-cache-ak0.pinimg.com/736x/a1/b5/eb/a1b5ebac75bc60a3bce29efa01633f1d.jpg"/>
          <p:cNvPicPr>
            <a:picLocks noChangeAspect="1" noChangeArrowheads="1"/>
          </p:cNvPicPr>
          <p:nvPr/>
        </p:nvPicPr>
        <p:blipFill rotWithShape="1">
          <a:blip r:embed="rId4">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667657" y="483923"/>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967965" y="145745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Índice</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167640" y="2929467"/>
            <a:ext cx="6508931" cy="1600438"/>
          </a:xfrm>
          <a:prstGeom prst="rect">
            <a:avLst/>
          </a:prstGeom>
          <a:noFill/>
        </p:spPr>
        <p:txBody>
          <a:bodyPr wrap="square" rtlCol="0">
            <a:spAutoFit/>
          </a:bodyPr>
          <a:lstStyle/>
          <a:p>
            <a:pPr algn="just"/>
            <a:r>
              <a:rPr lang="es-419" sz="1400" dirty="0" smtClean="0"/>
              <a:t>Para poder realizar el índice deberás enumerar cada página y luego realzar aquí el índice.</a:t>
            </a:r>
          </a:p>
          <a:p>
            <a:pPr algn="just"/>
            <a:endParaRPr lang="es-419" sz="1400" dirty="0"/>
          </a:p>
          <a:p>
            <a:pPr algn="just"/>
            <a:r>
              <a:rPr lang="es-419" sz="1400" dirty="0" smtClean="0"/>
              <a:t>Es recomendable que cada tema del índice lleve además un hipervínculo a la página en donde se encuentre el contenido.</a:t>
            </a:r>
          </a:p>
          <a:p>
            <a:pPr algn="just"/>
            <a:endParaRPr lang="es-419" sz="1400" dirty="0"/>
          </a:p>
          <a:p>
            <a:pPr algn="just"/>
            <a:r>
              <a:rPr lang="es-419" sz="1400" dirty="0" smtClean="0"/>
              <a:t>Este texto deberá ser borrado y en su lugar aparecerá el listado de temas.</a:t>
            </a:r>
            <a:endParaRPr lang="es-ES" sz="1400" dirty="0"/>
          </a:p>
        </p:txBody>
      </p:sp>
    </p:spTree>
    <p:extLst>
      <p:ext uri="{BB962C8B-B14F-4D97-AF65-F5344CB8AC3E}">
        <p14:creationId xmlns:p14="http://schemas.microsoft.com/office/powerpoint/2010/main" val="335567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p:cNvGrpSpPr/>
          <p:nvPr/>
        </p:nvGrpSpPr>
        <p:grpSpPr>
          <a:xfrm>
            <a:off x="167640" y="157237"/>
            <a:ext cx="6508931" cy="326686"/>
            <a:chOff x="167640" y="1173237"/>
            <a:chExt cx="6638109" cy="333169"/>
          </a:xfrm>
        </p:grpSpPr>
        <p:pic>
          <p:nvPicPr>
            <p:cNvPr id="3"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o 6"/>
          <p:cNvGrpSpPr/>
          <p:nvPr/>
        </p:nvGrpSpPr>
        <p:grpSpPr>
          <a:xfrm>
            <a:off x="167640" y="8662609"/>
            <a:ext cx="6508931" cy="326686"/>
            <a:chOff x="167640" y="1173237"/>
            <a:chExt cx="6638109" cy="333169"/>
          </a:xfrm>
        </p:grpSpPr>
        <p:pic>
          <p:nvPicPr>
            <p:cNvPr id="8"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8" descr="https://s-media-cache-ak0.pinimg.com/736x/a1/b5/eb/a1b5ebac75bc60a3bce29efa01633f1d.jpg"/>
          <p:cNvPicPr>
            <a:picLocks noChangeAspect="1" noChangeArrowheads="1"/>
          </p:cNvPicPr>
          <p:nvPr/>
        </p:nvPicPr>
        <p:blipFill rotWithShape="1">
          <a:blip r:embed="rId4">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667657" y="483923"/>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967965" y="145745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Resumen Cronológico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3894667" y="2929467"/>
            <a:ext cx="2767736" cy="3754874"/>
          </a:xfrm>
          <a:prstGeom prst="rect">
            <a:avLst/>
          </a:prstGeom>
          <a:noFill/>
        </p:spPr>
        <p:txBody>
          <a:bodyPr wrap="square" rtlCol="0">
            <a:spAutoFit/>
          </a:bodyPr>
          <a:lstStyle/>
          <a:p>
            <a:pPr algn="just"/>
            <a:r>
              <a:rPr lang="es-419" sz="1400" dirty="0" smtClean="0"/>
              <a:t>Aquí deberás anexar una línea del tiempo con los hechos claves narrados en la bitácora. Usarás como guía la línea hecha en clase sobre el tema trabajado. Recuerda borrar el párrafo.</a:t>
            </a:r>
          </a:p>
          <a:p>
            <a:pPr algn="just"/>
            <a:endParaRPr lang="es-419" sz="1400" dirty="0"/>
          </a:p>
          <a:p>
            <a:pPr algn="just"/>
            <a:r>
              <a:rPr lang="es-419" sz="1400" dirty="0" smtClean="0"/>
              <a:t>Hacer una línea del tiempo en </a:t>
            </a:r>
            <a:r>
              <a:rPr lang="es-419" sz="1400" dirty="0" err="1" smtClean="0"/>
              <a:t>power</a:t>
            </a:r>
            <a:r>
              <a:rPr lang="es-419" sz="1400" dirty="0" smtClean="0"/>
              <a:t> </a:t>
            </a:r>
            <a:r>
              <a:rPr lang="es-419" sz="1400" dirty="0" err="1" smtClean="0"/>
              <a:t>point</a:t>
            </a:r>
            <a:r>
              <a:rPr lang="es-419" sz="1400" dirty="0" smtClean="0"/>
              <a:t> es sencillo, sólo debes insertar un Smart art. Puedes emplear el modelo que ya se encuentra aquí o elegir el modelo más conveniente para tu proyecto.</a:t>
            </a:r>
          </a:p>
          <a:p>
            <a:pPr algn="just"/>
            <a:endParaRPr lang="es-419" sz="1400" dirty="0"/>
          </a:p>
          <a:p>
            <a:pPr algn="just"/>
            <a:r>
              <a:rPr lang="es-419" sz="1400" dirty="0" smtClean="0"/>
              <a:t>Si tienes dificultades puedes hacer la línea en un papel, escanearlo e insertarlo como imagen.</a:t>
            </a:r>
            <a:endParaRPr lang="es-ES" sz="1400" dirty="0"/>
          </a:p>
        </p:txBody>
      </p:sp>
      <p:graphicFrame>
        <p:nvGraphicFramePr>
          <p:cNvPr id="11" name="Diagrama 10"/>
          <p:cNvGraphicFramePr/>
          <p:nvPr>
            <p:extLst>
              <p:ext uri="{D42A27DB-BD31-4B8C-83A1-F6EECF244321}">
                <p14:modId xmlns:p14="http://schemas.microsoft.com/office/powerpoint/2010/main" val="2709327616"/>
              </p:ext>
            </p:extLst>
          </p:nvPr>
        </p:nvGraphicFramePr>
        <p:xfrm>
          <a:off x="389467" y="2892523"/>
          <a:ext cx="3302000" cy="57700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4814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p:cNvGrpSpPr/>
          <p:nvPr/>
        </p:nvGrpSpPr>
        <p:grpSpPr>
          <a:xfrm>
            <a:off x="167640" y="157237"/>
            <a:ext cx="6508931" cy="326686"/>
            <a:chOff x="167640" y="1173237"/>
            <a:chExt cx="6638109" cy="333169"/>
          </a:xfrm>
        </p:grpSpPr>
        <p:pic>
          <p:nvPicPr>
            <p:cNvPr id="3"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o 6"/>
          <p:cNvGrpSpPr/>
          <p:nvPr/>
        </p:nvGrpSpPr>
        <p:grpSpPr>
          <a:xfrm>
            <a:off x="167640" y="8662609"/>
            <a:ext cx="6508931" cy="326686"/>
            <a:chOff x="167640" y="1173237"/>
            <a:chExt cx="6638109" cy="333169"/>
          </a:xfrm>
        </p:grpSpPr>
        <p:pic>
          <p:nvPicPr>
            <p:cNvPr id="8"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167640"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2380343"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ng.clipart.me/graphics/previews/202/the-frames-of-medieval-style_202046755.jpg"/>
            <p:cNvPicPr>
              <a:picLocks noChangeAspect="1" noChangeArrowheads="1"/>
            </p:cNvPicPr>
            <p:nvPr/>
          </p:nvPicPr>
          <p:blipFill rotWithShape="1">
            <a:blip r:embed="rId3">
              <a:clrChange>
                <a:clrFrom>
                  <a:srgbClr val="FFFCF9"/>
                </a:clrFrom>
                <a:clrTo>
                  <a:srgbClr val="FFFCF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147" t="22252" r="4749" b="64181"/>
            <a:stretch/>
          </p:blipFill>
          <p:spPr bwMode="auto">
            <a:xfrm>
              <a:off x="4593046" y="1173237"/>
              <a:ext cx="2212703" cy="33316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8" descr="https://s-media-cache-ak0.pinimg.com/736x/a1/b5/eb/a1b5ebac75bc60a3bce29efa01633f1d.jpg"/>
          <p:cNvPicPr>
            <a:picLocks noChangeAspect="1" noChangeArrowheads="1"/>
          </p:cNvPicPr>
          <p:nvPr/>
        </p:nvPicPr>
        <p:blipFill rotWithShape="1">
          <a:blip r:embed="rId4">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667657" y="483923"/>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967965" y="145745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Mapa de Trayectoria</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3982098" y="6797487"/>
            <a:ext cx="2571102" cy="1815882"/>
          </a:xfrm>
          <a:prstGeom prst="rect">
            <a:avLst/>
          </a:prstGeom>
          <a:noFill/>
        </p:spPr>
        <p:txBody>
          <a:bodyPr wrap="square" rtlCol="0">
            <a:spAutoFit/>
          </a:bodyPr>
          <a:lstStyle/>
          <a:p>
            <a:pPr algn="just"/>
            <a:r>
              <a:rPr lang="es-419" sz="1400" dirty="0" smtClean="0"/>
              <a:t>Ya sea que tu personaje se trate de un soldado, un comerciante o un aventurero, habrá realizado un viaje por alguno de los contextos seleccionados en clase; aquí anexarás el mapa que resuma esa trayectoria. Borra el texto y redacta una explicación.</a:t>
            </a:r>
            <a:endParaRPr lang="es-ES" sz="1400" dirty="0"/>
          </a:p>
        </p:txBody>
      </p:sp>
      <p:pic>
        <p:nvPicPr>
          <p:cNvPr id="5122" name="Picture 2" descr="http://www.spanisharts.com/arquitectura/imagenes/prerromanico/etapas_visigodo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27" y="2916033"/>
            <a:ext cx="6247373" cy="38178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a 11"/>
          <p:cNvGraphicFramePr>
            <a:graphicFrameLocks noGrp="1"/>
          </p:cNvGraphicFramePr>
          <p:nvPr>
            <p:extLst>
              <p:ext uri="{D42A27DB-BD31-4B8C-83A1-F6EECF244321}">
                <p14:modId xmlns:p14="http://schemas.microsoft.com/office/powerpoint/2010/main" val="4271298381"/>
              </p:ext>
            </p:extLst>
          </p:nvPr>
        </p:nvGraphicFramePr>
        <p:xfrm>
          <a:off x="305826" y="6916018"/>
          <a:ext cx="3676271" cy="1652249"/>
        </p:xfrm>
        <a:graphic>
          <a:graphicData uri="http://schemas.openxmlformats.org/drawingml/2006/table">
            <a:tbl>
              <a:tblPr firstRow="1" bandRow="1">
                <a:tableStyleId>{073A0DAA-6AF3-43AB-8588-CEC1D06C72B9}</a:tableStyleId>
              </a:tblPr>
              <a:tblGrid>
                <a:gridCol w="3676271"/>
              </a:tblGrid>
              <a:tr h="263713">
                <a:tc>
                  <a:txBody>
                    <a:bodyPr/>
                    <a:lstStyle/>
                    <a:p>
                      <a:r>
                        <a:rPr lang="es-419" dirty="0" smtClean="0"/>
                        <a:t>LEYENDA</a:t>
                      </a:r>
                      <a:endParaRPr lang="es-ES" dirty="0"/>
                    </a:p>
                  </a:txBody>
                  <a:tcPr/>
                </a:tc>
              </a:tr>
              <a:tr h="1355069">
                <a:tc>
                  <a:txBody>
                    <a:bodyPr/>
                    <a:lstStyle/>
                    <a:p>
                      <a:endParaRPr lang="es-ES"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73456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8" descr="https://s-media-cache-ak0.pinimg.com/736x/a1/b5/eb/a1b5ebac75bc60a3bce29efa01633f1d.jpg"/>
          <p:cNvPicPr>
            <a:picLocks noChangeAspect="1" noChangeArrowheads="1"/>
          </p:cNvPicPr>
          <p:nvPr/>
        </p:nvPicPr>
        <p:blipFill rotWithShape="1">
          <a:blip r:embed="rId3">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935620" y="712069"/>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235928" y="1685602"/>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1184159" y="3182355"/>
            <a:ext cx="2571102" cy="5262979"/>
          </a:xfrm>
          <a:prstGeom prst="rect">
            <a:avLst/>
          </a:prstGeom>
          <a:noFill/>
        </p:spPr>
        <p:txBody>
          <a:bodyPr wrap="square" rtlCol="0">
            <a:spAutoFit/>
          </a:bodyPr>
          <a:lstStyle/>
          <a:p>
            <a:pPr algn="just"/>
            <a:r>
              <a:rPr lang="es-419" sz="1400" dirty="0" smtClean="0"/>
              <a:t>La parte más importante de su proyecto son las entradas o capítulos. Cada una debe estar dedicada a una escena del viaje que trabajarán.</a:t>
            </a:r>
          </a:p>
          <a:p>
            <a:pPr algn="just"/>
            <a:endParaRPr lang="es-419" sz="1400" dirty="0"/>
          </a:p>
          <a:p>
            <a:pPr algn="just"/>
            <a:r>
              <a:rPr lang="es-419" sz="1400" dirty="0" smtClean="0"/>
              <a:t>¿Qué podemos narrar? Las entradas pueden ser muy variadas:</a:t>
            </a:r>
          </a:p>
          <a:p>
            <a:pPr algn="just"/>
            <a:endParaRPr lang="es-419" sz="1400" dirty="0"/>
          </a:p>
          <a:p>
            <a:pPr marL="342900" indent="-342900" algn="just">
              <a:buFont typeface="+mj-lt"/>
              <a:buAutoNum type="arabicPeriod"/>
            </a:pPr>
            <a:r>
              <a:rPr lang="es-419" sz="1400" dirty="0" smtClean="0"/>
              <a:t>Descripción del lugares: Puedes seleccionar lugares claves en tu narración y hacer un capítulo sobre ellos.</a:t>
            </a:r>
          </a:p>
          <a:p>
            <a:pPr marL="342900" indent="-342900" algn="just">
              <a:buFont typeface="+mj-lt"/>
              <a:buAutoNum type="arabicPeriod"/>
            </a:pPr>
            <a:r>
              <a:rPr lang="es-419" sz="1400" dirty="0" smtClean="0"/>
              <a:t>Principales batallas en las que participó u observó.</a:t>
            </a:r>
          </a:p>
          <a:p>
            <a:pPr marL="342900" indent="-342900" algn="just">
              <a:buFont typeface="+mj-lt"/>
              <a:buAutoNum type="arabicPeriod"/>
            </a:pPr>
            <a:r>
              <a:rPr lang="es-419" sz="1400" dirty="0" smtClean="0"/>
              <a:t>Visita a algún edificio importante (palacio, templo, </a:t>
            </a:r>
            <a:r>
              <a:rPr lang="es-419" sz="1400" dirty="0" err="1" smtClean="0"/>
              <a:t>etc</a:t>
            </a:r>
            <a:r>
              <a:rPr lang="es-419" sz="1400" dirty="0" smtClean="0"/>
              <a:t>).</a:t>
            </a:r>
          </a:p>
          <a:p>
            <a:pPr marL="342900" indent="-342900" algn="just">
              <a:buFont typeface="+mj-lt"/>
              <a:buAutoNum type="arabicPeriod"/>
            </a:pPr>
            <a:r>
              <a:rPr lang="es-419" sz="1400" dirty="0" smtClean="0"/>
              <a:t>Entrevistas a personas importantes de la época.</a:t>
            </a:r>
          </a:p>
          <a:p>
            <a:pPr marL="342900" indent="-342900" algn="just">
              <a:buFont typeface="+mj-lt"/>
              <a:buAutoNum type="arabicPeriod"/>
            </a:pPr>
            <a:r>
              <a:rPr lang="es-419" sz="1400" dirty="0" smtClean="0"/>
              <a:t>Opinión del personaje sobre los hechos sucedidos.</a:t>
            </a:r>
            <a:endParaRPr lang="es-419" sz="1400" dirty="0"/>
          </a:p>
        </p:txBody>
      </p:sp>
      <p:sp>
        <p:nvSpPr>
          <p:cNvPr id="19" name="15 CuadroTexto"/>
          <p:cNvSpPr txBox="1"/>
          <p:nvPr/>
        </p:nvSpPr>
        <p:spPr>
          <a:xfrm>
            <a:off x="833326"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a:off x="558800"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r="19835" b="9631"/>
          <a:stretch/>
        </p:blipFill>
        <p:spPr bwMode="auto">
          <a:xfrm flipV="1">
            <a:off x="21568"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t="7025" r="19835" b="26900"/>
          <a:stretch/>
        </p:blipFill>
        <p:spPr bwMode="auto">
          <a:xfrm flipV="1">
            <a:off x="21568"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cxnSp>
        <p:nvCxnSpPr>
          <p:cNvPr id="24" name="Conector recto 23"/>
          <p:cNvCxnSpPr/>
          <p:nvPr/>
        </p:nvCxnSpPr>
        <p:spPr>
          <a:xfrm>
            <a:off x="3775233" y="3302000"/>
            <a:ext cx="0" cy="513080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3865431" y="3182355"/>
            <a:ext cx="2571102" cy="1815882"/>
          </a:xfrm>
          <a:prstGeom prst="rect">
            <a:avLst/>
          </a:prstGeom>
          <a:noFill/>
        </p:spPr>
        <p:txBody>
          <a:bodyPr wrap="square" rtlCol="0">
            <a:spAutoFit/>
          </a:bodyPr>
          <a:lstStyle/>
          <a:p>
            <a:pPr algn="just"/>
            <a:r>
              <a:rPr lang="es-419" sz="1400" dirty="0" smtClean="0"/>
              <a:t>La redacción debe ser original, eso quiere decir que no puedes copiar y pegar los textos del internet.</a:t>
            </a:r>
          </a:p>
          <a:p>
            <a:pPr algn="just"/>
            <a:endParaRPr lang="es-419" sz="1400" dirty="0"/>
          </a:p>
          <a:p>
            <a:pPr algn="just"/>
            <a:r>
              <a:rPr lang="es-419" sz="1400" dirty="0" smtClean="0"/>
              <a:t>Recuerda que debes borrar el contenido de estos cuadros de texto para escribir tu capítulo.</a:t>
            </a:r>
            <a:endParaRPr lang="es-419" sz="1400" dirty="0"/>
          </a:p>
        </p:txBody>
      </p:sp>
      <p:pic>
        <p:nvPicPr>
          <p:cNvPr id="7176" name="Picture 8" descr="http://www.monografias.com/trabajos55/iglesia-santa-sofia/Image1378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383" y="4998237"/>
            <a:ext cx="2401534" cy="1366168"/>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3865431" y="6449070"/>
            <a:ext cx="2571102" cy="1815882"/>
          </a:xfrm>
          <a:prstGeom prst="rect">
            <a:avLst/>
          </a:prstGeom>
          <a:noFill/>
        </p:spPr>
        <p:txBody>
          <a:bodyPr wrap="square" rtlCol="0">
            <a:spAutoFit/>
          </a:bodyPr>
          <a:lstStyle/>
          <a:p>
            <a:pPr algn="just"/>
            <a:r>
              <a:rPr lang="es-419" sz="1400" dirty="0" smtClean="0"/>
              <a:t>Si describes un lugar, imágenes como ésta son de gran ayuda. Y puedes complementarlo con fotos actuales.</a:t>
            </a:r>
          </a:p>
          <a:p>
            <a:pPr algn="just"/>
            <a:endParaRPr lang="es-419" sz="1400" dirty="0"/>
          </a:p>
          <a:p>
            <a:pPr algn="just"/>
            <a:r>
              <a:rPr lang="es-419" sz="1400" dirty="0" smtClean="0"/>
              <a:t>Los capítulos deben abarcar temas de lo político, económico, social y cultural.</a:t>
            </a:r>
            <a:endParaRPr lang="es-419" sz="1400" dirty="0"/>
          </a:p>
        </p:txBody>
      </p:sp>
      <p:sp>
        <p:nvSpPr>
          <p:cNvPr id="34" name="15 CuadroTexto"/>
          <p:cNvSpPr txBox="1"/>
          <p:nvPr/>
        </p:nvSpPr>
        <p:spPr>
          <a:xfrm>
            <a:off x="4370667" y="487406"/>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Fecha: del - al</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35" name="15 CuadroTexto"/>
          <p:cNvSpPr txBox="1"/>
          <p:nvPr/>
        </p:nvSpPr>
        <p:spPr>
          <a:xfrm>
            <a:off x="4370667" y="755867"/>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Lugar:</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191953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flipH="1">
            <a:off x="-515664" y="487406"/>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9" name="15 CuadroTexto"/>
          <p:cNvSpPr txBox="1"/>
          <p:nvPr/>
        </p:nvSpPr>
        <p:spPr>
          <a:xfrm flipH="1">
            <a:off x="3980376"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flipH="1">
            <a:off x="292501"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r="19835" b="9631"/>
          <a:stretch/>
        </p:blipFill>
        <p:spPr bwMode="auto">
          <a:xfrm flipH="1" flipV="1">
            <a:off x="5805579"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61749" t="7025" r="19835" b="26900"/>
          <a:stretch/>
        </p:blipFill>
        <p:spPr bwMode="auto">
          <a:xfrm flipH="1" flipV="1">
            <a:off x="5805579"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43035" y="1134181"/>
            <a:ext cx="5362544" cy="307777"/>
          </a:xfrm>
          <a:prstGeom prst="rect">
            <a:avLst/>
          </a:prstGeom>
          <a:noFill/>
        </p:spPr>
        <p:txBody>
          <a:bodyPr wrap="square" rtlCol="0">
            <a:spAutoFit/>
          </a:bodyPr>
          <a:lstStyle/>
          <a:p>
            <a:pPr algn="just"/>
            <a:r>
              <a:rPr lang="es-419" sz="1400" dirty="0" smtClean="0"/>
              <a:t>Esta es la continuación del capítulo. </a:t>
            </a:r>
            <a:endParaRPr lang="es-419" sz="1400" dirty="0"/>
          </a:p>
        </p:txBody>
      </p:sp>
    </p:spTree>
    <p:extLst>
      <p:ext uri="{BB962C8B-B14F-4D97-AF65-F5344CB8AC3E}">
        <p14:creationId xmlns:p14="http://schemas.microsoft.com/office/powerpoint/2010/main" val="3657388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1440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8" descr="https://s-media-cache-ak0.pinimg.com/736x/a1/b5/eb/a1b5ebac75bc60a3bce29efa01633f1d.jpg"/>
          <p:cNvPicPr>
            <a:picLocks noChangeAspect="1" noChangeArrowheads="1"/>
          </p:cNvPicPr>
          <p:nvPr/>
        </p:nvPicPr>
        <p:blipFill rotWithShape="1">
          <a:blip r:embed="rId3">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b="6741"/>
          <a:stretch/>
        </p:blipFill>
        <p:spPr bwMode="auto">
          <a:xfrm>
            <a:off x="935620" y="712069"/>
            <a:ext cx="5500914" cy="22513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235928" y="1685602"/>
            <a:ext cx="5078610"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Título del Capítulo</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7" name="CuadroTexto 16"/>
          <p:cNvSpPr txBox="1"/>
          <p:nvPr/>
        </p:nvSpPr>
        <p:spPr>
          <a:xfrm>
            <a:off x="1184159" y="3182355"/>
            <a:ext cx="2571102" cy="5262979"/>
          </a:xfrm>
          <a:prstGeom prst="rect">
            <a:avLst/>
          </a:prstGeom>
          <a:noFill/>
        </p:spPr>
        <p:txBody>
          <a:bodyPr wrap="square" rtlCol="0">
            <a:spAutoFit/>
          </a:bodyPr>
          <a:lstStyle/>
          <a:p>
            <a:pPr algn="just"/>
            <a:r>
              <a:rPr lang="es-419" sz="1400" dirty="0" smtClean="0"/>
              <a:t>La parte más importante de su proyecto son las entradas o capítulos. Cada una debe estar dedicada a una escena del viaje que trabajarán.</a:t>
            </a:r>
          </a:p>
          <a:p>
            <a:pPr algn="just"/>
            <a:endParaRPr lang="es-419" sz="1400" dirty="0"/>
          </a:p>
          <a:p>
            <a:pPr algn="just"/>
            <a:r>
              <a:rPr lang="es-419" sz="1400" dirty="0" smtClean="0"/>
              <a:t>¿Qué podemos narrar? Las entradas pueden ser muy variadas:</a:t>
            </a:r>
          </a:p>
          <a:p>
            <a:pPr algn="just"/>
            <a:endParaRPr lang="es-419" sz="1400" dirty="0"/>
          </a:p>
          <a:p>
            <a:pPr marL="342900" indent="-342900" algn="just">
              <a:buFont typeface="+mj-lt"/>
              <a:buAutoNum type="arabicPeriod"/>
            </a:pPr>
            <a:r>
              <a:rPr lang="es-419" sz="1400" dirty="0" smtClean="0"/>
              <a:t>Descripción del lugares: Puedes seleccionar lugares claves en tu narración y hacer un capítulo sobre ellos.</a:t>
            </a:r>
          </a:p>
          <a:p>
            <a:pPr marL="342900" indent="-342900" algn="just">
              <a:buFont typeface="+mj-lt"/>
              <a:buAutoNum type="arabicPeriod"/>
            </a:pPr>
            <a:r>
              <a:rPr lang="es-419" sz="1400" dirty="0" smtClean="0"/>
              <a:t>Principales batallas en las que participó u observó.</a:t>
            </a:r>
          </a:p>
          <a:p>
            <a:pPr marL="342900" indent="-342900" algn="just">
              <a:buFont typeface="+mj-lt"/>
              <a:buAutoNum type="arabicPeriod"/>
            </a:pPr>
            <a:r>
              <a:rPr lang="es-419" sz="1400" dirty="0" smtClean="0"/>
              <a:t>Visita a algún edificio importante (palacio, templo, </a:t>
            </a:r>
            <a:r>
              <a:rPr lang="es-419" sz="1400" dirty="0" err="1" smtClean="0"/>
              <a:t>etc</a:t>
            </a:r>
            <a:r>
              <a:rPr lang="es-419" sz="1400" dirty="0" smtClean="0"/>
              <a:t>).</a:t>
            </a:r>
          </a:p>
          <a:p>
            <a:pPr marL="342900" indent="-342900" algn="just">
              <a:buFont typeface="+mj-lt"/>
              <a:buAutoNum type="arabicPeriod"/>
            </a:pPr>
            <a:r>
              <a:rPr lang="es-419" sz="1400" dirty="0" smtClean="0"/>
              <a:t>Entrevistas a personas importantes de la época.</a:t>
            </a:r>
          </a:p>
          <a:p>
            <a:pPr marL="342900" indent="-342900" algn="just">
              <a:buFont typeface="+mj-lt"/>
              <a:buAutoNum type="arabicPeriod"/>
            </a:pPr>
            <a:r>
              <a:rPr lang="es-419" sz="1400" dirty="0" smtClean="0"/>
              <a:t>Opinión del personaje sobre los hechos sucedidos.</a:t>
            </a:r>
            <a:endParaRPr lang="es-419" sz="1400" dirty="0"/>
          </a:p>
        </p:txBody>
      </p:sp>
      <p:sp>
        <p:nvSpPr>
          <p:cNvPr id="19" name="15 CuadroTexto"/>
          <p:cNvSpPr txBox="1"/>
          <p:nvPr/>
        </p:nvSpPr>
        <p:spPr>
          <a:xfrm>
            <a:off x="833326" y="487406"/>
            <a:ext cx="2065866" cy="523220"/>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2800" i="1" dirty="0" smtClean="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Capítulo II</a:t>
            </a:r>
            <a:endParaRPr lang="es-PE" sz="2800" i="1" dirty="0">
              <a:ln w="0"/>
              <a:solidFill>
                <a:srgbClr val="C00000"/>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22" name="Forma libre 21"/>
          <p:cNvSpPr/>
          <p:nvPr/>
        </p:nvSpPr>
        <p:spPr>
          <a:xfrm>
            <a:off x="558800" y="321733"/>
            <a:ext cx="6028267" cy="8534400"/>
          </a:xfrm>
          <a:custGeom>
            <a:avLst/>
            <a:gdLst>
              <a:gd name="connsiteX0" fmla="*/ 0 w 6028267"/>
              <a:gd name="connsiteY0" fmla="*/ 0 h 8534400"/>
              <a:gd name="connsiteX1" fmla="*/ 5994400 w 6028267"/>
              <a:gd name="connsiteY1" fmla="*/ 50800 h 8534400"/>
              <a:gd name="connsiteX2" fmla="*/ 6028267 w 6028267"/>
              <a:gd name="connsiteY2" fmla="*/ 8517467 h 8534400"/>
              <a:gd name="connsiteX3" fmla="*/ 33867 w 6028267"/>
              <a:gd name="connsiteY3" fmla="*/ 8534400 h 8534400"/>
              <a:gd name="connsiteX4" fmla="*/ 33867 w 6028267"/>
              <a:gd name="connsiteY4" fmla="*/ 8534400 h 853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267" h="8534400">
                <a:moveTo>
                  <a:pt x="0" y="0"/>
                </a:moveTo>
                <a:lnTo>
                  <a:pt x="5994400" y="50800"/>
                </a:lnTo>
                <a:lnTo>
                  <a:pt x="6028267" y="8517467"/>
                </a:lnTo>
                <a:lnTo>
                  <a:pt x="33867" y="8534400"/>
                </a:lnTo>
                <a:lnTo>
                  <a:pt x="33867" y="8534400"/>
                </a:lnTo>
              </a:path>
            </a:pathLst>
          </a:custGeom>
          <a:noFill/>
          <a:ln w="762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r="19835" b="9631"/>
          <a:stretch/>
        </p:blipFill>
        <p:spPr bwMode="auto">
          <a:xfrm flipV="1">
            <a:off x="21568" y="237068"/>
            <a:ext cx="1052421" cy="516460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6" name="Picture 4" descr="http://www.vintagevectors.com/images/decorative-border-elements.gif"/>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61749" t="7025" r="19835" b="26900"/>
          <a:stretch/>
        </p:blipFill>
        <p:spPr bwMode="auto">
          <a:xfrm flipV="1">
            <a:off x="21568" y="5096933"/>
            <a:ext cx="1052421" cy="37761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cxnSp>
        <p:nvCxnSpPr>
          <p:cNvPr id="24" name="Conector recto 23"/>
          <p:cNvCxnSpPr/>
          <p:nvPr/>
        </p:nvCxnSpPr>
        <p:spPr>
          <a:xfrm>
            <a:off x="3775233" y="3302000"/>
            <a:ext cx="0" cy="513080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3865431" y="3182355"/>
            <a:ext cx="2571102" cy="1815882"/>
          </a:xfrm>
          <a:prstGeom prst="rect">
            <a:avLst/>
          </a:prstGeom>
          <a:noFill/>
        </p:spPr>
        <p:txBody>
          <a:bodyPr wrap="square" rtlCol="0">
            <a:spAutoFit/>
          </a:bodyPr>
          <a:lstStyle/>
          <a:p>
            <a:pPr algn="just"/>
            <a:r>
              <a:rPr lang="es-419" sz="1400" dirty="0" smtClean="0"/>
              <a:t>La redacción debe ser original, eso quiere decir que no puedes copiar y pegar los textos del internet.</a:t>
            </a:r>
          </a:p>
          <a:p>
            <a:pPr algn="just"/>
            <a:endParaRPr lang="es-419" sz="1400" dirty="0"/>
          </a:p>
          <a:p>
            <a:pPr algn="just"/>
            <a:r>
              <a:rPr lang="es-419" sz="1400" dirty="0" smtClean="0"/>
              <a:t>Recuerda que debes borrar el contenido de estos cuadros de texto para escribir tu capítulo.</a:t>
            </a:r>
            <a:endParaRPr lang="es-419" sz="1400" dirty="0"/>
          </a:p>
        </p:txBody>
      </p:sp>
      <p:pic>
        <p:nvPicPr>
          <p:cNvPr id="7176" name="Picture 8" descr="http://www.monografias.com/trabajos55/iglesia-santa-sofia/Image1378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383" y="4998237"/>
            <a:ext cx="2401534" cy="1366168"/>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3865431" y="6449070"/>
            <a:ext cx="2571102" cy="1815882"/>
          </a:xfrm>
          <a:prstGeom prst="rect">
            <a:avLst/>
          </a:prstGeom>
          <a:noFill/>
        </p:spPr>
        <p:txBody>
          <a:bodyPr wrap="square" rtlCol="0">
            <a:spAutoFit/>
          </a:bodyPr>
          <a:lstStyle/>
          <a:p>
            <a:pPr algn="just"/>
            <a:r>
              <a:rPr lang="es-419" sz="1400" dirty="0" smtClean="0"/>
              <a:t>Si describes un lugar, imágenes como ésta son de gran ayuda. Y puedes complementarlo con fotos actuales.</a:t>
            </a:r>
          </a:p>
          <a:p>
            <a:pPr algn="just"/>
            <a:endParaRPr lang="es-419" sz="1400" dirty="0"/>
          </a:p>
          <a:p>
            <a:pPr algn="just"/>
            <a:r>
              <a:rPr lang="es-419" sz="1400" dirty="0" smtClean="0"/>
              <a:t>Los capítulos deben abarcar temas de lo político, económico, social y cultural.</a:t>
            </a:r>
            <a:endParaRPr lang="es-419" sz="1400" dirty="0"/>
          </a:p>
        </p:txBody>
      </p:sp>
      <p:sp>
        <p:nvSpPr>
          <p:cNvPr id="14" name="15 CuadroTexto"/>
          <p:cNvSpPr txBox="1"/>
          <p:nvPr/>
        </p:nvSpPr>
        <p:spPr>
          <a:xfrm>
            <a:off x="4370667" y="487406"/>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Fecha: del - al</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
        <p:nvSpPr>
          <p:cNvPr id="18" name="15 CuadroTexto"/>
          <p:cNvSpPr txBox="1"/>
          <p:nvPr/>
        </p:nvSpPr>
        <p:spPr>
          <a:xfrm>
            <a:off x="4370667" y="755867"/>
            <a:ext cx="2065866" cy="338554"/>
          </a:xfrm>
          <a:prstGeom prst="rect">
            <a:avLst/>
          </a:prstGeom>
          <a:noFill/>
        </p:spPr>
        <p:txBody>
          <a:bodyPr wrap="square" rtlCol="0">
            <a:spAutoFit/>
          </a:bodyPr>
          <a:lstStyle>
            <a:defPPr>
              <a:defRPr lang="es-PE"/>
            </a:defPPr>
            <a:lvl1pPr algn="r">
              <a:defRPr sz="4000">
                <a:ln w="28575">
                  <a:solidFill>
                    <a:srgbClr val="CC3399"/>
                  </a:solidFill>
                </a:ln>
                <a:solidFill>
                  <a:schemeClr val="accent2">
                    <a:lumMod val="60000"/>
                    <a:lumOff val="40000"/>
                  </a:schemeClr>
                </a:solidFill>
                <a:latin typeface="Harlow Solid Italic" pitchFamily="82" charset="0"/>
              </a:defRPr>
            </a:lvl1pPr>
          </a:lstStyle>
          <a:p>
            <a:pPr algn="ctr"/>
            <a:r>
              <a:rPr lang="es-419" sz="1600" i="1"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rPr>
              <a:t>Lugar:</a:t>
            </a:r>
            <a:endParaRPr lang="es-PE" sz="1600" i="1" dirty="0">
              <a:ln w="0"/>
              <a:solidFill>
                <a:schemeClr val="tx1"/>
              </a:solidFill>
              <a:effectLst>
                <a:outerShdw blurRad="38100" dist="19050" dir="2700000" algn="tl" rotWithShape="0">
                  <a:schemeClr val="dk1">
                    <a:alpha val="40000"/>
                  </a:schemeClr>
                </a:outerShdw>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615892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1558</Words>
  <Application>Microsoft Office PowerPoint</Application>
  <PresentationFormat>Presentación en pantalla (4:3)</PresentationFormat>
  <Paragraphs>166</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맑은 고딕</vt:lpstr>
      <vt:lpstr>Andalus</vt:lpstr>
      <vt:lpstr>AR BONNIE</vt:lpstr>
      <vt:lpstr>Arial</vt:lpstr>
      <vt:lpstr>Beyond Wonderland</vt:lpstr>
      <vt:lpstr>Calibri</vt:lpstr>
      <vt:lpstr>Calibri Light</vt:lpstr>
      <vt:lpstr>Georgia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AMAKARA</dc:creator>
  <cp:lastModifiedBy>AMAKARA</cp:lastModifiedBy>
  <cp:revision>34</cp:revision>
  <dcterms:created xsi:type="dcterms:W3CDTF">2016-02-26T05:07:18Z</dcterms:created>
  <dcterms:modified xsi:type="dcterms:W3CDTF">2016-02-27T21:29:58Z</dcterms:modified>
</cp:coreProperties>
</file>