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5FF1-8FA8-4605-8E85-5DB82F791AE2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EA36-88F1-43CF-9F94-AC5648A35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21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5FF1-8FA8-4605-8E85-5DB82F791AE2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EA36-88F1-43CF-9F94-AC5648A35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69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5FF1-8FA8-4605-8E85-5DB82F791AE2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EA36-88F1-43CF-9F94-AC5648A35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220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5FF1-8FA8-4605-8E85-5DB82F791AE2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EA36-88F1-43CF-9F94-AC5648A35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497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5FF1-8FA8-4605-8E85-5DB82F791AE2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EA36-88F1-43CF-9F94-AC5648A35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85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5FF1-8FA8-4605-8E85-5DB82F791AE2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EA36-88F1-43CF-9F94-AC5648A35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419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5FF1-8FA8-4605-8E85-5DB82F791AE2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EA36-88F1-43CF-9F94-AC5648A35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24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5FF1-8FA8-4605-8E85-5DB82F791AE2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EA36-88F1-43CF-9F94-AC5648A35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511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5FF1-8FA8-4605-8E85-5DB82F791AE2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EA36-88F1-43CF-9F94-AC5648A35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685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5FF1-8FA8-4605-8E85-5DB82F791AE2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EA36-88F1-43CF-9F94-AC5648A35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05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5FF1-8FA8-4605-8E85-5DB82F791AE2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1EA36-88F1-43CF-9F94-AC5648A35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429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F5FF1-8FA8-4605-8E85-5DB82F791AE2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1EA36-88F1-43CF-9F94-AC5648A35F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23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6945"/>
            <a:ext cx="7772400" cy="4964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Happy Friday: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685800"/>
            <a:ext cx="6400800" cy="533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Fill in your LT and Reflect on the back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144172"/>
              </p:ext>
            </p:extLst>
          </p:nvPr>
        </p:nvGraphicFramePr>
        <p:xfrm>
          <a:off x="533400" y="1371600"/>
          <a:ext cx="8077200" cy="3291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038600"/>
                <a:gridCol w="40386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Learning Target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Why its important: </a:t>
                      </a:r>
                      <a:endParaRPr lang="en-US" dirty="0"/>
                    </a:p>
                  </a:txBody>
                  <a:tcPr/>
                </a:tc>
              </a:tr>
              <a:tr h="2514600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IWBAT….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 smtClean="0"/>
                        <a:t>Summarize</a:t>
                      </a:r>
                      <a:r>
                        <a:rPr lang="en-US" sz="3600" baseline="0" dirty="0" smtClean="0"/>
                        <a:t> my court case</a:t>
                      </a:r>
                    </a:p>
                    <a:p>
                      <a:pPr marL="571500" indent="-571500">
                        <a:buFont typeface="Arial" panose="020B0604020202020204" pitchFamily="34" charset="0"/>
                        <a:buChar char="•"/>
                      </a:pPr>
                      <a:r>
                        <a:rPr lang="en-US" sz="3600" baseline="0" dirty="0" smtClean="0"/>
                        <a:t>Make a poster plan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Making</a:t>
                      </a:r>
                      <a:r>
                        <a:rPr lang="en-US" sz="3200" baseline="0" dirty="0" smtClean="0"/>
                        <a:t> a plan before you start construction will </a:t>
                      </a:r>
                      <a:r>
                        <a:rPr lang="en-US" sz="3200" baseline="0" smtClean="0"/>
                        <a:t>ensure </a:t>
                      </a:r>
                      <a:r>
                        <a:rPr lang="en-US" sz="3200" baseline="0" smtClean="0"/>
                        <a:t>your </a:t>
                      </a:r>
                      <a:r>
                        <a:rPr lang="en-US" sz="3200" baseline="0" dirty="0" smtClean="0"/>
                        <a:t>end product has been </a:t>
                      </a:r>
                      <a:r>
                        <a:rPr lang="en-US" sz="3200" baseline="0" smtClean="0"/>
                        <a:t>well </a:t>
                      </a:r>
                      <a:r>
                        <a:rPr lang="en-US" sz="3200" baseline="0" smtClean="0"/>
                        <a:t>thought </a:t>
                      </a:r>
                      <a:r>
                        <a:rPr lang="en-US" sz="3200" baseline="0" dirty="0" smtClean="0"/>
                        <a:t>out. 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4800600"/>
            <a:ext cx="8305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Tasks: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Make a poster plan.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Your sketch: Boarder (drown or described, Title, Paraphrase and original, court case summary, picture with caption)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Use the summarizing page up front to summarize your court case.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234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88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Happy Friday:</vt:lpstr>
    </vt:vector>
  </TitlesOfParts>
  <Company>Mukilteo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Jackson Danielle A.</dc:creator>
  <cp:lastModifiedBy>Jackson Danielle A.</cp:lastModifiedBy>
  <cp:revision>4</cp:revision>
  <cp:lastPrinted>2014-11-07T15:47:46Z</cp:lastPrinted>
  <dcterms:created xsi:type="dcterms:W3CDTF">2014-11-07T15:25:13Z</dcterms:created>
  <dcterms:modified xsi:type="dcterms:W3CDTF">2014-11-12T17:26:56Z</dcterms:modified>
</cp:coreProperties>
</file>