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69D8-64E0-4400-8583-D306F90E0577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Yeah you’re here!!</a:t>
            </a:r>
            <a:br>
              <a:rPr lang="en-US" sz="3100" dirty="0" smtClean="0"/>
            </a:br>
            <a:r>
              <a:rPr lang="en-US" sz="3100" b="1" dirty="0" smtClean="0"/>
              <a:t>Week: 11/3-11/7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91789"/>
              </p:ext>
            </p:extLst>
          </p:nvPr>
        </p:nvGraphicFramePr>
        <p:xfrm>
          <a:off x="482600" y="1143000"/>
          <a:ext cx="8305800" cy="3385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/>
                <a:gridCol w="4152900"/>
              </a:tblGrid>
              <a:tr h="459288"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Target: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Why  it’s important:</a:t>
                      </a:r>
                      <a:endParaRPr lang="en-US" dirty="0"/>
                    </a:p>
                  </a:txBody>
                  <a:tcPr/>
                </a:tc>
              </a:tr>
              <a:tr h="289351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IWBAT…</a:t>
                      </a:r>
                    </a:p>
                    <a:p>
                      <a:pPr algn="ctr"/>
                      <a:r>
                        <a:rPr lang="en-US" sz="3200" dirty="0" smtClean="0"/>
                        <a:t>paraphrase</a:t>
                      </a:r>
                      <a:r>
                        <a:rPr lang="en-US" sz="3200" baseline="0" dirty="0" smtClean="0"/>
                        <a:t> my amendment individually and then revise with my partner.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Academic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Building parts of our amendment poster.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Revising before</a:t>
                      </a:r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the final.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Beyond: </a:t>
                      </a:r>
                      <a:r>
                        <a:rPr lang="en-US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Drawing </a:t>
                      </a:r>
                      <a:r>
                        <a:rPr lang="en-US" sz="2400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understanding  </a:t>
                      </a:r>
                      <a:r>
                        <a:rPr lang="en-US" sz="2400" b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from </a:t>
                      </a:r>
                      <a:r>
                        <a:rPr lang="en-US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unfamiliar text.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4648200"/>
            <a:ext cx="7924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Today: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Amendment Paraphrase-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Individual and partner paraphrase are </a:t>
            </a:r>
            <a:r>
              <a:rPr lang="en-US" sz="2800" b="1" dirty="0" smtClean="0">
                <a:solidFill>
                  <a:srgbClr val="FF0000"/>
                </a:solidFill>
              </a:rPr>
              <a:t>due at the end of the period</a:t>
            </a:r>
            <a:r>
              <a:rPr lang="en-US" sz="2800" dirty="0" smtClean="0">
                <a:solidFill>
                  <a:srgbClr val="FF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Paraphrase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line by line and put the text into your own words.</a:t>
            </a:r>
          </a:p>
          <a:p>
            <a:r>
              <a:rPr lang="en-US" dirty="0" smtClean="0"/>
              <a:t>It is okay if your paraphrase is longer than the original. </a:t>
            </a:r>
          </a:p>
          <a:p>
            <a:r>
              <a:rPr lang="en-US" dirty="0" smtClean="0"/>
              <a:t>The most important thing, is that you understand what the text is saying.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687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Paraphrase Instructions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4572000" cy="2286000"/>
          </a:xfrm>
          <a:ln w="38100">
            <a:solidFill>
              <a:srgbClr val="7030A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 smtClean="0"/>
              <a:t>Step 1</a:t>
            </a:r>
            <a:r>
              <a:rPr lang="en-US" sz="1800" dirty="0" smtClean="0"/>
              <a:t>: </a:t>
            </a:r>
            <a:r>
              <a:rPr lang="en-US" sz="1800" dirty="0"/>
              <a:t>20 minutes </a:t>
            </a:r>
            <a:endParaRPr lang="en-US" sz="1800" dirty="0" smtClean="0"/>
          </a:p>
          <a:p>
            <a:r>
              <a:rPr lang="en-US" sz="1800" dirty="0" smtClean="0"/>
              <a:t>Get out a piece of paper and put your name at the top. </a:t>
            </a:r>
          </a:p>
          <a:p>
            <a:r>
              <a:rPr lang="en-US" sz="1800" dirty="0" smtClean="0"/>
              <a:t>You will have 20 minutes to complete an individual paraphrase. </a:t>
            </a:r>
          </a:p>
          <a:p>
            <a:pPr lvl="1"/>
            <a:r>
              <a:rPr lang="en-US" sz="1600" dirty="0" smtClean="0"/>
              <a:t>Use a dictionary to define unfamiliar terms; language is antiquated &amp; spelling is not standardized. 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124200"/>
            <a:ext cx="4572000" cy="2057400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b="1" dirty="0" smtClean="0"/>
              <a:t>Step 2: </a:t>
            </a:r>
            <a:r>
              <a:rPr lang="en-US" sz="1800" dirty="0" smtClean="0"/>
              <a:t>15 minutes</a:t>
            </a:r>
          </a:p>
          <a:p>
            <a:r>
              <a:rPr lang="en-US" sz="1800" dirty="0" smtClean="0"/>
              <a:t>Meet with your partner. </a:t>
            </a:r>
          </a:p>
          <a:p>
            <a:r>
              <a:rPr lang="en-US" sz="1800" dirty="0" smtClean="0"/>
              <a:t>Read through your individual paraphrases and begin to revise. </a:t>
            </a:r>
          </a:p>
          <a:p>
            <a:r>
              <a:rPr lang="en-US" sz="1800" dirty="0" smtClean="0"/>
              <a:t>If you find that you do not agree on meaning, go back to the text and revise together</a:t>
            </a:r>
          </a:p>
          <a:p>
            <a:pPr marL="457200" lvl="1" indent="0"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57200" y="5410200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At the end of the period, you should hand me 3 pieces of paper stapled together: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2 Individual paraphrases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1 partner revised paraphrase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1219200"/>
            <a:ext cx="34290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Individual paraphrase</a:t>
            </a:r>
          </a:p>
          <a:p>
            <a:r>
              <a:rPr lang="en-US" dirty="0" smtClean="0"/>
              <a:t>Amendment ##</a:t>
            </a:r>
          </a:p>
          <a:p>
            <a:endParaRPr lang="en-US" dirty="0"/>
          </a:p>
          <a:p>
            <a:r>
              <a:rPr lang="en-US" dirty="0" smtClean="0"/>
              <a:t>Paraphrase: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7800" y="685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How you should title your papers: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37018" y="3392545"/>
            <a:ext cx="34290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Names of both partners</a:t>
            </a:r>
          </a:p>
          <a:p>
            <a:r>
              <a:rPr lang="en-US" dirty="0" smtClean="0"/>
              <a:t>Partner Paraphrase</a:t>
            </a:r>
          </a:p>
          <a:p>
            <a:r>
              <a:rPr lang="en-US" dirty="0" smtClean="0"/>
              <a:t>Amendment ##</a:t>
            </a:r>
          </a:p>
          <a:p>
            <a:endParaRPr lang="en-US" dirty="0"/>
          </a:p>
          <a:p>
            <a:r>
              <a:rPr lang="en-US" dirty="0" smtClean="0"/>
              <a:t>Paraphrase:</a:t>
            </a:r>
          </a:p>
        </p:txBody>
      </p:sp>
    </p:spTree>
    <p:extLst>
      <p:ext uri="{BB962C8B-B14F-4D97-AF65-F5344CB8AC3E}">
        <p14:creationId xmlns:p14="http://schemas.microsoft.com/office/powerpoint/2010/main" val="2864414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233</Words>
  <Application>Microsoft Office PowerPoint</Application>
  <PresentationFormat>On-screen Show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Yeah you’re here!! Week: 11/3-11/7</vt:lpstr>
      <vt:lpstr>Paraphrase</vt:lpstr>
      <vt:lpstr>Paraphrase Instructions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Hope you had a wonderful weekend! Week: 11/3-11/7</dc:title>
  <dc:creator>God of Stuff</dc:creator>
  <cp:lastModifiedBy>Jackson Danielle A.</cp:lastModifiedBy>
  <cp:revision>12</cp:revision>
  <cp:lastPrinted>2014-11-03T20:37:18Z</cp:lastPrinted>
  <dcterms:created xsi:type="dcterms:W3CDTF">2014-11-03T10:45:05Z</dcterms:created>
  <dcterms:modified xsi:type="dcterms:W3CDTF">2014-11-12T17:24:30Z</dcterms:modified>
</cp:coreProperties>
</file>