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7C192-CF6F-4C54-A699-6040F396F397}" type="datetimeFigureOut">
              <a:rPr lang="en-US" smtClean="0"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617711"/>
              </p:ext>
            </p:extLst>
          </p:nvPr>
        </p:nvGraphicFramePr>
        <p:xfrm>
          <a:off x="304800" y="914400"/>
          <a:ext cx="8534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569307">
                <a:tc>
                  <a:txBody>
                    <a:bodyPr/>
                    <a:lstStyle/>
                    <a:p>
                      <a:r>
                        <a:rPr lang="en-US" smtClean="0"/>
                        <a:t>Learning </a:t>
                      </a:r>
                      <a:r>
                        <a:rPr lang="en-US" smtClean="0"/>
                        <a:t>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</a:t>
                      </a:r>
                      <a:r>
                        <a:rPr lang="en-US" baseline="0" dirty="0" smtClean="0"/>
                        <a:t> its important </a:t>
                      </a:r>
                      <a:endParaRPr lang="en-US" dirty="0"/>
                    </a:p>
                  </a:txBody>
                  <a:tcPr/>
                </a:tc>
              </a:tr>
              <a:tr h="308829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IWBAT… research and locate</a:t>
                      </a:r>
                      <a:r>
                        <a:rPr lang="en-US" sz="3200" baseline="0" dirty="0" smtClean="0"/>
                        <a:t> a court case that relates to my  amendment.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Academic</a:t>
                      </a:r>
                      <a:r>
                        <a:rPr lang="en-US" sz="2400" dirty="0" smtClean="0"/>
                        <a:t>: Finding</a:t>
                      </a:r>
                      <a:r>
                        <a:rPr lang="en-US" sz="2400" baseline="0" dirty="0" smtClean="0"/>
                        <a:t> a court case to summarize for amendment poster</a:t>
                      </a:r>
                    </a:p>
                    <a:p>
                      <a:endParaRPr lang="en-US" sz="2400" baseline="0" dirty="0" smtClean="0"/>
                    </a:p>
                    <a:p>
                      <a:r>
                        <a:rPr lang="en-US" sz="2400" b="1" baseline="0" dirty="0" smtClean="0"/>
                        <a:t>Beyond</a:t>
                      </a:r>
                      <a:r>
                        <a:rPr lang="en-US" sz="2400" baseline="0" dirty="0" smtClean="0"/>
                        <a:t>: developing research skills (finding relevant information online)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648200"/>
            <a:ext cx="838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Expectations: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Walk VERY QUETLY TO THE LIBRARY (we are passing classes in session, be respectful)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Stay focused and work quietly in the library. 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Only be researching court cases (if you are abusing computer time, you will have to use books only to find your court case)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You ONLY HAVE THIS PERIOD to locate a relevant supreme court case.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You MUST Turn in a printed court case to me before you go.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Take a seat and write your target quickly, we will be heading to the library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138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Danielle</dc:creator>
  <cp:lastModifiedBy>Jackson Danielle A.</cp:lastModifiedBy>
  <cp:revision>5</cp:revision>
  <cp:lastPrinted>2014-11-05T16:41:23Z</cp:lastPrinted>
  <dcterms:created xsi:type="dcterms:W3CDTF">2014-11-05T04:32:13Z</dcterms:created>
  <dcterms:modified xsi:type="dcterms:W3CDTF">2014-11-05T17:09:09Z</dcterms:modified>
</cp:coreProperties>
</file>