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9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3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7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6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1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9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9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9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0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DB579-6869-4755-8DD2-22703464CBA0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3FD89-585F-4B84-BAE5-98530594F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8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762000"/>
          </a:xfrm>
        </p:spPr>
        <p:txBody>
          <a:bodyPr/>
          <a:lstStyle/>
          <a:p>
            <a:r>
              <a:rPr lang="en-US" dirty="0" smtClean="0"/>
              <a:t>Yeah!! Its Wednesday!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93733"/>
              </p:ext>
            </p:extLst>
          </p:nvPr>
        </p:nvGraphicFramePr>
        <p:xfrm>
          <a:off x="304800" y="990600"/>
          <a:ext cx="8534400" cy="35356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267200"/>
                <a:gridCol w="42672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Target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Why</a:t>
                      </a:r>
                      <a:r>
                        <a:rPr lang="en-US" baseline="0" dirty="0" smtClean="0"/>
                        <a:t> is this important? </a:t>
                      </a:r>
                      <a:endParaRPr lang="en-US" dirty="0"/>
                    </a:p>
                  </a:txBody>
                  <a:tcPr/>
                </a:tc>
              </a:tr>
              <a:tr h="20193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IWBAT…. Connect relevant evidence to overarching themes.</a:t>
                      </a:r>
                      <a:r>
                        <a:rPr lang="en-US" sz="3600" baseline="0" dirty="0" smtClean="0"/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Academic</a:t>
                      </a:r>
                      <a:r>
                        <a:rPr lang="en-US" sz="2800" dirty="0" smtClean="0"/>
                        <a:t>: Preparing us to write our body paragraphs with supporting evidence.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b="1" dirty="0" smtClean="0"/>
                        <a:t>Beyond</a:t>
                      </a:r>
                      <a:r>
                        <a:rPr lang="en-US" sz="2800" dirty="0" smtClean="0"/>
                        <a:t>:</a:t>
                      </a:r>
                      <a:r>
                        <a:rPr lang="en-US" sz="2800" baseline="0" dirty="0" smtClean="0"/>
                        <a:t> Making meaningful connections to deepen understanding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47244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Expectation</a:t>
            </a:r>
            <a:r>
              <a:rPr lang="en-US" sz="2400" dirty="0" smtClean="0"/>
              <a:t>: When you come into class, you get out materials and </a:t>
            </a:r>
            <a:r>
              <a:rPr lang="en-US" sz="2400" b="1" dirty="0" smtClean="0">
                <a:solidFill>
                  <a:srgbClr val="FF0000"/>
                </a:solidFill>
              </a:rPr>
              <a:t>start writing the learning target immediately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b="1" dirty="0" smtClean="0"/>
              <a:t>Materials</a:t>
            </a:r>
            <a:r>
              <a:rPr lang="en-US" sz="2400" dirty="0" smtClean="0"/>
              <a:t>: Video Notes and DOI annotations.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805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 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3" y="609600"/>
            <a:ext cx="4648200" cy="2895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Your groups will get a poster with an overarching theme. </a:t>
            </a:r>
          </a:p>
          <a:p>
            <a:r>
              <a:rPr lang="en-US" dirty="0" smtClean="0"/>
              <a:t>Your task will be to </a:t>
            </a:r>
            <a:r>
              <a:rPr lang="en-US" u="sng" dirty="0" smtClean="0"/>
              <a:t>locate evidence from the Declaration of Independence and the documentary “We Shall Remain” that relate to that theme. </a:t>
            </a:r>
          </a:p>
          <a:p>
            <a:r>
              <a:rPr lang="en-US" dirty="0" smtClean="0"/>
              <a:t>Your group will have </a:t>
            </a:r>
            <a:r>
              <a:rPr lang="en-US" dirty="0" err="1" smtClean="0"/>
              <a:t>aprox</a:t>
            </a:r>
            <a:r>
              <a:rPr lang="en-US" dirty="0" smtClean="0"/>
              <a:t>. 5 minutes with the poster. </a:t>
            </a:r>
          </a:p>
          <a:p>
            <a:r>
              <a:rPr lang="en-US" dirty="0" smtClean="0"/>
              <a:t>Then you will pass your poster to the next group and begin again with your new poster.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24400" y="593436"/>
            <a:ext cx="4191000" cy="5638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Culture or Denial of Culture</a:t>
            </a:r>
            <a:endParaRPr lang="en-US" sz="2400" b="1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             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12855" y="1126836"/>
            <a:ext cx="2107045" cy="4959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DOI:</a:t>
            </a:r>
          </a:p>
          <a:p>
            <a:r>
              <a:rPr lang="en-US" sz="1600" u="sng" dirty="0" smtClean="0">
                <a:solidFill>
                  <a:srgbClr val="FF0000"/>
                </a:solidFill>
              </a:rPr>
              <a:t>Group 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Q</a:t>
            </a:r>
            <a:r>
              <a:rPr lang="en-US" sz="1600" b="1" dirty="0" smtClean="0">
                <a:solidFill>
                  <a:srgbClr val="FF0000"/>
                </a:solidFill>
              </a:rPr>
              <a:t>uote-</a:t>
            </a:r>
            <a:r>
              <a:rPr lang="en-US" sz="1600" dirty="0" smtClean="0">
                <a:solidFill>
                  <a:srgbClr val="FF0000"/>
                </a:solidFill>
              </a:rPr>
              <a:t>“Pursuit of Happiness”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Explanation-</a:t>
            </a:r>
            <a:r>
              <a:rPr lang="en-US" sz="1600" dirty="0" smtClean="0">
                <a:solidFill>
                  <a:srgbClr val="FF0000"/>
                </a:solidFill>
              </a:rPr>
              <a:t> Because expressing your culture makes your happy </a:t>
            </a:r>
          </a:p>
          <a:p>
            <a:r>
              <a:rPr lang="en-US" sz="1600" u="sng" dirty="0" smtClean="0">
                <a:solidFill>
                  <a:srgbClr val="0070C0"/>
                </a:solidFill>
              </a:rPr>
              <a:t>Group 2</a:t>
            </a:r>
            <a:endParaRPr lang="en-US" sz="1600" u="sng" dirty="0">
              <a:solidFill>
                <a:srgbClr val="0070C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Quote-</a:t>
            </a:r>
            <a:r>
              <a:rPr lang="en-US" sz="1600" dirty="0" smtClean="0">
                <a:solidFill>
                  <a:srgbClr val="0070C0"/>
                </a:solidFill>
              </a:rPr>
              <a:t> “life, liberty”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Explanation-</a:t>
            </a:r>
            <a:r>
              <a:rPr lang="en-US" sz="1600" dirty="0" smtClean="0">
                <a:solidFill>
                  <a:srgbClr val="0070C0"/>
                </a:solidFill>
              </a:rPr>
              <a:t> Culture is a part of your life and freedom of expression</a:t>
            </a:r>
          </a:p>
          <a:p>
            <a:r>
              <a:rPr lang="en-US" sz="1600" u="sng" dirty="0" smtClean="0">
                <a:solidFill>
                  <a:schemeClr val="accent6">
                    <a:lumMod val="75000"/>
                  </a:schemeClr>
                </a:solidFill>
              </a:rPr>
              <a:t>Group 3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We agree with group 1, because freedom is about being able to have a chance at happiness. </a:t>
            </a: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19900" y="1126836"/>
            <a:ext cx="2095500" cy="49529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Shall Remain: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Example-</a:t>
            </a:r>
            <a:r>
              <a:rPr lang="en-US" sz="1600" dirty="0" smtClean="0">
                <a:solidFill>
                  <a:srgbClr val="FF0000"/>
                </a:solidFill>
              </a:rPr>
              <a:t> Assimilation of children at boarding schools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Explanation-</a:t>
            </a:r>
            <a:r>
              <a:rPr lang="en-US" sz="1600" dirty="0" smtClean="0">
                <a:solidFill>
                  <a:srgbClr val="FF0000"/>
                </a:solidFill>
              </a:rPr>
              <a:t> this was taking away the children’s native American Identity  </a:t>
            </a:r>
          </a:p>
          <a:p>
            <a:pPr algn="ctr"/>
            <a:endParaRPr lang="en-US" sz="1600" dirty="0" smtClean="0">
              <a:solidFill>
                <a:srgbClr val="FF0000"/>
              </a:solidFill>
            </a:endParaRPr>
          </a:p>
          <a:p>
            <a:pPr algn="ctr"/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Example-</a:t>
            </a:r>
            <a:r>
              <a:rPr lang="en-US" sz="1600" dirty="0" smtClean="0">
                <a:solidFill>
                  <a:srgbClr val="0070C0"/>
                </a:solidFill>
              </a:rPr>
              <a:t> Taking away sacred lands</a:t>
            </a:r>
          </a:p>
          <a:p>
            <a:pPr algn="ctr"/>
            <a:r>
              <a:rPr lang="en-US" sz="1600" b="1" dirty="0" smtClean="0">
                <a:solidFill>
                  <a:srgbClr val="0070C0"/>
                </a:solidFill>
              </a:rPr>
              <a:t>Explanation-</a:t>
            </a:r>
            <a:r>
              <a:rPr lang="en-US" sz="1600" dirty="0" smtClean="0">
                <a:solidFill>
                  <a:srgbClr val="0070C0"/>
                </a:solidFill>
              </a:rPr>
              <a:t> loss of important landmarks took away ability to express culture. 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4290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You MAY NOT write: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“what they said”, “We said the same thing”, Etc.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4713774"/>
            <a:ext cx="4495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/>
                </a:solidFill>
              </a:rPr>
              <a:t>You MAY write: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“We said the same thing, because….”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“We agree with this, because…”</a:t>
            </a:r>
          </a:p>
        </p:txBody>
      </p:sp>
    </p:spTree>
    <p:extLst>
      <p:ext uri="{BB962C8B-B14F-4D97-AF65-F5344CB8AC3E}">
        <p14:creationId xmlns:p14="http://schemas.microsoft.com/office/powerpoint/2010/main" val="394579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282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Yeah!! Its Wednesday! </vt:lpstr>
      <vt:lpstr>Finding Evidence </vt:lpstr>
    </vt:vector>
  </TitlesOfParts>
  <Company>Mukilteo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Danielle A.</dc:creator>
  <cp:lastModifiedBy>Jackson Danielle A.</cp:lastModifiedBy>
  <cp:revision>7</cp:revision>
  <cp:lastPrinted>2014-10-08T16:08:15Z</cp:lastPrinted>
  <dcterms:created xsi:type="dcterms:W3CDTF">2014-10-08T15:29:33Z</dcterms:created>
  <dcterms:modified xsi:type="dcterms:W3CDTF">2014-10-08T17:32:06Z</dcterms:modified>
</cp:coreProperties>
</file>