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69D8-64E0-4400-8583-D306F90E0577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6DB03-A441-4DF6-B90D-93BB7112EF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69D8-64E0-4400-8583-D306F90E0577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6DB03-A441-4DF6-B90D-93BB7112EF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69D8-64E0-4400-8583-D306F90E0577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6DB03-A441-4DF6-B90D-93BB7112EF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69D8-64E0-4400-8583-D306F90E0577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6DB03-A441-4DF6-B90D-93BB7112EF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69D8-64E0-4400-8583-D306F90E0577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6DB03-A441-4DF6-B90D-93BB7112EF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69D8-64E0-4400-8583-D306F90E0577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6DB03-A441-4DF6-B90D-93BB7112EF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69D8-64E0-4400-8583-D306F90E0577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6DB03-A441-4DF6-B90D-93BB7112EF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69D8-64E0-4400-8583-D306F90E0577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6DB03-A441-4DF6-B90D-93BB7112EF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69D8-64E0-4400-8583-D306F90E0577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6DB03-A441-4DF6-B90D-93BB7112EF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69D8-64E0-4400-8583-D306F90E0577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6DB03-A441-4DF6-B90D-93BB7112EF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969D8-64E0-4400-8583-D306F90E0577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6DB03-A441-4DF6-B90D-93BB7112EF6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2969D8-64E0-4400-8583-D306F90E0577}" type="datetimeFigureOut">
              <a:rPr lang="en-US" smtClean="0"/>
              <a:pPr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6DB03-A441-4DF6-B90D-93BB7112EF6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52400"/>
            <a:ext cx="7772400" cy="914400"/>
          </a:xfrm>
        </p:spPr>
        <p:txBody>
          <a:bodyPr>
            <a:normAutofit fontScale="90000"/>
          </a:bodyPr>
          <a:lstStyle/>
          <a:p>
            <a:r>
              <a:rPr lang="en-US" sz="3100" dirty="0" smtClean="0"/>
              <a:t>Hope you had a wonderful weekend!</a:t>
            </a:r>
            <a:br>
              <a:rPr lang="en-US" sz="3100" dirty="0" smtClean="0"/>
            </a:br>
            <a:r>
              <a:rPr lang="en-US" sz="3100" b="1" dirty="0" smtClean="0"/>
              <a:t>Week: 11/3-11/7</a:t>
            </a:r>
            <a:endParaRPr lang="en-US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57200" y="1371600"/>
          <a:ext cx="8305800" cy="34768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2900"/>
                <a:gridCol w="4152900"/>
              </a:tblGrid>
              <a:tr h="459288">
                <a:tc>
                  <a:txBody>
                    <a:bodyPr/>
                    <a:lstStyle/>
                    <a:p>
                      <a:r>
                        <a:rPr lang="en-US" dirty="0" smtClean="0"/>
                        <a:t>Learning Target: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Why  it’s important:</a:t>
                      </a:r>
                      <a:endParaRPr lang="en-US" dirty="0"/>
                    </a:p>
                  </a:txBody>
                  <a:tcPr/>
                </a:tc>
              </a:tr>
              <a:tr h="2893512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/>
                        <a:t>IWBAT…</a:t>
                      </a:r>
                    </a:p>
                    <a:p>
                      <a:pPr algn="ctr"/>
                      <a:r>
                        <a:rPr lang="en-US" sz="3200" dirty="0" smtClean="0"/>
                        <a:t>Reflect on my work (identify</a:t>
                      </a:r>
                      <a:r>
                        <a:rPr lang="en-US" sz="3200" baseline="0" dirty="0" smtClean="0"/>
                        <a:t> </a:t>
                      </a:r>
                      <a:r>
                        <a:rPr lang="en-US" sz="3200" dirty="0" smtClean="0"/>
                        <a:t>my strengths and weaknesses)</a:t>
                      </a:r>
                      <a:r>
                        <a:rPr lang="en-US" sz="3200" baseline="0" dirty="0" smtClean="0"/>
                        <a:t> and make a plan for future improvement. </a:t>
                      </a:r>
                      <a:endParaRPr lang="en-US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Reflection and planning for improvement are vital skills for future success! </a:t>
                      </a:r>
                    </a:p>
                    <a:p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</a:p>
                    <a:p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If we don’t learn from our mistakes, we are doomed to repeat them.</a:t>
                      </a:r>
                      <a:endParaRPr lang="en-US" sz="2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3400" y="5181600"/>
            <a:ext cx="7924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</a:rPr>
              <a:t>Today:</a:t>
            </a:r>
          </a:p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Review/correct Constitution </a:t>
            </a:r>
            <a:r>
              <a:rPr lang="en-US" sz="2800" dirty="0" smtClean="0">
                <a:solidFill>
                  <a:srgbClr val="FF0000"/>
                </a:solidFill>
              </a:rPr>
              <a:t>Quiz</a:t>
            </a:r>
            <a:endParaRPr lang="en-US" sz="28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4415223"/>
              </p:ext>
            </p:extLst>
          </p:nvPr>
        </p:nvGraphicFramePr>
        <p:xfrm>
          <a:off x="76200" y="390927"/>
          <a:ext cx="8915399" cy="621238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8600"/>
                <a:gridCol w="1143000"/>
                <a:gridCol w="1600200"/>
                <a:gridCol w="2133600"/>
                <a:gridCol w="1752600"/>
                <a:gridCol w="2057399"/>
              </a:tblGrid>
              <a:tr h="38169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Exceeds Standard 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Meets Standard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Approaching Standard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Below Standard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/>
                </a:tc>
              </a:tr>
              <a:tr h="763398">
                <a:tc rowSpan="5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Effective Communication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 vert="vert27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Stance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Body is calm and feet remain stable; body is relaxed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Slight unnatural movement of body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Unnatural movement of body and/or leaning or slouching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Hides behind furniture/notes or faces away from audience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/>
                </a:tc>
              </a:tr>
              <a:tr h="57254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Eye Contact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Looks at audience with ease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Looks at audience most of the time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Looks away from audience frequently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Does not look at audience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/>
                </a:tc>
              </a:tr>
              <a:tr h="76339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Voice, projection and inflection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Varied voice tones are heard way in the back of the room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Voice is heard in back, but is monotone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Voice can sometimes be heard in back of room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Voice is too quiet to be heard in back of room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/>
                </a:tc>
              </a:tr>
              <a:tr h="133594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Organization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Meets all of #3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Includes opportunity for active audience participation by asking questions, simulations, etc. etc.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Displays and can explain logical sequencing of ideas and information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Display some sequencing of ideas, but lacks elements of: introduction, transitions, or conclusions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Little to no sequencing; topic is vague or unclear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/>
                </a:tc>
              </a:tr>
              <a:tr h="225916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Content Knowledge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Information is accurate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Speaker clearly understand the topic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Is able to answer all questions posed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Information is accurate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Speaker clearly understand the topic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Is able to answer most questions posted, or answers superficially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Information is somewhat accurate, there are some misunderstandings.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Speaker has some confusion on the topic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Is only able to answer some questions.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Information inaccurate, there are lots of misunderstandings.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Speaker does not understand topic.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Cannot effectively answer any questions.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2797464" y="0"/>
            <a:ext cx="3886200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Amendment Project Poster &amp; Presentation Rubric</a:t>
            </a:r>
            <a:endParaRPr kumimoji="0" lang="en-US" altLang="en-U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4891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9783821"/>
              </p:ext>
            </p:extLst>
          </p:nvPr>
        </p:nvGraphicFramePr>
        <p:xfrm>
          <a:off x="152400" y="152400"/>
          <a:ext cx="8686801" cy="6078231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457199"/>
                <a:gridCol w="2167165"/>
                <a:gridCol w="1600699"/>
                <a:gridCol w="1520498"/>
                <a:gridCol w="1520498"/>
                <a:gridCol w="1420742"/>
              </a:tblGrid>
              <a:tr h="1143000">
                <a:tc rowSpan="4">
                  <a:txBody>
                    <a:bodyPr/>
                    <a:lstStyle/>
                    <a:p>
                      <a:pPr marL="71755" marR="71755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Poster</a:t>
                      </a:r>
                    </a:p>
                    <a:p>
                      <a:pPr marL="71755" marR="71755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 vert="vert27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</a:rPr>
                        <a:t>Amendment Paraphrase and original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</a:rPr>
                        <a:t> </a:t>
                      </a:r>
                      <a:endParaRPr lang="en-US" sz="12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</a:rPr>
                        <a:t>Paraphrase very clearly and accurately reflects the ideas of the amendment; shows a strong understanding of the concepts. 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</a:rPr>
                        <a:t>Includes accurate original. </a:t>
                      </a:r>
                      <a:endParaRPr lang="en-US" sz="12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</a:rPr>
                        <a:t>Paraphrase accurately reflects the ideas of the amendment; shows a understanding of the concepts. 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</a:rPr>
                        <a:t>Includes accurate original.</a:t>
                      </a:r>
                      <a:endParaRPr lang="en-US" sz="12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</a:rPr>
                        <a:t>Paraphrase does not accurately reflect the ideas of the amendment; shows a lack of understanding.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</a:rPr>
                        <a:t>Includes inaccurate original.</a:t>
                      </a:r>
                      <a:endParaRPr lang="en-US" sz="12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</a:rPr>
                        <a:t>Missing Paraphrase.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</a:rPr>
                        <a:t>Missing Original.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</a:rPr>
                        <a:t> </a:t>
                      </a:r>
                      <a:endParaRPr lang="en-US" sz="1200" b="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/>
                </a:tc>
              </a:tr>
              <a:tr h="134158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Court Case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Clear and accurate summary of the court case.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Accurate and sophisticated connection to the amendment. 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Accurate summary of court case.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Clear and accurate connect to amendment. 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Unclear/inaccurate summary of court case.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Unclear/inaccurate connection to amendment.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Missing court case summary.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Missing connection to the amendment. 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/>
                </a:tc>
              </a:tr>
              <a:tr h="191654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Picture and Caption 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Picture clearly represents the concepts of the amendment in a clever and interesting way.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Caption explains images and clearly connects to the amendment.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Picture represents the concepts of the amendment. Caption explains images and connects to the amendment.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Picture does not clearly represent the concepts of the amendment.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Caption is unclear, inaccurate/ unconnected. 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Missing picture.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Missing caption. 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/>
                </a:tc>
              </a:tr>
              <a:tr h="114992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Title and Border 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Clear legible tile that is well designed.  Border is well designed and cleverly reflects the amendment. 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Clear legible tile.      Border represents amendment accurately.                           </a:t>
                      </a:r>
                      <a:endParaRPr lang="en-US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Title is not legible/ poorly placed. 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Border does not accurately represent amendment.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Missing title.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Missing Border. </a:t>
                      </a:r>
                      <a:endParaRPr lang="en-US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157" marR="2515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7249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" y="152400"/>
            <a:ext cx="89154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u="sng" dirty="0"/>
              <a:t>Poster Contract</a:t>
            </a:r>
            <a:endParaRPr lang="en-US" sz="1200" dirty="0"/>
          </a:p>
          <a:p>
            <a:r>
              <a:rPr lang="en-US" sz="1600" b="1" dirty="0"/>
              <a:t>Paraphrase</a:t>
            </a:r>
            <a:r>
              <a:rPr lang="en-US" sz="1600" dirty="0"/>
              <a:t>: </a:t>
            </a:r>
          </a:p>
          <a:p>
            <a:pPr lvl="0"/>
            <a:r>
              <a:rPr lang="en-US" sz="1600" dirty="0"/>
              <a:t>My partner and I will write individual paraphrases. Our paraphrases should not be exactly the same (I.e. we will not copy each other).</a:t>
            </a:r>
          </a:p>
          <a:p>
            <a:pPr lvl="0"/>
            <a:r>
              <a:rPr lang="en-US" sz="1600" dirty="0"/>
              <a:t>Together we will combine our paraphrases and rewrite a final paraphrase. </a:t>
            </a:r>
          </a:p>
          <a:p>
            <a:r>
              <a:rPr lang="en-US" sz="1600" b="1" dirty="0"/>
              <a:t>Court Case:</a:t>
            </a:r>
            <a:endParaRPr lang="en-US" sz="1600" dirty="0"/>
          </a:p>
          <a:p>
            <a:pPr lvl="0"/>
            <a:r>
              <a:rPr lang="en-US" sz="1600" dirty="0"/>
              <a:t>My partner and I will locate a court case that is connected to our amendment.</a:t>
            </a:r>
          </a:p>
          <a:p>
            <a:pPr lvl="0"/>
            <a:r>
              <a:rPr lang="en-US" sz="1600" dirty="0"/>
              <a:t>We will summarize the court case.</a:t>
            </a:r>
          </a:p>
          <a:p>
            <a:pPr lvl="0"/>
            <a:r>
              <a:rPr lang="en-US" sz="1600" dirty="0"/>
              <a:t>We will explain the connection between the amendment and court case.</a:t>
            </a:r>
          </a:p>
          <a:p>
            <a:r>
              <a:rPr lang="en-US" sz="1600" b="1" dirty="0"/>
              <a:t>Picture: </a:t>
            </a:r>
            <a:endParaRPr lang="en-US" sz="1600" dirty="0"/>
          </a:p>
          <a:p>
            <a:pPr lvl="0"/>
            <a:r>
              <a:rPr lang="en-US" sz="1600" dirty="0"/>
              <a:t>My partner and I will each draw a quick sketch of a picture that represents our amendment. </a:t>
            </a:r>
          </a:p>
          <a:p>
            <a:pPr lvl="0"/>
            <a:r>
              <a:rPr lang="en-US" sz="1600" dirty="0"/>
              <a:t>Then we will collaborate and combine ideas to produce a final picture. </a:t>
            </a:r>
          </a:p>
          <a:p>
            <a:pPr lvl="0"/>
            <a:r>
              <a:rPr lang="en-US" sz="1600" dirty="0"/>
              <a:t>We will write a caption that will accompany our picture and explain the images. </a:t>
            </a:r>
          </a:p>
          <a:p>
            <a:r>
              <a:rPr lang="en-US" sz="1600" b="1" dirty="0"/>
              <a:t>Boarder and Title:</a:t>
            </a:r>
            <a:endParaRPr lang="en-US" sz="1600" dirty="0"/>
          </a:p>
          <a:p>
            <a:pPr lvl="0"/>
            <a:r>
              <a:rPr lang="en-US" sz="1600" dirty="0"/>
              <a:t>We will design a border the will represent our amendment.</a:t>
            </a:r>
          </a:p>
          <a:p>
            <a:pPr lvl="0"/>
            <a:r>
              <a:rPr lang="en-US" sz="1600" dirty="0"/>
              <a:t>We will create a large title that clearly identifies our amendment. </a:t>
            </a:r>
          </a:p>
          <a:p>
            <a:r>
              <a:rPr lang="en-US" sz="1600" dirty="0"/>
              <a:t> </a:t>
            </a:r>
          </a:p>
          <a:p>
            <a:pPr algn="ctr"/>
            <a:r>
              <a:rPr lang="en-US" sz="1400" b="1" dirty="0"/>
              <a:t>Task distributions for poster assembly days: </a:t>
            </a:r>
            <a:endParaRPr lang="en-US" sz="1400" dirty="0"/>
          </a:p>
          <a:p>
            <a:pPr algn="ctr"/>
            <a:r>
              <a:rPr lang="en-US" sz="1400" dirty="0"/>
              <a:t>_____________________________ will rewrite the amendment paraphrase that will go on the poster. (partner1)</a:t>
            </a:r>
          </a:p>
          <a:p>
            <a:pPr algn="ctr"/>
            <a:r>
              <a:rPr lang="en-US" sz="1400" dirty="0"/>
              <a:t>_____________________________will rewrite the court case summary that will go on the poster.(partner2)</a:t>
            </a:r>
          </a:p>
          <a:p>
            <a:pPr algn="ctr"/>
            <a:r>
              <a:rPr lang="en-US" sz="1400" dirty="0"/>
              <a:t>_____________________________will draw the final picture to go on the poster.(partner 1or 2)</a:t>
            </a:r>
          </a:p>
          <a:p>
            <a:pPr algn="ctr"/>
            <a:r>
              <a:rPr lang="en-US" sz="1400" dirty="0"/>
              <a:t>_____________________________will write the picture caption. (partner1 or 2)</a:t>
            </a:r>
          </a:p>
          <a:p>
            <a:pPr algn="ctr"/>
            <a:r>
              <a:rPr lang="en-US" sz="1400" dirty="0"/>
              <a:t>_____________________________will create the poster border. (partner1 or 2)</a:t>
            </a:r>
          </a:p>
          <a:p>
            <a:pPr algn="ctr"/>
            <a:r>
              <a:rPr lang="en-US" sz="1400" dirty="0"/>
              <a:t>_____________________________will create the amendment title. (partner1 or 2)</a:t>
            </a:r>
          </a:p>
          <a:p>
            <a:r>
              <a:rPr lang="en-US" sz="1200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94567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716</Words>
  <Application>Microsoft Office PowerPoint</Application>
  <PresentationFormat>On-screen Show (4:3)</PresentationFormat>
  <Paragraphs>119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Hope you had a wonderful weekend! Week: 11/3-11/7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Hope you had a wonderful weekend! Week: 11/3-11/7</dc:title>
  <dc:creator>God of Stuff</dc:creator>
  <cp:lastModifiedBy>Jackson Danielle A.</cp:lastModifiedBy>
  <cp:revision>5</cp:revision>
  <cp:lastPrinted>2014-11-03T20:37:18Z</cp:lastPrinted>
  <dcterms:created xsi:type="dcterms:W3CDTF">2014-11-03T10:45:05Z</dcterms:created>
  <dcterms:modified xsi:type="dcterms:W3CDTF">2014-11-03T20:51:47Z</dcterms:modified>
</cp:coreProperties>
</file>