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274796-320E-4FC7-A9E3-FB0B7AA51E62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0BA1-8A7D-4CB6-B72B-8E47A5BE1A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274796-320E-4FC7-A9E3-FB0B7AA51E62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0BA1-8A7D-4CB6-B72B-8E47A5BE1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274796-320E-4FC7-A9E3-FB0B7AA51E62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0BA1-8A7D-4CB6-B72B-8E47A5BE1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274796-320E-4FC7-A9E3-FB0B7AA51E62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0BA1-8A7D-4CB6-B72B-8E47A5BE1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274796-320E-4FC7-A9E3-FB0B7AA51E62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0BA1-8A7D-4CB6-B72B-8E47A5BE1A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274796-320E-4FC7-A9E3-FB0B7AA51E62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0BA1-8A7D-4CB6-B72B-8E47A5BE1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274796-320E-4FC7-A9E3-FB0B7AA51E62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0BA1-8A7D-4CB6-B72B-8E47A5BE1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274796-320E-4FC7-A9E3-FB0B7AA51E62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0BA1-8A7D-4CB6-B72B-8E47A5BE1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274796-320E-4FC7-A9E3-FB0B7AA51E62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0BA1-8A7D-4CB6-B72B-8E47A5BE1A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274796-320E-4FC7-A9E3-FB0B7AA51E62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0BA1-8A7D-4CB6-B72B-8E47A5BE1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274796-320E-4FC7-A9E3-FB0B7AA51E62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0BA1-8A7D-4CB6-B72B-8E47A5BE1A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A274796-320E-4FC7-A9E3-FB0B7AA51E62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5F0BA1-8A7D-4CB6-B72B-8E47A5BE1A6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9236"/>
            <a:ext cx="7239000" cy="1470025"/>
          </a:xfrm>
        </p:spPr>
        <p:txBody>
          <a:bodyPr/>
          <a:lstStyle/>
          <a:p>
            <a:r>
              <a:rPr lang="en-US" dirty="0" smtClean="0"/>
              <a:t>Happy Monday!</a:t>
            </a:r>
            <a:br>
              <a:rPr lang="en-US" dirty="0" smtClean="0"/>
            </a:br>
            <a:r>
              <a:rPr lang="en-US" dirty="0" smtClean="0"/>
              <a:t>Week: 1/12-1/16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329992"/>
              </p:ext>
            </p:extLst>
          </p:nvPr>
        </p:nvGraphicFramePr>
        <p:xfrm>
          <a:off x="533400" y="1752600"/>
          <a:ext cx="8458200" cy="399615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29100"/>
                <a:gridCol w="4229100"/>
              </a:tblGrid>
              <a:tr h="490953">
                <a:tc>
                  <a:txBody>
                    <a:bodyPr/>
                    <a:lstStyle/>
                    <a:p>
                      <a:r>
                        <a:rPr lang="en-US" dirty="0" smtClean="0"/>
                        <a:t>Learning</a:t>
                      </a:r>
                      <a:r>
                        <a:rPr lang="en-US" baseline="0" dirty="0" smtClean="0"/>
                        <a:t> Target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Why it’s</a:t>
                      </a:r>
                      <a:r>
                        <a:rPr lang="en-US" baseline="0" dirty="0" smtClean="0"/>
                        <a:t> important </a:t>
                      </a:r>
                      <a:endParaRPr lang="en-US" dirty="0"/>
                    </a:p>
                  </a:txBody>
                  <a:tcPr/>
                </a:tc>
              </a:tr>
              <a:tr h="255704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IWBAT… </a:t>
                      </a:r>
                      <a:r>
                        <a:rPr lang="en-US" sz="3200" baseline="0" dirty="0" smtClean="0"/>
                        <a:t>answer the question “Should African Americans have served in WWI?” by organizing quotes and coming to a group consensus on the question.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Academic: This is preparing you to be successful on</a:t>
                      </a:r>
                      <a:r>
                        <a:rPr lang="en-US" sz="2400" baseline="0" dirty="0" smtClean="0"/>
                        <a:t> your in-class essay tomorrow. (TAKE THIS ACTIVITY SERIOUSLY!)</a:t>
                      </a:r>
                    </a:p>
                    <a:p>
                      <a:endParaRPr lang="en-US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Beyond: Identifying points of view and using them to support an argument. 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6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6945"/>
            <a:ext cx="8153399" cy="791043"/>
          </a:xfrm>
        </p:spPr>
        <p:txBody>
          <a:bodyPr/>
          <a:lstStyle/>
          <a:p>
            <a:r>
              <a:rPr lang="en-US" dirty="0" smtClean="0"/>
              <a:t>Lock Down:  Active Shooter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5738" y="3429000"/>
            <a:ext cx="7943088" cy="2286000"/>
          </a:xfrm>
        </p:spPr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r>
              <a:rPr lang="en-US" dirty="0" smtClean="0"/>
              <a:t>Also</a:t>
            </a:r>
            <a:r>
              <a:rPr lang="en-US" dirty="0"/>
              <a:t>, it’s important to respond appropriately when law enforcement arrives for any emergency </a:t>
            </a:r>
            <a:r>
              <a:rPr lang="en-US" dirty="0" smtClean="0"/>
              <a:t>situation</a:t>
            </a:r>
            <a:r>
              <a:rPr lang="en-US" dirty="0"/>
              <a:t>:</a:t>
            </a:r>
            <a:r>
              <a:rPr lang="en-US" dirty="0"/>
              <a:t> </a:t>
            </a:r>
          </a:p>
          <a:p>
            <a:r>
              <a:rPr lang="en-US" dirty="0" smtClean="0"/>
              <a:t>Remain </a:t>
            </a:r>
            <a:r>
              <a:rPr lang="en-US" dirty="0"/>
              <a:t>calm and follow officer’s instructions</a:t>
            </a:r>
          </a:p>
          <a:p>
            <a:r>
              <a:rPr lang="en-US" dirty="0" smtClean="0"/>
              <a:t>Put </a:t>
            </a:r>
            <a:r>
              <a:rPr lang="en-US" dirty="0"/>
              <a:t>down any items in your hands (bags, jackets) </a:t>
            </a:r>
          </a:p>
          <a:p>
            <a:r>
              <a:rPr lang="en-US" dirty="0" smtClean="0"/>
              <a:t>Keep </a:t>
            </a:r>
            <a:r>
              <a:rPr lang="en-US" dirty="0"/>
              <a:t>hands visible at all times</a:t>
            </a:r>
          </a:p>
          <a:p>
            <a:r>
              <a:rPr lang="en-US" dirty="0" smtClean="0"/>
              <a:t>Avoid </a:t>
            </a:r>
            <a:r>
              <a:rPr lang="en-US" dirty="0"/>
              <a:t>making quick movements toward officers such as holding on to them for safety</a:t>
            </a:r>
          </a:p>
          <a:p>
            <a:r>
              <a:rPr lang="en-US" dirty="0" smtClean="0"/>
              <a:t>Avoid </a:t>
            </a:r>
            <a:r>
              <a:rPr lang="en-US" dirty="0"/>
              <a:t>pointing, screaming and/or yelling</a:t>
            </a:r>
          </a:p>
          <a:p>
            <a:r>
              <a:rPr lang="en-US" dirty="0" smtClean="0"/>
              <a:t>Do </a:t>
            </a:r>
            <a:r>
              <a:rPr lang="en-US" dirty="0"/>
              <a:t>not stop to ask officers for help or direction when evacuating, just proceed in the direction </a:t>
            </a:r>
            <a:r>
              <a:rPr lang="en-US" dirty="0" smtClean="0"/>
              <a:t>from</a:t>
            </a:r>
            <a:r>
              <a:rPr lang="en-US" dirty="0"/>
              <a:t> </a:t>
            </a:r>
            <a:r>
              <a:rPr lang="en-US" dirty="0" smtClean="0"/>
              <a:t>which </a:t>
            </a:r>
            <a:r>
              <a:rPr lang="en-US" dirty="0"/>
              <a:t>officers entered the premises or </a:t>
            </a:r>
            <a:r>
              <a:rPr lang="en-US" dirty="0" smtClean="0"/>
              <a:t>instructed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8456" y="5715000"/>
            <a:ext cx="8077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YOU NEED TO TAKE THIS SERIOUSLY </a:t>
            </a:r>
            <a:r>
              <a:rPr lang="en-US" dirty="0" smtClean="0">
                <a:solidFill>
                  <a:srgbClr val="FF0000"/>
                </a:solidFill>
              </a:rPr>
              <a:t>AND TREAT THIS AS IF IT WERE REAL!!!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How you plan and prepare is how you will react in a real situation!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8456" y="827988"/>
            <a:ext cx="55547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indent="0">
              <a:buNone/>
            </a:pPr>
            <a:r>
              <a:rPr lang="en-US" sz="1600" dirty="0" smtClean="0"/>
              <a:t>Admin, security, and law enforcement will be checking each room to make sure protocol is followed: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Doors are </a:t>
            </a:r>
            <a:r>
              <a:rPr lang="en-US" sz="1600" b="1" dirty="0" smtClean="0"/>
              <a:t>locked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Lights are off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People are quiet (</a:t>
            </a:r>
            <a:r>
              <a:rPr lang="en-US" sz="1600" b="1" dirty="0" smtClean="0"/>
              <a:t>no talking or electronic devices</a:t>
            </a:r>
            <a:r>
              <a:rPr lang="en-US" sz="1600" dirty="0" smtClean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People are away from exterior doors and windows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People are low and/or out of sight (</a:t>
            </a:r>
            <a:r>
              <a:rPr lang="en-US" sz="1600" b="1" dirty="0" smtClean="0"/>
              <a:t>windows/doors are completely covered</a:t>
            </a:r>
            <a:r>
              <a:rPr lang="en-US" sz="1600" dirty="0" smtClean="0"/>
              <a:t>)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FF0000"/>
                </a:solidFill>
              </a:rPr>
              <a:t>NEVER OPEN THE DOOR TO ANYONE!! Not even Mr. Kline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6172200" y="609600"/>
            <a:ext cx="2819400" cy="22804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You need to know what to do if I am not here or incapacitated.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75517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Poster Activity: </a:t>
            </a:r>
            <a:r>
              <a:rPr lang="en-US" dirty="0" smtClean="0"/>
              <a:t>Should African Americans have served in WW1?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9248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15 minutes to complete your group poster.</a:t>
            </a:r>
          </a:p>
          <a:p>
            <a:r>
              <a:rPr lang="en-US" dirty="0" smtClean="0"/>
              <a:t>Pass poster to neighboring group. </a:t>
            </a:r>
          </a:p>
          <a:p>
            <a:r>
              <a:rPr lang="en-US" dirty="0" smtClean="0"/>
              <a:t>Each group member will responded to one quote on the poster, with a sticky note </a:t>
            </a:r>
            <a:r>
              <a:rPr lang="en-US" sz="2000" dirty="0" smtClean="0"/>
              <a:t>(needs to be a different quote from your group members)</a:t>
            </a:r>
          </a:p>
          <a:p>
            <a:r>
              <a:rPr lang="en-US" dirty="0"/>
              <a:t>On the note, write why you agree or disagree with their placement of the quote </a:t>
            </a:r>
            <a:r>
              <a:rPr lang="en-US" sz="2000" dirty="0"/>
              <a:t>(in yes or no) </a:t>
            </a:r>
            <a:endParaRPr lang="en-US" sz="2000" dirty="0" smtClean="0"/>
          </a:p>
          <a:p>
            <a:r>
              <a:rPr lang="en-US" dirty="0"/>
              <a:t>We will do this once or twice </a:t>
            </a:r>
            <a:r>
              <a:rPr lang="en-US" sz="2000" dirty="0" smtClean="0"/>
              <a:t>(depending on time) </a:t>
            </a:r>
          </a:p>
          <a:p>
            <a:r>
              <a:rPr lang="en-US" dirty="0"/>
              <a:t>Discuss as a group if you will argue yes or no on tomorrows essay. </a:t>
            </a:r>
            <a:endParaRPr lang="en-US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1635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</TotalTime>
  <Words>257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Solstice</vt:lpstr>
      <vt:lpstr>Happy Monday! Week: 1/12-1/16</vt:lpstr>
      <vt:lpstr>Lock Down:  Active Shooter</vt:lpstr>
      <vt:lpstr>Poster Activity: Should African Americans have served in WW1?</vt:lpstr>
    </vt:vector>
  </TitlesOfParts>
  <Company>Mukilteo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Monday! Week: 1/12-1/16</dc:title>
  <dc:creator>Jackson Danielle A.</dc:creator>
  <cp:lastModifiedBy>Jackson Danielle A.</cp:lastModifiedBy>
  <cp:revision>10</cp:revision>
  <dcterms:created xsi:type="dcterms:W3CDTF">2015-01-12T15:26:17Z</dcterms:created>
  <dcterms:modified xsi:type="dcterms:W3CDTF">2015-01-12T15:48:21Z</dcterms:modified>
</cp:coreProperties>
</file>