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7C192-CF6F-4C54-A699-6040F396F397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3C7AD-82D1-497C-B25A-86591F8012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line-stopwatch.com/countdown-time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073199"/>
              </p:ext>
            </p:extLst>
          </p:nvPr>
        </p:nvGraphicFramePr>
        <p:xfrm>
          <a:off x="304800" y="914400"/>
          <a:ext cx="8534400" cy="3657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7200"/>
                <a:gridCol w="4267200"/>
              </a:tblGrid>
              <a:tr h="56930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Learning Target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Why it’s important: </a:t>
                      </a:r>
                      <a:endParaRPr lang="en-US" dirty="0"/>
                    </a:p>
                  </a:txBody>
                  <a:tcPr/>
                </a:tc>
              </a:tr>
              <a:tr h="3088293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IWBAT…</a:t>
                      </a:r>
                      <a:endParaRPr lang="en-US" sz="3200" baseline="0" dirty="0" smtClean="0"/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summarize and evaluate a court case, understanding it well enough to teach my peers about it.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Academic</a:t>
                      </a:r>
                      <a:r>
                        <a:rPr lang="en-US" sz="2400" dirty="0" smtClean="0"/>
                        <a:t>: practicing summarizing and evaluation skills before I</a:t>
                      </a:r>
                      <a:r>
                        <a:rPr lang="en-US" sz="2400" baseline="0" dirty="0" smtClean="0"/>
                        <a:t> evaluate my court case. </a:t>
                      </a:r>
                    </a:p>
                    <a:p>
                      <a:endParaRPr lang="en-US" sz="2400" baseline="0" dirty="0" smtClean="0"/>
                    </a:p>
                    <a:p>
                      <a:r>
                        <a:rPr lang="en-US" sz="2400" b="1" baseline="0" dirty="0" smtClean="0"/>
                        <a:t>Beyond</a:t>
                      </a:r>
                      <a:r>
                        <a:rPr lang="en-US" sz="2400" baseline="0" dirty="0" smtClean="0"/>
                        <a:t>: Communication Skill- effectively conveying information to a group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648200"/>
            <a:ext cx="861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Expectations-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Working cooperatively with our group members.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Always use polite language, even when you disagree with another person’s ideas.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Encourage everyone in your group to speak. Don’t just copy down the answers, TALK!  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PARTICIPATION!! Remember I will be listening in and giving points for on task talk.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I want to hear each person’s voice today… I will be taking notes.</a:t>
            </a:r>
          </a:p>
          <a:p>
            <a:pPr>
              <a:buFont typeface="Arial" pitchFamily="34" charset="0"/>
              <a:buChar char="•"/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2169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Happy Thursday and Welcome!!</a:t>
            </a:r>
          </a:p>
          <a:p>
            <a:pPr algn="ctr"/>
            <a:r>
              <a:rPr lang="en-US" sz="2400" b="1" dirty="0" smtClean="0"/>
              <a:t>Week 11/3- 11/7 </a:t>
            </a:r>
          </a:p>
          <a:p>
            <a:pPr algn="ctr"/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Learn: Summarizing and Evaluation</a:t>
            </a:r>
            <a:br>
              <a:rPr lang="en-US" dirty="0" smtClean="0"/>
            </a:br>
            <a:r>
              <a:rPr lang="en-US" sz="2200" dirty="0" smtClean="0"/>
              <a:t>with your </a:t>
            </a:r>
            <a:r>
              <a:rPr lang="en-US" sz="2200" u="sng" dirty="0" smtClean="0"/>
              <a:t>color group </a:t>
            </a:r>
            <a:r>
              <a:rPr lang="en-US" sz="2200" dirty="0" smtClean="0"/>
              <a:t>(15 minutes)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9906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 </a:t>
            </a:r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08740"/>
              </p:ext>
            </p:extLst>
          </p:nvPr>
        </p:nvGraphicFramePr>
        <p:xfrm>
          <a:off x="1524000" y="2590800"/>
          <a:ext cx="5943600" cy="381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24200"/>
                <a:gridCol w="2819400"/>
              </a:tblGrid>
              <a:tr h="38099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Explanatory Notes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Critical Commentary </a:t>
                      </a:r>
                      <a:endParaRPr lang="en-US" sz="2000" b="1" dirty="0"/>
                    </a:p>
                  </a:txBody>
                  <a:tcPr/>
                </a:tc>
              </a:tr>
              <a:tr h="3195582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/>
                        <a:t>Court Case Name</a:t>
                      </a:r>
                    </a:p>
                    <a:p>
                      <a:r>
                        <a:rPr lang="en-US" dirty="0" smtClean="0"/>
                        <a:t>Year: </a:t>
                      </a:r>
                    </a:p>
                    <a:p>
                      <a:r>
                        <a:rPr lang="en-US" dirty="0" smtClean="0"/>
                        <a:t>Issue:</a:t>
                      </a:r>
                    </a:p>
                    <a:p>
                      <a:r>
                        <a:rPr lang="en-US" dirty="0" smtClean="0"/>
                        <a:t>Bottom Line:</a:t>
                      </a:r>
                    </a:p>
                    <a:p>
                      <a:r>
                        <a:rPr lang="en-US" dirty="0" smtClean="0"/>
                        <a:t> </a:t>
                      </a:r>
                    </a:p>
                    <a:p>
                      <a:r>
                        <a:rPr lang="en-US" u="sng" dirty="0" smtClean="0"/>
                        <a:t>Summarize-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What was the background of the case? What lead to the court case?</a:t>
                      </a:r>
                    </a:p>
                    <a:p>
                      <a:r>
                        <a:rPr lang="en-US" dirty="0" smtClean="0"/>
                        <a:t> </a:t>
                      </a:r>
                    </a:p>
                    <a:p>
                      <a:r>
                        <a:rPr lang="en-US" dirty="0" smtClean="0"/>
                        <a:t>What was the ruling of this </a:t>
                      </a:r>
                      <a:r>
                        <a:rPr lang="en-US" smtClean="0"/>
                        <a:t>case?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u="sng" dirty="0" smtClean="0"/>
                    </a:p>
                    <a:p>
                      <a:r>
                        <a:rPr lang="en-US" u="sng" dirty="0" smtClean="0"/>
                        <a:t>Judge</a:t>
                      </a:r>
                      <a:r>
                        <a:rPr lang="en-US" dirty="0" smtClean="0"/>
                        <a:t>: Do you agree with this court case ruling? Why or why not? </a:t>
                      </a:r>
                    </a:p>
                    <a:p>
                      <a:r>
                        <a:rPr lang="en-US" dirty="0" smtClean="0"/>
                        <a:t> 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u="sng" dirty="0" smtClean="0"/>
                        <a:t>Make a Connection</a:t>
                      </a:r>
                      <a:r>
                        <a:rPr lang="en-US" dirty="0" smtClean="0"/>
                        <a:t>: Which amendment was discussed in this case?</a:t>
                      </a:r>
                    </a:p>
                    <a:p>
                      <a:r>
                        <a:rPr lang="en-US" dirty="0" smtClean="0"/>
                        <a:t>….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143000"/>
            <a:ext cx="8305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Choose someone to </a:t>
            </a:r>
            <a:r>
              <a:rPr lang="en-US" b="1" dirty="0" smtClean="0">
                <a:solidFill>
                  <a:srgbClr val="FF0000"/>
                </a:solidFill>
              </a:rPr>
              <a:t>read the article out loud</a:t>
            </a:r>
            <a:r>
              <a:rPr lang="en-US" dirty="0" smtClean="0"/>
              <a:t>. Everyone else follows along.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Go through the questions together and talk about them, answering as a group.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Make sure each person at your table has something written down before we switch. 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Answer both the EN side and the CC side with your color group.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276600"/>
            <a:ext cx="129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This side should be similar to your group members’ </a:t>
            </a:r>
            <a:endParaRPr lang="en-US" sz="1600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0" y="3279558"/>
            <a:ext cx="129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This side might be different if your opinions are different. 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You still need to discuss your ideas with each other. </a:t>
            </a:r>
            <a:endParaRPr lang="en-US" sz="1600" b="1" dirty="0">
              <a:solidFill>
                <a:srgbClr val="00B05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71600" y="2971801"/>
            <a:ext cx="762000" cy="48325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7239000" y="2971801"/>
            <a:ext cx="914400" cy="30775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009900" y="6442502"/>
            <a:ext cx="3200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hlinkClick r:id="rId2"/>
              </a:rPr>
              <a:t>http://www.online-stopwatch.com/countdown-timer</a:t>
            </a:r>
            <a:r>
              <a:rPr lang="en-US" sz="1050" dirty="0" smtClean="0">
                <a:hlinkClick r:id="rId2"/>
              </a:rPr>
              <a:t>/</a:t>
            </a:r>
            <a:endParaRPr lang="en-US" sz="1050" dirty="0" smtClean="0"/>
          </a:p>
          <a:p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Teach: Sharing Summary and Evaluation</a:t>
            </a:r>
            <a:br>
              <a:rPr lang="en-US" dirty="0" smtClean="0"/>
            </a:br>
            <a:r>
              <a:rPr lang="en-US" sz="3100" dirty="0" smtClean="0"/>
              <a:t>with your </a:t>
            </a:r>
            <a:r>
              <a:rPr lang="en-US" sz="3100" u="sng" dirty="0" smtClean="0"/>
              <a:t>number groups</a:t>
            </a:r>
            <a:r>
              <a:rPr lang="en-US" sz="3100" dirty="0" smtClean="0"/>
              <a:t> (20 minutes)</a:t>
            </a:r>
            <a:endParaRPr lang="en-US" sz="3100" dirty="0"/>
          </a:p>
        </p:txBody>
      </p:sp>
      <p:sp>
        <p:nvSpPr>
          <p:cNvPr id="6" name="TextBox 5"/>
          <p:cNvSpPr txBox="1"/>
          <p:nvPr/>
        </p:nvSpPr>
        <p:spPr>
          <a:xfrm>
            <a:off x="850037" y="1981200"/>
            <a:ext cx="7696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Each person will tell their group about the article </a:t>
            </a:r>
            <a:r>
              <a:rPr lang="en-US" sz="2400" smtClean="0"/>
              <a:t>they read.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Each group member will have </a:t>
            </a:r>
            <a:r>
              <a:rPr lang="en-US" sz="2400" b="1" dirty="0" smtClean="0">
                <a:solidFill>
                  <a:srgbClr val="00B050"/>
                </a:solidFill>
              </a:rPr>
              <a:t>about 5 minutes </a:t>
            </a:r>
            <a:r>
              <a:rPr lang="en-US" sz="2400" dirty="0" smtClean="0"/>
              <a:t>to share.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As your group member is sharing, fill in your notes on the section. (It does not need to be word for word) </a:t>
            </a:r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Share in the following order: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i="1" dirty="0"/>
              <a:t>Tinker v. Des Moines Independent School </a:t>
            </a:r>
            <a:r>
              <a:rPr lang="en-US" sz="2400" b="1" i="1" dirty="0" smtClean="0"/>
              <a:t>District</a:t>
            </a:r>
            <a:endParaRPr lang="en-US" sz="24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i="1" dirty="0"/>
              <a:t>New Jersey v. T.L.O</a:t>
            </a:r>
            <a:r>
              <a:rPr lang="en-US" sz="2400" b="1" i="1" dirty="0" smtClean="0"/>
              <a:t>.</a:t>
            </a:r>
            <a:endParaRPr lang="en-US" sz="24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i="1" dirty="0"/>
              <a:t>Kent v. United </a:t>
            </a:r>
            <a:r>
              <a:rPr lang="en-US" sz="2400" b="1" i="1" dirty="0" smtClean="0"/>
              <a:t>States</a:t>
            </a:r>
            <a:endParaRPr lang="en-US" sz="24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b="1" i="1" dirty="0"/>
              <a:t>Hazelwood School District v. </a:t>
            </a:r>
            <a:r>
              <a:rPr lang="en-US" sz="2400" b="1" i="1" dirty="0" err="1" smtClean="0"/>
              <a:t>Kuhlmeier</a:t>
            </a:r>
            <a:endParaRPr lang="en-US" sz="2400" b="1" i="1" dirty="0" smtClean="0"/>
          </a:p>
          <a:p>
            <a:pPr lvl="1"/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864678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Ticket and ending the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Answer the Exit Ticket question thoughtfully and with specific examples.</a:t>
            </a:r>
            <a:r>
              <a:rPr lang="en-US" sz="2400" dirty="0" smtClean="0"/>
              <a:t>(I expect you to use all of the time I give you)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On your way out…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put your “learn and teach” paper in your folder and put folder in the bin.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/>
              <a:t>Hand me your Exit Ticket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Remain </a:t>
            </a:r>
            <a:r>
              <a:rPr lang="en-US" b="1" dirty="0">
                <a:solidFill>
                  <a:srgbClr val="FF0000"/>
                </a:solidFill>
              </a:rPr>
              <a:t>in your seat until the bell rings.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98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410</Words>
  <Application>Microsoft Office PowerPoint</Application>
  <PresentationFormat>On-screen Show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Learn: Summarizing and Evaluation with your color group (15 minutes)</vt:lpstr>
      <vt:lpstr>Teach: Sharing Summary and Evaluation with your number groups (20 minutes)</vt:lpstr>
      <vt:lpstr>Exit Ticket and ending the 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Danielle</dc:creator>
  <cp:lastModifiedBy>Jackson Danielle A.</cp:lastModifiedBy>
  <cp:revision>31</cp:revision>
  <dcterms:created xsi:type="dcterms:W3CDTF">2014-11-05T04:32:13Z</dcterms:created>
  <dcterms:modified xsi:type="dcterms:W3CDTF">2014-11-06T16:56:59Z</dcterms:modified>
</cp:coreProperties>
</file>