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5502A-FF32-4C53-8F0C-DD50FE0DCF8C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7ED9-4910-4F25-AC6E-83A8DEA03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78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5502A-FF32-4C53-8F0C-DD50FE0DCF8C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7ED9-4910-4F25-AC6E-83A8DEA03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5502A-FF32-4C53-8F0C-DD50FE0DCF8C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7ED9-4910-4F25-AC6E-83A8DEA03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89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5502A-FF32-4C53-8F0C-DD50FE0DCF8C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7ED9-4910-4F25-AC6E-83A8DEA03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921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5502A-FF32-4C53-8F0C-DD50FE0DCF8C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7ED9-4910-4F25-AC6E-83A8DEA03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217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5502A-FF32-4C53-8F0C-DD50FE0DCF8C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7ED9-4910-4F25-AC6E-83A8DEA03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327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5502A-FF32-4C53-8F0C-DD50FE0DCF8C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7ED9-4910-4F25-AC6E-83A8DEA03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889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5502A-FF32-4C53-8F0C-DD50FE0DCF8C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7ED9-4910-4F25-AC6E-83A8DEA03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9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5502A-FF32-4C53-8F0C-DD50FE0DCF8C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7ED9-4910-4F25-AC6E-83A8DEA03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450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5502A-FF32-4C53-8F0C-DD50FE0DCF8C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7ED9-4910-4F25-AC6E-83A8DEA03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205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5502A-FF32-4C53-8F0C-DD50FE0DCF8C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7ED9-4910-4F25-AC6E-83A8DEA03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369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5502A-FF32-4C53-8F0C-DD50FE0DCF8C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07ED9-4910-4F25-AC6E-83A8DEA03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79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240311"/>
              </p:ext>
            </p:extLst>
          </p:nvPr>
        </p:nvGraphicFramePr>
        <p:xfrm>
          <a:off x="533400" y="1981200"/>
          <a:ext cx="8001000" cy="4053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"/>
                <a:gridCol w="4191000"/>
                <a:gridCol w="3124200"/>
              </a:tblGrid>
              <a:tr h="762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Learning Target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Why It’s Important</a:t>
                      </a:r>
                      <a:endParaRPr lang="en-US" dirty="0"/>
                    </a:p>
                  </a:txBody>
                  <a:tcPr/>
                </a:tc>
              </a:tr>
              <a:tr h="24003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Monday</a:t>
                      </a:r>
                      <a:endParaRPr lang="en-US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I am checking my</a:t>
                      </a:r>
                      <a:r>
                        <a:rPr lang="en-US" sz="3200" baseline="0" dirty="0" smtClean="0"/>
                        <a:t> u</a:t>
                      </a:r>
                      <a:r>
                        <a:rPr lang="en-US" sz="3200" dirty="0" smtClean="0"/>
                        <a:t>nderstanding of the </a:t>
                      </a:r>
                    </a:p>
                    <a:p>
                      <a:pPr algn="ctr"/>
                      <a:r>
                        <a:rPr lang="en-US" sz="3200" dirty="0" smtClean="0"/>
                        <a:t>“We Shall Remain” Video, Maps</a:t>
                      </a:r>
                      <a:r>
                        <a:rPr lang="en-US" sz="3200" baseline="0" dirty="0" smtClean="0"/>
                        <a:t> and Timeline</a:t>
                      </a:r>
                      <a:r>
                        <a:rPr lang="en-US" baseline="0" dirty="0" smtClean="0"/>
                        <a:t>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Academic</a:t>
                      </a:r>
                      <a:r>
                        <a:rPr lang="en-US" sz="2400" dirty="0" smtClean="0"/>
                        <a:t>: </a:t>
                      </a:r>
                    </a:p>
                    <a:p>
                      <a:r>
                        <a:rPr lang="en-US" sz="2400" dirty="0" smtClean="0"/>
                        <a:t>To</a:t>
                      </a:r>
                      <a:r>
                        <a:rPr lang="en-US" sz="2400" baseline="0" dirty="0" smtClean="0"/>
                        <a:t> prepare me to be successful on my essay</a:t>
                      </a:r>
                    </a:p>
                    <a:p>
                      <a:endParaRPr lang="en-US" sz="2400" baseline="0" dirty="0" smtClean="0"/>
                    </a:p>
                    <a:p>
                      <a:r>
                        <a:rPr lang="en-US" sz="2400" b="1" baseline="0" dirty="0" smtClean="0"/>
                        <a:t>Beyond</a:t>
                      </a:r>
                      <a:r>
                        <a:rPr lang="en-US" sz="2400" baseline="0" dirty="0" smtClean="0"/>
                        <a:t>: </a:t>
                      </a:r>
                    </a:p>
                    <a:p>
                      <a:r>
                        <a:rPr lang="en-US" sz="2400" baseline="0" dirty="0" smtClean="0"/>
                        <a:t>Holding myself accountable for the quality of my work.</a:t>
                      </a:r>
                      <a:endParaRPr lang="en-US" sz="2400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90600" y="270164"/>
            <a:ext cx="7239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Happy Monday!!</a:t>
            </a:r>
          </a:p>
          <a:p>
            <a:pPr algn="ctr"/>
            <a:r>
              <a:rPr lang="en-US" sz="2800" b="1" u="sng" dirty="0" smtClean="0">
                <a:solidFill>
                  <a:srgbClr val="FF0000"/>
                </a:solidFill>
              </a:rPr>
              <a:t>Open Note </a:t>
            </a:r>
            <a:r>
              <a:rPr lang="en-US" sz="2800" b="1" dirty="0" smtClean="0">
                <a:solidFill>
                  <a:srgbClr val="FF0000"/>
                </a:solidFill>
              </a:rPr>
              <a:t>Quiz today </a:t>
            </a:r>
            <a:endParaRPr lang="en-US" sz="2800" dirty="0" smtClean="0">
              <a:solidFill>
                <a:srgbClr val="FF0000"/>
              </a:solidFill>
            </a:endParaRPr>
          </a:p>
          <a:p>
            <a:pPr algn="ctr"/>
            <a:r>
              <a:rPr lang="en-US" sz="2800" b="1" dirty="0" smtClean="0">
                <a:solidFill>
                  <a:schemeClr val="tx2"/>
                </a:solidFill>
              </a:rPr>
              <a:t>Grab your writer's</a:t>
            </a:r>
            <a:r>
              <a:rPr lang="en-US" sz="2800" b="1" dirty="0" smtClean="0">
                <a:solidFill>
                  <a:schemeClr val="tx2"/>
                </a:solidFill>
              </a:rPr>
              <a:t> folder</a:t>
            </a:r>
            <a:endParaRPr lang="en-US" sz="2800" b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51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945"/>
            <a:ext cx="8229600" cy="1143000"/>
          </a:xfrm>
        </p:spPr>
        <p:txBody>
          <a:bodyPr/>
          <a:lstStyle/>
          <a:p>
            <a:r>
              <a:rPr lang="en-US" dirty="0" smtClean="0"/>
              <a:t>Writer’s Folder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Writers folder will contain all of the work you do for your essay.</a:t>
            </a:r>
          </a:p>
          <a:p>
            <a:r>
              <a:rPr lang="en-US" sz="3600" dirty="0" smtClean="0"/>
              <a:t>You will </a:t>
            </a:r>
            <a:r>
              <a:rPr lang="en-US" sz="3600" dirty="0" smtClean="0">
                <a:solidFill>
                  <a:srgbClr val="FF0000"/>
                </a:solidFill>
              </a:rPr>
              <a:t>keep the folder in class</a:t>
            </a:r>
            <a:r>
              <a:rPr lang="en-US" sz="3600" dirty="0" smtClean="0"/>
              <a:t>: Each day you will pick it up and return it to the box. </a:t>
            </a:r>
          </a:p>
          <a:p>
            <a:r>
              <a:rPr lang="en-US" sz="3600" dirty="0" smtClean="0"/>
              <a:t>You will be </a:t>
            </a:r>
            <a:r>
              <a:rPr lang="en-US" sz="3600" dirty="0" smtClean="0">
                <a:solidFill>
                  <a:srgbClr val="FF0000"/>
                </a:solidFill>
              </a:rPr>
              <a:t>turning in this entire folder of work when you turn in your final draft</a:t>
            </a:r>
            <a:r>
              <a:rPr lang="en-US" sz="3600" dirty="0" smtClean="0"/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323382"/>
            <a:ext cx="8534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</a:rPr>
              <a:t>Add DOI Quiz and Revisions</a:t>
            </a:r>
          </a:p>
          <a:p>
            <a:pPr algn="ctr"/>
            <a:r>
              <a:rPr lang="en-US" sz="2800" b="1" dirty="0" smtClean="0">
                <a:solidFill>
                  <a:schemeClr val="tx2"/>
                </a:solidFill>
              </a:rPr>
              <a:t>Add Paradox and Dream </a:t>
            </a:r>
          </a:p>
          <a:p>
            <a:pPr algn="ctr"/>
            <a:r>
              <a:rPr lang="en-US" sz="2800" b="1" dirty="0" smtClean="0">
                <a:solidFill>
                  <a:schemeClr val="tx2"/>
                </a:solidFill>
              </a:rPr>
              <a:t>Add Video Notes </a:t>
            </a:r>
            <a:endParaRPr lang="en-US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45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Open Note</a:t>
            </a:r>
            <a:r>
              <a:rPr lang="en-US" dirty="0" smtClean="0"/>
              <a:t>: Use your </a:t>
            </a:r>
            <a:r>
              <a:rPr lang="en-US" u="sng" dirty="0" smtClean="0"/>
              <a:t>video notes</a:t>
            </a:r>
            <a:r>
              <a:rPr lang="en-US" dirty="0" smtClean="0"/>
              <a:t>, </a:t>
            </a:r>
            <a:r>
              <a:rPr lang="en-US" u="sng" dirty="0" smtClean="0"/>
              <a:t>timeline</a:t>
            </a:r>
            <a:r>
              <a:rPr lang="en-US" dirty="0" smtClean="0"/>
              <a:t> and </a:t>
            </a:r>
            <a:r>
              <a:rPr lang="en-US" u="sng" dirty="0" smtClean="0"/>
              <a:t>map annotations </a:t>
            </a:r>
          </a:p>
          <a:p>
            <a:r>
              <a:rPr lang="en-US" dirty="0" smtClean="0"/>
              <a:t>All quizzes are 20 </a:t>
            </a:r>
            <a:r>
              <a:rPr lang="en-US" dirty="0" err="1" smtClean="0"/>
              <a:t>pts</a:t>
            </a:r>
            <a:endParaRPr lang="en-US" dirty="0" smtClean="0"/>
          </a:p>
          <a:p>
            <a:r>
              <a:rPr lang="en-US" dirty="0" smtClean="0"/>
              <a:t>You have until the end of the period to complete the quiz. </a:t>
            </a:r>
          </a:p>
          <a:p>
            <a:r>
              <a:rPr lang="en-US" dirty="0" smtClean="0"/>
              <a:t>If you finish early, you may read, work on HW, </a:t>
            </a:r>
            <a:r>
              <a:rPr lang="en-US" smtClean="0"/>
              <a:t>etc.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YOU MUST REMAIN </a:t>
            </a:r>
            <a:r>
              <a:rPr lang="en-US" b="1" dirty="0" smtClean="0">
                <a:solidFill>
                  <a:srgbClr val="FF0000"/>
                </a:solidFill>
              </a:rPr>
              <a:t>SILENT</a:t>
            </a:r>
            <a:r>
              <a:rPr lang="en-US" dirty="0" smtClean="0">
                <a:solidFill>
                  <a:srgbClr val="FF0000"/>
                </a:solidFill>
              </a:rPr>
              <a:t> WHILE OTHERS ARE TESTING!! I will take point off of </a:t>
            </a:r>
            <a:r>
              <a:rPr lang="en-US" u="sng" dirty="0" smtClean="0">
                <a:solidFill>
                  <a:srgbClr val="FF0000"/>
                </a:solidFill>
              </a:rPr>
              <a:t>your score </a:t>
            </a:r>
            <a:r>
              <a:rPr lang="en-US" dirty="0" smtClean="0">
                <a:solidFill>
                  <a:srgbClr val="FF0000"/>
                </a:solidFill>
              </a:rPr>
              <a:t>if you are talking.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08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195</Words>
  <Application>Microsoft Office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Writer’s Folder</vt:lpstr>
      <vt:lpstr>QUIZ!</vt:lpstr>
    </vt:vector>
  </TitlesOfParts>
  <Company>Mukilteo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Jackson Danielle A.</dc:creator>
  <cp:lastModifiedBy>Jackson Danielle A.</cp:lastModifiedBy>
  <cp:revision>11</cp:revision>
  <dcterms:created xsi:type="dcterms:W3CDTF">2014-09-29T15:04:37Z</dcterms:created>
  <dcterms:modified xsi:type="dcterms:W3CDTF">2014-09-30T15:56:02Z</dcterms:modified>
</cp:coreProperties>
</file>