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6CF5-EE89-4F18-BDC8-1CC1B4FE73A2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61C9-BCAC-48E8-B8AF-98DE23F13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6CF5-EE89-4F18-BDC8-1CC1B4FE73A2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61C9-BCAC-48E8-B8AF-98DE23F13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6CF5-EE89-4F18-BDC8-1CC1B4FE73A2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61C9-BCAC-48E8-B8AF-98DE23F13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6CF5-EE89-4F18-BDC8-1CC1B4FE73A2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61C9-BCAC-48E8-B8AF-98DE23F13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6CF5-EE89-4F18-BDC8-1CC1B4FE73A2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61C9-BCAC-48E8-B8AF-98DE23F13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6CF5-EE89-4F18-BDC8-1CC1B4FE73A2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61C9-BCAC-48E8-B8AF-98DE23F13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6CF5-EE89-4F18-BDC8-1CC1B4FE73A2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61C9-BCAC-48E8-B8AF-98DE23F13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6CF5-EE89-4F18-BDC8-1CC1B4FE73A2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61C9-BCAC-48E8-B8AF-98DE23F13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6CF5-EE89-4F18-BDC8-1CC1B4FE73A2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61C9-BCAC-48E8-B8AF-98DE23F13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6CF5-EE89-4F18-BDC8-1CC1B4FE73A2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61C9-BCAC-48E8-B8AF-98DE23F13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6CF5-EE89-4F18-BDC8-1CC1B4FE73A2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61C9-BCAC-48E8-B8AF-98DE23F13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E6CF5-EE89-4F18-BDC8-1CC1B4FE73A2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861C9-BCAC-48E8-B8AF-98DE23F13F8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81000" y="1295400"/>
            <a:ext cx="8458200" cy="55626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7772400" cy="1371600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>Poster Construction</a:t>
            </a:r>
            <a:br>
              <a:rPr lang="en-US" sz="3100" b="1" dirty="0" smtClean="0"/>
            </a:br>
            <a:r>
              <a:rPr lang="en-US" sz="3100" b="1" u="sng" dirty="0" smtClean="0"/>
              <a:t>Label all parts of your poster </a:t>
            </a:r>
            <a:r>
              <a:rPr lang="en-US" sz="3100" b="1" dirty="0" smtClean="0"/>
              <a:t>except the title and boarder. 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44958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Amendment </a:t>
            </a:r>
          </a:p>
          <a:p>
            <a:pPr algn="ctr"/>
            <a:r>
              <a:rPr lang="en-US" b="1" dirty="0" smtClean="0"/>
              <a:t>Paraphrase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762000" y="4495800"/>
            <a:ext cx="25908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Amendment </a:t>
            </a:r>
          </a:p>
          <a:p>
            <a:pPr algn="ctr"/>
            <a:r>
              <a:rPr lang="en-US" b="1" dirty="0" smtClean="0"/>
              <a:t>Original 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5486400" y="1600200"/>
            <a:ext cx="2819400" cy="2667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Court </a:t>
            </a:r>
            <a:r>
              <a:rPr lang="en-US" b="1" dirty="0"/>
              <a:t>C</a:t>
            </a:r>
            <a:r>
              <a:rPr lang="en-US" b="1" dirty="0" smtClean="0"/>
              <a:t>ase Summary: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i="1" dirty="0" smtClean="0"/>
              <a:t>Case Name</a:t>
            </a:r>
          </a:p>
          <a:p>
            <a:pPr algn="ctr"/>
            <a:r>
              <a:rPr lang="en-US" b="1" i="1" dirty="0" smtClean="0"/>
              <a:t>Year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Background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Verdict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Connection to Amendment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6705600" y="4495800"/>
            <a:ext cx="16002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Picture Caption</a:t>
            </a:r>
            <a:endParaRPr lang="en-US" b="1" dirty="0"/>
          </a:p>
        </p:txBody>
      </p:sp>
      <p:pic>
        <p:nvPicPr>
          <p:cNvPr id="1028" name="Picture 4" descr="C:\Users\God of Stuff\AppData\Local\Microsoft\Windows\Temporary Internet Files\Content.IE5\A04KZCW6\MC90028739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4495800"/>
            <a:ext cx="3048000" cy="1983759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</p:pic>
      <p:sp>
        <p:nvSpPr>
          <p:cNvPr id="12" name="Rectangle 11"/>
          <p:cNvSpPr/>
          <p:nvPr/>
        </p:nvSpPr>
        <p:spPr>
          <a:xfrm>
            <a:off x="781578" y="1600200"/>
            <a:ext cx="46987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Amendment ##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5-Point Star 13"/>
          <p:cNvSpPr/>
          <p:nvPr/>
        </p:nvSpPr>
        <p:spPr>
          <a:xfrm>
            <a:off x="381000" y="12954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5-Point Star 14"/>
          <p:cNvSpPr/>
          <p:nvPr/>
        </p:nvSpPr>
        <p:spPr>
          <a:xfrm>
            <a:off x="381000" y="20574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5-Point Star 15"/>
          <p:cNvSpPr/>
          <p:nvPr/>
        </p:nvSpPr>
        <p:spPr>
          <a:xfrm>
            <a:off x="381000" y="28956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5-Point Star 16"/>
          <p:cNvSpPr/>
          <p:nvPr/>
        </p:nvSpPr>
        <p:spPr>
          <a:xfrm>
            <a:off x="381000" y="37338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5-Point Star 17"/>
          <p:cNvSpPr/>
          <p:nvPr/>
        </p:nvSpPr>
        <p:spPr>
          <a:xfrm>
            <a:off x="381000" y="45720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5-Point Star 18"/>
          <p:cNvSpPr/>
          <p:nvPr/>
        </p:nvSpPr>
        <p:spPr>
          <a:xfrm>
            <a:off x="381000" y="52578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5-Point Star 19"/>
          <p:cNvSpPr/>
          <p:nvPr/>
        </p:nvSpPr>
        <p:spPr>
          <a:xfrm>
            <a:off x="381000" y="60198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5-Point Star 20"/>
          <p:cNvSpPr/>
          <p:nvPr/>
        </p:nvSpPr>
        <p:spPr>
          <a:xfrm>
            <a:off x="762000" y="64770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5-Point Star 21"/>
          <p:cNvSpPr/>
          <p:nvPr/>
        </p:nvSpPr>
        <p:spPr>
          <a:xfrm>
            <a:off x="3200400" y="64770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5-Point Star 22"/>
          <p:cNvSpPr/>
          <p:nvPr/>
        </p:nvSpPr>
        <p:spPr>
          <a:xfrm>
            <a:off x="1905000" y="64770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5-Point Star 23"/>
          <p:cNvSpPr/>
          <p:nvPr/>
        </p:nvSpPr>
        <p:spPr>
          <a:xfrm>
            <a:off x="2438400" y="64770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5-Point Star 25"/>
          <p:cNvSpPr/>
          <p:nvPr/>
        </p:nvSpPr>
        <p:spPr>
          <a:xfrm>
            <a:off x="4038600" y="64770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5-Point Star 26"/>
          <p:cNvSpPr/>
          <p:nvPr/>
        </p:nvSpPr>
        <p:spPr>
          <a:xfrm>
            <a:off x="5029200" y="64770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5-Point Star 27"/>
          <p:cNvSpPr/>
          <p:nvPr/>
        </p:nvSpPr>
        <p:spPr>
          <a:xfrm>
            <a:off x="6019800" y="64770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5-Point Star 28"/>
          <p:cNvSpPr/>
          <p:nvPr/>
        </p:nvSpPr>
        <p:spPr>
          <a:xfrm>
            <a:off x="6858000" y="64770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5-Point Star 29"/>
          <p:cNvSpPr/>
          <p:nvPr/>
        </p:nvSpPr>
        <p:spPr>
          <a:xfrm>
            <a:off x="7620000" y="64770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5-Point Star 30"/>
          <p:cNvSpPr/>
          <p:nvPr/>
        </p:nvSpPr>
        <p:spPr>
          <a:xfrm>
            <a:off x="8382000" y="64770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5-Point Star 31"/>
          <p:cNvSpPr/>
          <p:nvPr/>
        </p:nvSpPr>
        <p:spPr>
          <a:xfrm>
            <a:off x="8382000" y="57150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5-Point Star 32"/>
          <p:cNvSpPr/>
          <p:nvPr/>
        </p:nvSpPr>
        <p:spPr>
          <a:xfrm>
            <a:off x="8382000" y="49530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5-Point Star 33"/>
          <p:cNvSpPr/>
          <p:nvPr/>
        </p:nvSpPr>
        <p:spPr>
          <a:xfrm>
            <a:off x="8382000" y="41910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5-Point Star 34"/>
          <p:cNvSpPr/>
          <p:nvPr/>
        </p:nvSpPr>
        <p:spPr>
          <a:xfrm>
            <a:off x="8382000" y="35052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5-Point Star 35"/>
          <p:cNvSpPr/>
          <p:nvPr/>
        </p:nvSpPr>
        <p:spPr>
          <a:xfrm>
            <a:off x="8382000" y="29718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5-Point Star 36"/>
          <p:cNvSpPr/>
          <p:nvPr/>
        </p:nvSpPr>
        <p:spPr>
          <a:xfrm>
            <a:off x="8382000" y="23622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5-Point Star 37"/>
          <p:cNvSpPr/>
          <p:nvPr/>
        </p:nvSpPr>
        <p:spPr>
          <a:xfrm>
            <a:off x="8382000" y="17526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5-Point Star 38"/>
          <p:cNvSpPr/>
          <p:nvPr/>
        </p:nvSpPr>
        <p:spPr>
          <a:xfrm>
            <a:off x="8382000" y="12954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5-Point Star 39"/>
          <p:cNvSpPr/>
          <p:nvPr/>
        </p:nvSpPr>
        <p:spPr>
          <a:xfrm>
            <a:off x="3276600" y="12954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5-Point Star 40"/>
          <p:cNvSpPr/>
          <p:nvPr/>
        </p:nvSpPr>
        <p:spPr>
          <a:xfrm>
            <a:off x="1752600" y="12954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5-Point Star 42"/>
          <p:cNvSpPr/>
          <p:nvPr/>
        </p:nvSpPr>
        <p:spPr>
          <a:xfrm>
            <a:off x="4495800" y="12954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5-Point Star 43"/>
          <p:cNvSpPr/>
          <p:nvPr/>
        </p:nvSpPr>
        <p:spPr>
          <a:xfrm>
            <a:off x="6019800" y="12192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5-Point Star 44"/>
          <p:cNvSpPr/>
          <p:nvPr/>
        </p:nvSpPr>
        <p:spPr>
          <a:xfrm>
            <a:off x="7391400" y="1219200"/>
            <a:ext cx="381000" cy="381000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acksonDA\AppData\Local\Microsoft\Windows\Temporary Internet Files\Content.Outlook\R7FWHBR5\20141029_16311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9144000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605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22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Poster Construction Label all parts of your poster except the title and boarder.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Construction Label all parts of your poster except the title and boarder.</dc:title>
  <dc:creator>God of Stuff</dc:creator>
  <cp:lastModifiedBy>Jackson Danielle A.</cp:lastModifiedBy>
  <cp:revision>3</cp:revision>
  <dcterms:created xsi:type="dcterms:W3CDTF">2014-11-10T14:48:26Z</dcterms:created>
  <dcterms:modified xsi:type="dcterms:W3CDTF">2014-11-10T16:02:16Z</dcterms:modified>
</cp:coreProperties>
</file>