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8AEAE"/>
    <a:srgbClr val="E7B321"/>
    <a:srgbClr val="DB0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6014B-FED7-E442-B814-FA5F1AA292EC}" type="datetime1">
              <a:rPr lang="en-US" smtClean="0"/>
              <a:t>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64C99-8DA3-3448-8779-4837F3677C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15F63-342E-EF4F-88D1-2A120D8BE736}" type="datetime1">
              <a:rPr lang="en-US" smtClean="0"/>
              <a:t>9/4/17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9B9CE-E0C4-1A47-A40B-7061855ED8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9B9CE-E0C4-1A47-A40B-7061855ED8B3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E6BE-3122-5F47-9F5C-3DE4D85D6721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BE4-48D9-C543-A02D-7FD9DBC19AE1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976C-4586-9D45-83D7-7FC44BE61D1D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B2AD-45D3-C144-B021-639295356EAE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4A0-C641-0D41-921A-A1F79E9563CF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A02F-FAA9-B846-90A6-490947031979}" type="datetime1">
              <a:rPr lang="en-US" smtClean="0"/>
              <a:t>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34A7-D513-E64F-80B3-B4F85B6BA071}" type="datetime1">
              <a:rPr lang="en-US" smtClean="0"/>
              <a:t>9/4/17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E053-43C7-3D46-9034-F2DB256F2D8C}" type="datetime1">
              <a:rPr lang="en-US" smtClean="0"/>
              <a:t>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9E93-4B81-E14B-8BED-B8CBE175145E}" type="datetime1">
              <a:rPr lang="en-US" smtClean="0"/>
              <a:t>9/4/17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CCF-BEEB-384A-A80D-8D019E451DFB}" type="datetime1">
              <a:rPr lang="en-US" smtClean="0"/>
              <a:t>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5658-F899-0145-8D2F-963ADB565612}" type="datetime1">
              <a:rPr lang="en-US" smtClean="0"/>
              <a:t>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rgbClr val="58AEAE"/>
            </a:gs>
            <a:gs pos="60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91BA-272A-5545-82F9-25F8B083BE16}" type="datetime1">
              <a:rPr lang="en-US" smtClean="0"/>
              <a:t>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Kookie Muhretti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340E-55BD-D543-A32D-DF6C34345C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Light"/>
                <a:cs typeface="Avenir Light"/>
              </a:rPr>
              <a:t>Are you a Functional Shopper?</a:t>
            </a:r>
            <a:endParaRPr lang="en-US" dirty="0">
              <a:latin typeface="Avenir Light"/>
              <a:cs typeface="Avenir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venir Light"/>
                <a:cs typeface="Avenir Light"/>
              </a:rPr>
              <a:t>Does the idea of shopping terrify or delight you?</a:t>
            </a:r>
            <a:endParaRPr lang="en-US" dirty="0"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venir Light"/>
                <a:cs typeface="Avenir Light"/>
              </a:rPr>
              <a:t>How do you feel about clothes shopping?</a:t>
            </a:r>
            <a:endParaRPr lang="en-US" b="1" dirty="0">
              <a:latin typeface="Avenir Light"/>
              <a:cs typeface="Avenir Ligh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mtClean="0">
                <a:solidFill>
                  <a:srgbClr val="595959"/>
                </a:solidFill>
                <a:latin typeface="Avenir Light"/>
                <a:cs typeface="Avenir Light"/>
              </a:rPr>
              <a:t>Ecstatic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! It’s my </a:t>
            </a: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favourite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skill!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Good! Especially when I know what I want!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Hate it! Drag me to hell!!!</a:t>
            </a:r>
            <a:endParaRPr lang="en-US" dirty="0">
              <a:solidFill>
                <a:srgbClr val="595959"/>
              </a:solidFill>
              <a:latin typeface="Avenir Light"/>
              <a:cs typeface="Avenir Ligh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Kookie Muhretti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Avenir Light"/>
                <a:cs typeface="Avenir Light"/>
              </a:rPr>
              <a:t>You’ve just been invited to </a:t>
            </a:r>
            <a:r>
              <a:rPr lang="en-US" sz="3600" b="1" dirty="0" err="1" smtClean="0">
                <a:latin typeface="Avenir Light"/>
                <a:cs typeface="Avenir Light"/>
              </a:rPr>
              <a:t>Hakkasan</a:t>
            </a:r>
            <a:r>
              <a:rPr lang="en-US" sz="3600" b="1" dirty="0" smtClean="0">
                <a:latin typeface="Avenir Light"/>
                <a:cs typeface="Avenir Light"/>
              </a:rPr>
              <a:t> for your best friends party. You wear…</a:t>
            </a:r>
            <a:endParaRPr lang="en-US" sz="3600" b="1" dirty="0">
              <a:latin typeface="Avenir Light"/>
              <a:cs typeface="Avenir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Gucci </a:t>
            </a: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Gosgrain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floral dress from Net-a-Porter</a:t>
            </a:r>
          </a:p>
          <a:p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Lipsy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VIP Sequin dress</a:t>
            </a:r>
          </a:p>
          <a:p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The same comfy LBD you always wear (no one will notice)</a:t>
            </a:r>
            <a:endParaRPr lang="en-US" dirty="0">
              <a:solidFill>
                <a:srgbClr val="595959"/>
              </a:solidFill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venir Light"/>
                <a:cs typeface="Avenir Light"/>
              </a:rPr>
              <a:t>Kids are back to school, </a:t>
            </a:r>
            <a:r>
              <a:rPr lang="en-US" b="1" dirty="0" err="1" smtClean="0">
                <a:latin typeface="Avenir Light"/>
                <a:cs typeface="Avenir Light"/>
              </a:rPr>
              <a:t>whats</a:t>
            </a:r>
            <a:r>
              <a:rPr lang="en-US" b="1" dirty="0" smtClean="0">
                <a:latin typeface="Avenir Light"/>
                <a:cs typeface="Avenir Light"/>
              </a:rPr>
              <a:t> your school run outfit?</a:t>
            </a:r>
            <a:endParaRPr lang="en-US" b="1" dirty="0">
              <a:latin typeface="Avenir Light"/>
              <a:cs typeface="Avenir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Burberry trench, Burgundy cord flares, </a:t>
            </a: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Gianvito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Rossi nude ankle boots.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White tee, 7 for all mankind jeans, silver </a:t>
            </a: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Woden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sneakers.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T-shirt, jogging bottoms trainers.</a:t>
            </a:r>
            <a:endParaRPr lang="en-US" dirty="0">
              <a:solidFill>
                <a:srgbClr val="595959"/>
              </a:solidFill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venir Light"/>
                <a:cs typeface="Avenir Light"/>
              </a:rPr>
              <a:t>How do you feel about trends?</a:t>
            </a:r>
            <a:endParaRPr lang="en-US" b="1" dirty="0">
              <a:latin typeface="Avenir Light"/>
              <a:cs typeface="Avenir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I am THE trendsetter! I know trends before the trends!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I can take it or leave it! I like to mix things up but still look good!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solidFill>
                <a:srgbClr val="595959"/>
              </a:solidFill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>
                <a:solidFill>
                  <a:srgbClr val="595959"/>
                </a:solidFill>
                <a:latin typeface="Avenir Light"/>
                <a:cs typeface="Avenir Light"/>
              </a:rPr>
              <a:t>Whats</a:t>
            </a:r>
            <a:r>
              <a:rPr lang="en-US" dirty="0" smtClean="0">
                <a:solidFill>
                  <a:srgbClr val="595959"/>
                </a:solidFill>
                <a:latin typeface="Avenir Light"/>
                <a:cs typeface="Avenir Light"/>
              </a:rPr>
              <a:t> a trend? As long as it covers my body who cares!</a:t>
            </a:r>
            <a:endParaRPr lang="en-US" dirty="0">
              <a:solidFill>
                <a:srgbClr val="595959"/>
              </a:solidFill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venir Light"/>
                <a:cs typeface="Avenir Light"/>
              </a:rPr>
              <a:t>How would you consider your style?</a:t>
            </a:r>
            <a:endParaRPr lang="en-US" b="1" dirty="0">
              <a:latin typeface="Avenir Light"/>
              <a:cs typeface="Avenir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Net-A-Porter is my wardrobe period!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Laid back chic. Labels and high street is my thing!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I wear clothes!</a:t>
            </a:r>
            <a:endParaRPr lang="en-US" dirty="0"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venir Light"/>
                <a:cs typeface="Avenir Light"/>
              </a:rPr>
              <a:t>What does your other half think of your style?</a:t>
            </a:r>
            <a:endParaRPr lang="en-US" b="1" dirty="0">
              <a:latin typeface="Avenir Light"/>
              <a:cs typeface="Avenir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He loves my style but not the price tag!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He loves my style and the price tag!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>
              <a:latin typeface="Avenir Light"/>
              <a:cs typeface="Avenir Ligh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Avenir Light"/>
                <a:cs typeface="Avenir Light"/>
              </a:rPr>
              <a:t>He doesn’t love my style it’s mostly hand me downs!</a:t>
            </a:r>
            <a:endParaRPr lang="en-US" dirty="0"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1896"/>
            <a:ext cx="8229600" cy="5404268"/>
          </a:xfrm>
        </p:spPr>
        <p:txBody>
          <a:bodyPr anchor="ctr"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Mostly A’s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– The shopaholic with your knowledge of trends you could easily create your own trend forecasting website! Advice: Take it easy! Try reworking some of what you have already, you’ll be surprised you might set a new trend!</a:t>
            </a: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venir Light"/>
              <a:cs typeface="Avenir Light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Mostly B’s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– The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Inbetweener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 – You know your labels but in turn love your high street and know how to mix the two to create looks that are timelessly trendy and comfortable. Advice: Keep at it!</a:t>
            </a: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venir Light"/>
              <a:cs typeface="Avenir Light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Mostly C’s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Light"/>
                <a:cs typeface="Avenir Light"/>
              </a:rPr>
              <a:t>– The Functional Shopper – clothes to you do one thing: They clothe you. They need to be unfussy and functional. Advice: Clothes don’t need to be boring. Create an outfit week sheet with planned out outfits for each day Monday-Sunday this will take the stress out of dressing each day.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 Light"/>
              <a:cs typeface="Avenir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Kookie Muhretti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429</Words>
  <Application>Microsoft Macintosh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Are you a Functional Shopper?</vt:lpstr>
      <vt:lpstr>How do you feel about clothes shopping?</vt:lpstr>
      <vt:lpstr>You’ve just been invited to Hakkasan for your best friends party. You wear…</vt:lpstr>
      <vt:lpstr>Kids are back to school, whats your school run outfit?</vt:lpstr>
      <vt:lpstr>How do you feel about trends?</vt:lpstr>
      <vt:lpstr>How would you consider your style?</vt:lpstr>
      <vt:lpstr>What does your other half think of your style?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 Functional Shopper?</dc:title>
  <dc:creator>Aneisha</dc:creator>
  <cp:lastModifiedBy>Aneisha</cp:lastModifiedBy>
  <cp:revision>1</cp:revision>
  <dcterms:created xsi:type="dcterms:W3CDTF">2017-09-03T22:56:42Z</dcterms:created>
  <dcterms:modified xsi:type="dcterms:W3CDTF">2017-09-04T00:23:47Z</dcterms:modified>
</cp:coreProperties>
</file>